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Andika"/>
      <p:regular r:id="rId28"/>
      <p:bold r:id="rId29"/>
      <p:italic r:id="rId30"/>
      <p:boldItalic r:id="rId31"/>
    </p:embeddedFont>
    <p:embeddedFont>
      <p:font typeface="Patrick Hand"/>
      <p:regular r:id="rId32"/>
    </p:embeddedFont>
    <p:embeddedFont>
      <p:font typeface="Poppins"/>
      <p:regular r:id="rId33"/>
      <p:bold r:id="rId34"/>
      <p:italic r:id="rId35"/>
      <p:boldItalic r:id="rId36"/>
    </p:embeddedFont>
    <p:embeddedFont>
      <p:font typeface="Patrick Hand SC"/>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8F9F1hJDapx/tnVRJVBXdmej/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D1E7CE-0165-403C-8F61-690F9B014B4A}">
  <a:tblStyle styleId="{5AD1E7CE-0165-403C-8F61-690F9B014B4A}"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ndika-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ndik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ndika-boldItalic.fntdata"/><Relationship Id="rId30" Type="http://schemas.openxmlformats.org/officeDocument/2006/relationships/font" Target="fonts/Andika-italic.fntdata"/><Relationship Id="rId11" Type="http://schemas.openxmlformats.org/officeDocument/2006/relationships/slide" Target="slides/slide6.xml"/><Relationship Id="rId33" Type="http://schemas.openxmlformats.org/officeDocument/2006/relationships/font" Target="fonts/Poppins-regular.fntdata"/><Relationship Id="rId10" Type="http://schemas.openxmlformats.org/officeDocument/2006/relationships/slide" Target="slides/slide5.xml"/><Relationship Id="rId32" Type="http://schemas.openxmlformats.org/officeDocument/2006/relationships/font" Target="fonts/PatrickHand-regular.fntdata"/><Relationship Id="rId13" Type="http://schemas.openxmlformats.org/officeDocument/2006/relationships/slide" Target="slides/slide8.xml"/><Relationship Id="rId35" Type="http://schemas.openxmlformats.org/officeDocument/2006/relationships/font" Target="fonts/Poppins-italic.fntdata"/><Relationship Id="rId12" Type="http://schemas.openxmlformats.org/officeDocument/2006/relationships/slide" Target="slides/slide7.xml"/><Relationship Id="rId34" Type="http://schemas.openxmlformats.org/officeDocument/2006/relationships/font" Target="fonts/Poppins-bold.fntdata"/><Relationship Id="rId15" Type="http://schemas.openxmlformats.org/officeDocument/2006/relationships/slide" Target="slides/slide10.xml"/><Relationship Id="rId37" Type="http://schemas.openxmlformats.org/officeDocument/2006/relationships/font" Target="fonts/PatrickHandSC-regular.fntdata"/><Relationship Id="rId14" Type="http://schemas.openxmlformats.org/officeDocument/2006/relationships/slide" Target="slides/slide9.xml"/><Relationship Id="rId36" Type="http://schemas.openxmlformats.org/officeDocument/2006/relationships/font" Target="fonts/Poppins-bold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neduc.cl/wp-content/uploads/sites/19/2020/12/Clementina_vuelve_al_colegio.pdf" TargetMode="External"/><Relationship Id="rId3" Type="http://schemas.openxmlformats.org/officeDocument/2006/relationships/hyperlink" Target="https://www.youtube.com/watch?v=rXVXrLKej7w" TargetMode="External"/><Relationship Id="rId4" Type="http://schemas.openxmlformats.org/officeDocument/2006/relationships/hyperlink" Target="https://www.youtube.com/watch?v=kLKd7DjtEvs" TargetMode="External"/><Relationship Id="rId5" Type="http://schemas.openxmlformats.org/officeDocument/2006/relationships/hyperlink" Target="https://www.youtube.com/watch?v=i18XDyne1hU" TargetMode="External"/><Relationship Id="rId6" Type="http://schemas.openxmlformats.org/officeDocument/2006/relationships/hyperlink" Target="https://www.youtube.com/watch?v=h9b1PFSEpJA"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a2d7ed8f9b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g3a2d7ed8f9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6" name="Google Shape;416;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CL"/>
              <a:t>PUEDEN O DEBEN </a:t>
            </a:r>
            <a:endParaRPr/>
          </a:p>
          <a:p>
            <a:pPr indent="0" lvl="0" marL="0" rtl="0" algn="l">
              <a:lnSpc>
                <a:spcPct val="100000"/>
              </a:lnSpc>
              <a:spcBef>
                <a:spcPts val="0"/>
              </a:spcBef>
              <a:spcAft>
                <a:spcPts val="0"/>
              </a:spcAft>
              <a:buSzPts val="1100"/>
              <a:buNone/>
            </a:pPr>
            <a:r>
              <a:rPr lang="es-CL"/>
              <a:t>progresión, los niños yaq deben lograr lo del pre kínder y se debe continuar reforzando para que logren lo del kinder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512" name="Google Shape;51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4" name="Google Shape;54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ROSS DE AQUI HASTA EL FINAL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L"/>
              <a:t>Clementina vuelve al cole: </a:t>
            </a:r>
            <a:r>
              <a:rPr lang="es-CL" u="sng">
                <a:solidFill>
                  <a:schemeClr val="hlink"/>
                </a:solidFill>
                <a:hlinkClick r:id="rId2"/>
              </a:rPr>
              <a:t>https://www.mineduc.cl/wp-content/uploads/sites/19/2020/12/Clementina_vuelve_al_colegio.pdf</a:t>
            </a:r>
            <a:r>
              <a:rPr lang="es-CL"/>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CL"/>
              <a:t>El monstruo de colores va al cole: </a:t>
            </a:r>
            <a:r>
              <a:rPr lang="es-CL" u="sng">
                <a:solidFill>
                  <a:schemeClr val="hlink"/>
                </a:solidFill>
                <a:hlinkClick r:id="rId3"/>
              </a:rPr>
              <a:t>https://www.youtube.com/watch?v=rXVXrLKej7w</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CL"/>
              <a:t>Los tentáculos de blef: </a:t>
            </a:r>
            <a:r>
              <a:rPr lang="es-CL" u="sng">
                <a:solidFill>
                  <a:schemeClr val="hlink"/>
                </a:solidFill>
                <a:hlinkClick r:id="rId4"/>
              </a:rPr>
              <a:t>https://www.youtube.com/watch?v=kLKd7DjtEvs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CL"/>
              <a:t>El regreso a clases de Roberta: </a:t>
            </a:r>
            <a:r>
              <a:rPr lang="es-CL" u="sng">
                <a:solidFill>
                  <a:schemeClr val="hlink"/>
                </a:solidFill>
                <a:hlinkClick r:id="rId5"/>
              </a:rPr>
              <a:t>https://www.youtube.com/watch?v=i18XDyne1hU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CL"/>
              <a:t>Un beso en mi mano: </a:t>
            </a:r>
            <a:r>
              <a:rPr lang="es-CL" u="sng">
                <a:solidFill>
                  <a:schemeClr val="hlink"/>
                </a:solidFill>
                <a:hlinkClick r:id="rId6"/>
              </a:rPr>
              <a:t>https://www.youtube.com/watch?v=h9b1PFSEpJA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ee5c2defa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gee5c2defa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94611a3c4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g394611a3c4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94611a3c4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g394611a3c47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5"/>
          <p:cNvSpPr/>
          <p:nvPr/>
        </p:nvSpPr>
        <p:spPr>
          <a:xfrm rot="-10664892">
            <a:off x="-192085" y="-164253"/>
            <a:ext cx="9555239" cy="5361657"/>
          </a:xfrm>
          <a:custGeom>
            <a:rect b="b" l="l" r="r" t="t"/>
            <a:pathLst>
              <a:path extrusionOk="0" h="36450" w="44882">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5"/>
          <p:cNvSpPr txBox="1"/>
          <p:nvPr>
            <p:ph type="ctrTitle"/>
          </p:nvPr>
        </p:nvSpPr>
        <p:spPr>
          <a:xfrm>
            <a:off x="1238249" y="1008538"/>
            <a:ext cx="6667500" cy="20526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SzPts val="5200"/>
              <a:buNone/>
              <a:defRPr sz="7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35"/>
          <p:cNvSpPr txBox="1"/>
          <p:nvPr>
            <p:ph idx="1" type="subTitle"/>
          </p:nvPr>
        </p:nvSpPr>
        <p:spPr>
          <a:xfrm>
            <a:off x="3200400" y="3239750"/>
            <a:ext cx="27432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5">
    <p:spTree>
      <p:nvGrpSpPr>
        <p:cNvPr id="86" name="Shape 86"/>
        <p:cNvGrpSpPr/>
        <p:nvPr/>
      </p:nvGrpSpPr>
      <p:grpSpPr>
        <a:xfrm>
          <a:off x="0" y="0"/>
          <a:ext cx="0" cy="0"/>
          <a:chOff x="0" y="0"/>
          <a:chExt cx="0" cy="0"/>
        </a:xfrm>
      </p:grpSpPr>
      <p:sp>
        <p:nvSpPr>
          <p:cNvPr id="87" name="Google Shape;87;p45"/>
          <p:cNvSpPr txBox="1"/>
          <p:nvPr>
            <p:ph type="title"/>
          </p:nvPr>
        </p:nvSpPr>
        <p:spPr>
          <a:xfrm>
            <a:off x="1277675" y="445025"/>
            <a:ext cx="6588600" cy="11361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8" name="Google Shape;88;p45"/>
          <p:cNvSpPr txBox="1"/>
          <p:nvPr>
            <p:ph idx="1" type="subTitle"/>
          </p:nvPr>
        </p:nvSpPr>
        <p:spPr>
          <a:xfrm>
            <a:off x="996225" y="1875200"/>
            <a:ext cx="4299600" cy="935400"/>
          </a:xfrm>
          <a:prstGeom prst="rect">
            <a:avLst/>
          </a:prstGeom>
          <a:noFill/>
          <a:ln>
            <a:noFill/>
          </a:ln>
        </p:spPr>
        <p:txBody>
          <a:bodyPr anchorCtr="0" anchor="t" bIns="91425" lIns="0" spcFirstLastPara="1" rIns="0" wrap="square" tIns="91425">
            <a:noAutofit/>
          </a:bodyPr>
          <a:lstStyle>
            <a:lvl1pPr lvl="0" algn="l">
              <a:lnSpc>
                <a:spcPct val="80000"/>
              </a:lnSpc>
              <a:spcBef>
                <a:spcPts val="0"/>
              </a:spcBef>
              <a:spcAft>
                <a:spcPts val="0"/>
              </a:spcAft>
              <a:buSzPts val="1400"/>
              <a:buNone/>
              <a:defRPr b="1" sz="2000">
                <a:solidFill>
                  <a:schemeClr val="accent3"/>
                </a:solidFill>
                <a:latin typeface="Patrick Hand SC"/>
                <a:ea typeface="Patrick Hand SC"/>
                <a:cs typeface="Patrick Hand SC"/>
                <a:sym typeface="Patrick Hand SC"/>
              </a:defRPr>
            </a:lvl1pPr>
            <a:lvl2pPr lvl="1"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2pPr>
            <a:lvl3pPr lvl="2"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3pPr>
            <a:lvl4pPr lvl="3"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4pPr>
            <a:lvl5pPr lvl="4"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5pPr>
            <a:lvl6pPr lvl="5"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6pPr>
            <a:lvl7pPr lvl="6"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7pPr>
            <a:lvl8pPr lvl="7"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8pPr>
            <a:lvl9pPr lvl="8" algn="l">
              <a:lnSpc>
                <a:spcPct val="80000"/>
              </a:lnSpc>
              <a:spcBef>
                <a:spcPts val="1600"/>
              </a:spcBef>
              <a:spcAft>
                <a:spcPts val="1600"/>
              </a:spcAft>
              <a:buSzPts val="1400"/>
              <a:buNone/>
              <a:defRPr b="1" sz="2000">
                <a:solidFill>
                  <a:schemeClr val="accent3"/>
                </a:solidFill>
                <a:latin typeface="Patrick Hand SC"/>
                <a:ea typeface="Patrick Hand SC"/>
                <a:cs typeface="Patrick Hand SC"/>
                <a:sym typeface="Patrick Hand SC"/>
              </a:defRPr>
            </a:lvl9pPr>
          </a:lstStyle>
          <a:p/>
        </p:txBody>
      </p:sp>
      <p:sp>
        <p:nvSpPr>
          <p:cNvPr id="89" name="Google Shape;89;p45"/>
          <p:cNvSpPr txBox="1"/>
          <p:nvPr>
            <p:ph idx="2" type="subTitle"/>
          </p:nvPr>
        </p:nvSpPr>
        <p:spPr>
          <a:xfrm>
            <a:off x="996225" y="2831850"/>
            <a:ext cx="4200900" cy="682800"/>
          </a:xfrm>
          <a:prstGeom prst="rect">
            <a:avLst/>
          </a:prstGeom>
          <a:noFill/>
          <a:ln>
            <a:noFill/>
          </a:ln>
        </p:spPr>
        <p:txBody>
          <a:bodyPr anchorCtr="0" anchor="t" bIns="91425" lIns="0" spcFirstLastPara="1" rIns="0"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1600"/>
              </a:spcBef>
              <a:spcAft>
                <a:spcPts val="0"/>
              </a:spcAft>
              <a:buSzPts val="1400"/>
              <a:buNone/>
              <a:defRPr sz="1400"/>
            </a:lvl2pPr>
            <a:lvl3pPr lvl="2" algn="l">
              <a:lnSpc>
                <a:spcPct val="100000"/>
              </a:lnSpc>
              <a:spcBef>
                <a:spcPts val="1600"/>
              </a:spcBef>
              <a:spcAft>
                <a:spcPts val="0"/>
              </a:spcAft>
              <a:buSzPts val="1400"/>
              <a:buNone/>
              <a:defRPr sz="1400"/>
            </a:lvl3pPr>
            <a:lvl4pPr lvl="3" algn="l">
              <a:lnSpc>
                <a:spcPct val="100000"/>
              </a:lnSpc>
              <a:spcBef>
                <a:spcPts val="1600"/>
              </a:spcBef>
              <a:spcAft>
                <a:spcPts val="0"/>
              </a:spcAft>
              <a:buSzPts val="1400"/>
              <a:buNone/>
              <a:defRPr sz="1400"/>
            </a:lvl4pPr>
            <a:lvl5pPr lvl="4" algn="l">
              <a:lnSpc>
                <a:spcPct val="100000"/>
              </a:lnSpc>
              <a:spcBef>
                <a:spcPts val="1600"/>
              </a:spcBef>
              <a:spcAft>
                <a:spcPts val="0"/>
              </a:spcAft>
              <a:buSzPts val="1400"/>
              <a:buNone/>
              <a:defRPr sz="1400"/>
            </a:lvl5pPr>
            <a:lvl6pPr lvl="5" algn="l">
              <a:lnSpc>
                <a:spcPct val="100000"/>
              </a:lnSpc>
              <a:spcBef>
                <a:spcPts val="1600"/>
              </a:spcBef>
              <a:spcAft>
                <a:spcPts val="0"/>
              </a:spcAft>
              <a:buSzPts val="1400"/>
              <a:buNone/>
              <a:defRPr sz="1400"/>
            </a:lvl6pPr>
            <a:lvl7pPr lvl="6" algn="l">
              <a:lnSpc>
                <a:spcPct val="100000"/>
              </a:lnSpc>
              <a:spcBef>
                <a:spcPts val="1600"/>
              </a:spcBef>
              <a:spcAft>
                <a:spcPts val="0"/>
              </a:spcAft>
              <a:buSzPts val="1400"/>
              <a:buNone/>
              <a:defRPr sz="1400"/>
            </a:lvl7pPr>
            <a:lvl8pPr lvl="7" algn="l">
              <a:lnSpc>
                <a:spcPct val="100000"/>
              </a:lnSpc>
              <a:spcBef>
                <a:spcPts val="1600"/>
              </a:spcBef>
              <a:spcAft>
                <a:spcPts val="0"/>
              </a:spcAft>
              <a:buSzPts val="1400"/>
              <a:buNone/>
              <a:defRPr sz="1400"/>
            </a:lvl8pPr>
            <a:lvl9pPr lvl="8" algn="l">
              <a:lnSpc>
                <a:spcPct val="100000"/>
              </a:lnSpc>
              <a:spcBef>
                <a:spcPts val="1600"/>
              </a:spcBef>
              <a:spcAft>
                <a:spcPts val="1600"/>
              </a:spcAft>
              <a:buSzPts val="14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contenido" type="obj">
  <p:cSld name="OBJECT">
    <p:spTree>
      <p:nvGrpSpPr>
        <p:cNvPr id="13" name="Shape 13"/>
        <p:cNvGrpSpPr/>
        <p:nvPr/>
      </p:nvGrpSpPr>
      <p:grpSpPr>
        <a:xfrm>
          <a:off x="0" y="0"/>
          <a:ext cx="0" cy="0"/>
          <a:chOff x="0" y="0"/>
          <a:chExt cx="0" cy="0"/>
        </a:xfrm>
      </p:grpSpPr>
      <p:sp>
        <p:nvSpPr>
          <p:cNvPr id="14" name="Google Shape;14;p44"/>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5" name="Google Shape;15;p44"/>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6" name="Google Shape;16;p44"/>
          <p:cNvSpPr txBox="1"/>
          <p:nvPr>
            <p:ph idx="11" type="ftr"/>
          </p:nvPr>
        </p:nvSpPr>
        <p:spPr>
          <a:xfrm>
            <a:off x="1141809" y="4951476"/>
            <a:ext cx="5233845" cy="17830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44"/>
          <p:cNvSpPr txBox="1"/>
          <p:nvPr>
            <p:ph idx="10" type="dt"/>
          </p:nvPr>
        </p:nvSpPr>
        <p:spPr>
          <a:xfrm>
            <a:off x="6656832" y="4951476"/>
            <a:ext cx="797399" cy="1454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44"/>
          <p:cNvSpPr txBox="1"/>
          <p:nvPr>
            <p:ph idx="12" type="sldNum"/>
          </p:nvPr>
        </p:nvSpPr>
        <p:spPr>
          <a:xfrm>
            <a:off x="7517511" y="4951476"/>
            <a:ext cx="480060" cy="178308"/>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CL"/>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
    <p:spTree>
      <p:nvGrpSpPr>
        <p:cNvPr id="19" name="Shape 19"/>
        <p:cNvGrpSpPr/>
        <p:nvPr/>
      </p:nvGrpSpPr>
      <p:grpSpPr>
        <a:xfrm>
          <a:off x="0" y="0"/>
          <a:ext cx="0" cy="0"/>
          <a:chOff x="0" y="0"/>
          <a:chExt cx="0" cy="0"/>
        </a:xfrm>
      </p:grpSpPr>
      <p:sp>
        <p:nvSpPr>
          <p:cNvPr id="20" name="Google Shape;20;p39"/>
          <p:cNvSpPr txBox="1"/>
          <p:nvPr>
            <p:ph type="title"/>
          </p:nvPr>
        </p:nvSpPr>
        <p:spPr>
          <a:xfrm>
            <a:off x="720150" y="445025"/>
            <a:ext cx="7703700" cy="11361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1" name="Google Shape;21;p39"/>
          <p:cNvSpPr txBox="1"/>
          <p:nvPr>
            <p:ph idx="1" type="subTitle"/>
          </p:nvPr>
        </p:nvSpPr>
        <p:spPr>
          <a:xfrm>
            <a:off x="996225" y="2122220"/>
            <a:ext cx="4373700" cy="682800"/>
          </a:xfrm>
          <a:prstGeom prst="rect">
            <a:avLst/>
          </a:prstGeom>
          <a:noFill/>
          <a:ln>
            <a:noFill/>
          </a:ln>
        </p:spPr>
        <p:txBody>
          <a:bodyPr anchorCtr="0" anchor="t" bIns="91425" lIns="0" spcFirstLastPara="1" rIns="0" wrap="square" tIns="91425">
            <a:noAutofit/>
          </a:bodyPr>
          <a:lstStyle>
            <a:lvl1pPr lvl="0" algn="l">
              <a:lnSpc>
                <a:spcPct val="80000"/>
              </a:lnSpc>
              <a:spcBef>
                <a:spcPts val="0"/>
              </a:spcBef>
              <a:spcAft>
                <a:spcPts val="0"/>
              </a:spcAft>
              <a:buSzPts val="1400"/>
              <a:buNone/>
              <a:defRPr b="1" sz="2000">
                <a:solidFill>
                  <a:schemeClr val="accent3"/>
                </a:solidFill>
                <a:latin typeface="Patrick Hand SC"/>
                <a:ea typeface="Patrick Hand SC"/>
                <a:cs typeface="Patrick Hand SC"/>
                <a:sym typeface="Patrick Hand SC"/>
              </a:defRPr>
            </a:lvl1pPr>
            <a:lvl2pPr lvl="1"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2pPr>
            <a:lvl3pPr lvl="2"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3pPr>
            <a:lvl4pPr lvl="3"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4pPr>
            <a:lvl5pPr lvl="4"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5pPr>
            <a:lvl6pPr lvl="5"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6pPr>
            <a:lvl7pPr lvl="6"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7pPr>
            <a:lvl8pPr lvl="7" algn="l">
              <a:lnSpc>
                <a:spcPct val="80000"/>
              </a:lnSpc>
              <a:spcBef>
                <a:spcPts val="1600"/>
              </a:spcBef>
              <a:spcAft>
                <a:spcPts val="0"/>
              </a:spcAft>
              <a:buSzPts val="1400"/>
              <a:buNone/>
              <a:defRPr b="1" sz="2000">
                <a:solidFill>
                  <a:schemeClr val="accent3"/>
                </a:solidFill>
                <a:latin typeface="Patrick Hand SC"/>
                <a:ea typeface="Patrick Hand SC"/>
                <a:cs typeface="Patrick Hand SC"/>
                <a:sym typeface="Patrick Hand SC"/>
              </a:defRPr>
            </a:lvl8pPr>
            <a:lvl9pPr lvl="8" algn="l">
              <a:lnSpc>
                <a:spcPct val="80000"/>
              </a:lnSpc>
              <a:spcBef>
                <a:spcPts val="1600"/>
              </a:spcBef>
              <a:spcAft>
                <a:spcPts val="1600"/>
              </a:spcAft>
              <a:buSzPts val="1400"/>
              <a:buNone/>
              <a:defRPr b="1" sz="2000">
                <a:solidFill>
                  <a:schemeClr val="accent3"/>
                </a:solidFill>
                <a:latin typeface="Patrick Hand SC"/>
                <a:ea typeface="Patrick Hand SC"/>
                <a:cs typeface="Patrick Hand SC"/>
                <a:sym typeface="Patrick Hand SC"/>
              </a:defRPr>
            </a:lvl9pPr>
          </a:lstStyle>
          <a:p/>
        </p:txBody>
      </p:sp>
      <p:sp>
        <p:nvSpPr>
          <p:cNvPr id="22" name="Google Shape;22;p39"/>
          <p:cNvSpPr txBox="1"/>
          <p:nvPr>
            <p:ph idx="2" type="title"/>
          </p:nvPr>
        </p:nvSpPr>
        <p:spPr>
          <a:xfrm>
            <a:off x="1194025" y="1385050"/>
            <a:ext cx="6756000" cy="43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3" name="Google Shape;23;p39"/>
          <p:cNvSpPr txBox="1"/>
          <p:nvPr>
            <p:ph idx="3" type="subTitle"/>
          </p:nvPr>
        </p:nvSpPr>
        <p:spPr>
          <a:xfrm>
            <a:off x="996225" y="2834860"/>
            <a:ext cx="3261300" cy="682800"/>
          </a:xfrm>
          <a:prstGeom prst="rect">
            <a:avLst/>
          </a:prstGeom>
          <a:noFill/>
          <a:ln>
            <a:noFill/>
          </a:ln>
        </p:spPr>
        <p:txBody>
          <a:bodyPr anchorCtr="0" anchor="t" bIns="91425" lIns="0" spcFirstLastPara="1" rIns="0"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1600"/>
              </a:spcBef>
              <a:spcAft>
                <a:spcPts val="0"/>
              </a:spcAft>
              <a:buSzPts val="1400"/>
              <a:buNone/>
              <a:defRPr sz="1400"/>
            </a:lvl2pPr>
            <a:lvl3pPr lvl="2" algn="l">
              <a:lnSpc>
                <a:spcPct val="100000"/>
              </a:lnSpc>
              <a:spcBef>
                <a:spcPts val="1600"/>
              </a:spcBef>
              <a:spcAft>
                <a:spcPts val="0"/>
              </a:spcAft>
              <a:buSzPts val="1400"/>
              <a:buNone/>
              <a:defRPr sz="1400"/>
            </a:lvl3pPr>
            <a:lvl4pPr lvl="3" algn="l">
              <a:lnSpc>
                <a:spcPct val="100000"/>
              </a:lnSpc>
              <a:spcBef>
                <a:spcPts val="1600"/>
              </a:spcBef>
              <a:spcAft>
                <a:spcPts val="0"/>
              </a:spcAft>
              <a:buSzPts val="1400"/>
              <a:buNone/>
              <a:defRPr sz="1400"/>
            </a:lvl4pPr>
            <a:lvl5pPr lvl="4" algn="l">
              <a:lnSpc>
                <a:spcPct val="100000"/>
              </a:lnSpc>
              <a:spcBef>
                <a:spcPts val="1600"/>
              </a:spcBef>
              <a:spcAft>
                <a:spcPts val="0"/>
              </a:spcAft>
              <a:buSzPts val="1400"/>
              <a:buNone/>
              <a:defRPr sz="1400"/>
            </a:lvl5pPr>
            <a:lvl6pPr lvl="5" algn="l">
              <a:lnSpc>
                <a:spcPct val="100000"/>
              </a:lnSpc>
              <a:spcBef>
                <a:spcPts val="1600"/>
              </a:spcBef>
              <a:spcAft>
                <a:spcPts val="0"/>
              </a:spcAft>
              <a:buSzPts val="1400"/>
              <a:buNone/>
              <a:defRPr sz="1400"/>
            </a:lvl6pPr>
            <a:lvl7pPr lvl="6" algn="l">
              <a:lnSpc>
                <a:spcPct val="100000"/>
              </a:lnSpc>
              <a:spcBef>
                <a:spcPts val="1600"/>
              </a:spcBef>
              <a:spcAft>
                <a:spcPts val="0"/>
              </a:spcAft>
              <a:buSzPts val="1400"/>
              <a:buNone/>
              <a:defRPr sz="1400"/>
            </a:lvl7pPr>
            <a:lvl8pPr lvl="7" algn="l">
              <a:lnSpc>
                <a:spcPct val="100000"/>
              </a:lnSpc>
              <a:spcBef>
                <a:spcPts val="1600"/>
              </a:spcBef>
              <a:spcAft>
                <a:spcPts val="0"/>
              </a:spcAft>
              <a:buSzPts val="1400"/>
              <a:buNone/>
              <a:defRPr sz="1400"/>
            </a:lvl8pPr>
            <a:lvl9pPr lvl="8" algn="l">
              <a:lnSpc>
                <a:spcPct val="100000"/>
              </a:lnSpc>
              <a:spcBef>
                <a:spcPts val="1600"/>
              </a:spcBef>
              <a:spcAft>
                <a:spcPts val="1600"/>
              </a:spcAft>
              <a:buSzPts val="1400"/>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4" name="Shape 24"/>
        <p:cNvGrpSpPr/>
        <p:nvPr/>
      </p:nvGrpSpPr>
      <p:grpSpPr>
        <a:xfrm>
          <a:off x="0" y="0"/>
          <a:ext cx="0" cy="0"/>
          <a:chOff x="0" y="0"/>
          <a:chExt cx="0" cy="0"/>
        </a:xfrm>
      </p:grpSpPr>
      <p:sp>
        <p:nvSpPr>
          <p:cNvPr id="25" name="Google Shape;25;p41"/>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6" name="Google Shape;26;p41"/>
          <p:cNvSpPr txBox="1"/>
          <p:nvPr>
            <p:ph idx="1" type="body"/>
          </p:nvPr>
        </p:nvSpPr>
        <p:spPr>
          <a:xfrm>
            <a:off x="1146429" y="1114425"/>
            <a:ext cx="3360420" cy="3092958"/>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500"/>
            </a:lvl1pPr>
            <a:lvl2pPr indent="-317500" lvl="1" marL="914400" algn="l">
              <a:lnSpc>
                <a:spcPct val="100000"/>
              </a:lnSpc>
              <a:spcBef>
                <a:spcPts val="1600"/>
              </a:spcBef>
              <a:spcAft>
                <a:spcPts val="0"/>
              </a:spcAft>
              <a:buSzPts val="1400"/>
              <a:buChar char="○"/>
              <a:defRPr sz="135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050"/>
            </a:lvl4pPr>
            <a:lvl5pPr indent="-317500" lvl="4" marL="2286000" algn="l">
              <a:lnSpc>
                <a:spcPct val="100000"/>
              </a:lnSpc>
              <a:spcBef>
                <a:spcPts val="1600"/>
              </a:spcBef>
              <a:spcAft>
                <a:spcPts val="0"/>
              </a:spcAft>
              <a:buSzPts val="1400"/>
              <a:buChar char="○"/>
              <a:defRPr sz="1050"/>
            </a:lvl5pPr>
            <a:lvl6pPr indent="-317500" lvl="5" marL="2743200" algn="l">
              <a:lnSpc>
                <a:spcPct val="100000"/>
              </a:lnSpc>
              <a:spcBef>
                <a:spcPts val="1600"/>
              </a:spcBef>
              <a:spcAft>
                <a:spcPts val="0"/>
              </a:spcAft>
              <a:buSzPts val="1400"/>
              <a:buChar char="■"/>
              <a:defRPr sz="1350"/>
            </a:lvl6pPr>
            <a:lvl7pPr indent="-317500" lvl="6" marL="3200400" algn="l">
              <a:lnSpc>
                <a:spcPct val="100000"/>
              </a:lnSpc>
              <a:spcBef>
                <a:spcPts val="1600"/>
              </a:spcBef>
              <a:spcAft>
                <a:spcPts val="0"/>
              </a:spcAft>
              <a:buSzPts val="1400"/>
              <a:buChar char="●"/>
              <a:defRPr sz="1350"/>
            </a:lvl7pPr>
            <a:lvl8pPr indent="-317500" lvl="7" marL="3657600" algn="l">
              <a:lnSpc>
                <a:spcPct val="100000"/>
              </a:lnSpc>
              <a:spcBef>
                <a:spcPts val="1600"/>
              </a:spcBef>
              <a:spcAft>
                <a:spcPts val="0"/>
              </a:spcAft>
              <a:buSzPts val="1400"/>
              <a:buChar char="○"/>
              <a:defRPr sz="1350"/>
            </a:lvl8pPr>
            <a:lvl9pPr indent="-317500" lvl="8" marL="4114800" algn="l">
              <a:lnSpc>
                <a:spcPct val="100000"/>
              </a:lnSpc>
              <a:spcBef>
                <a:spcPts val="1600"/>
              </a:spcBef>
              <a:spcAft>
                <a:spcPts val="1600"/>
              </a:spcAft>
              <a:buSzPts val="1400"/>
              <a:buChar char="■"/>
              <a:defRPr sz="1350"/>
            </a:lvl9pPr>
          </a:lstStyle>
          <a:p/>
        </p:txBody>
      </p:sp>
      <p:sp>
        <p:nvSpPr>
          <p:cNvPr id="27" name="Google Shape;27;p41"/>
          <p:cNvSpPr txBox="1"/>
          <p:nvPr>
            <p:ph idx="2" type="body"/>
          </p:nvPr>
        </p:nvSpPr>
        <p:spPr>
          <a:xfrm>
            <a:off x="4632877" y="1114425"/>
            <a:ext cx="3360420" cy="3092958"/>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500"/>
            </a:lvl1pPr>
            <a:lvl2pPr indent="-317500" lvl="1" marL="914400" algn="l">
              <a:lnSpc>
                <a:spcPct val="100000"/>
              </a:lnSpc>
              <a:spcBef>
                <a:spcPts val="1600"/>
              </a:spcBef>
              <a:spcAft>
                <a:spcPts val="0"/>
              </a:spcAft>
              <a:buSzPts val="1400"/>
              <a:buChar char="○"/>
              <a:defRPr sz="135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050"/>
            </a:lvl4pPr>
            <a:lvl5pPr indent="-317500" lvl="4" marL="2286000" algn="l">
              <a:lnSpc>
                <a:spcPct val="100000"/>
              </a:lnSpc>
              <a:spcBef>
                <a:spcPts val="1600"/>
              </a:spcBef>
              <a:spcAft>
                <a:spcPts val="0"/>
              </a:spcAft>
              <a:buSzPts val="1400"/>
              <a:buChar char="○"/>
              <a:defRPr sz="1050"/>
            </a:lvl5pPr>
            <a:lvl6pPr indent="-317500" lvl="5" marL="2743200" algn="l">
              <a:lnSpc>
                <a:spcPct val="100000"/>
              </a:lnSpc>
              <a:spcBef>
                <a:spcPts val="1600"/>
              </a:spcBef>
              <a:spcAft>
                <a:spcPts val="0"/>
              </a:spcAft>
              <a:buSzPts val="1400"/>
              <a:buChar char="■"/>
              <a:defRPr sz="1350"/>
            </a:lvl6pPr>
            <a:lvl7pPr indent="-317500" lvl="6" marL="3200400" algn="l">
              <a:lnSpc>
                <a:spcPct val="100000"/>
              </a:lnSpc>
              <a:spcBef>
                <a:spcPts val="1600"/>
              </a:spcBef>
              <a:spcAft>
                <a:spcPts val="0"/>
              </a:spcAft>
              <a:buSzPts val="1400"/>
              <a:buChar char="●"/>
              <a:defRPr sz="1350"/>
            </a:lvl7pPr>
            <a:lvl8pPr indent="-317500" lvl="7" marL="3657600" algn="l">
              <a:lnSpc>
                <a:spcPct val="100000"/>
              </a:lnSpc>
              <a:spcBef>
                <a:spcPts val="1600"/>
              </a:spcBef>
              <a:spcAft>
                <a:spcPts val="0"/>
              </a:spcAft>
              <a:buSzPts val="1400"/>
              <a:buChar char="○"/>
              <a:defRPr sz="1350"/>
            </a:lvl8pPr>
            <a:lvl9pPr indent="-317500" lvl="8" marL="4114800" algn="l">
              <a:lnSpc>
                <a:spcPct val="100000"/>
              </a:lnSpc>
              <a:spcBef>
                <a:spcPts val="1600"/>
              </a:spcBef>
              <a:spcAft>
                <a:spcPts val="1600"/>
              </a:spcAft>
              <a:buSzPts val="1400"/>
              <a:buChar char="■"/>
              <a:defRPr sz="1350"/>
            </a:lvl9pPr>
          </a:lstStyle>
          <a:p/>
        </p:txBody>
      </p:sp>
      <p:sp>
        <p:nvSpPr>
          <p:cNvPr id="28" name="Google Shape;28;p41"/>
          <p:cNvSpPr txBox="1"/>
          <p:nvPr>
            <p:ph idx="11" type="ftr"/>
          </p:nvPr>
        </p:nvSpPr>
        <p:spPr>
          <a:xfrm>
            <a:off x="1141809" y="4951476"/>
            <a:ext cx="5233845" cy="17830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41"/>
          <p:cNvSpPr txBox="1"/>
          <p:nvPr>
            <p:ph idx="10" type="dt"/>
          </p:nvPr>
        </p:nvSpPr>
        <p:spPr>
          <a:xfrm>
            <a:off x="6656832" y="4951476"/>
            <a:ext cx="720090" cy="17830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41"/>
          <p:cNvSpPr txBox="1"/>
          <p:nvPr>
            <p:ph idx="12" type="sldNum"/>
          </p:nvPr>
        </p:nvSpPr>
        <p:spPr>
          <a:xfrm>
            <a:off x="7517511" y="4951476"/>
            <a:ext cx="480060" cy="178308"/>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CL"/>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7"/>
          <p:cNvSpPr txBox="1"/>
          <p:nvPr>
            <p:ph type="title"/>
          </p:nvPr>
        </p:nvSpPr>
        <p:spPr>
          <a:xfrm>
            <a:off x="1601400" y="2435650"/>
            <a:ext cx="59412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3600"/>
              <a:buNone/>
              <a:defRPr sz="4500">
                <a:solidFill>
                  <a:schemeClr val="accent3"/>
                </a:solidFill>
              </a:defRPr>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p:txBody>
      </p:sp>
      <p:sp>
        <p:nvSpPr>
          <p:cNvPr id="33" name="Google Shape;33;p37"/>
          <p:cNvSpPr txBox="1"/>
          <p:nvPr>
            <p:ph idx="1" type="subTitle"/>
          </p:nvPr>
        </p:nvSpPr>
        <p:spPr>
          <a:xfrm>
            <a:off x="2381400" y="3158500"/>
            <a:ext cx="4381200" cy="434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34" name="Google Shape;34;p37"/>
          <p:cNvSpPr txBox="1"/>
          <p:nvPr>
            <p:ph idx="2" type="title"/>
          </p:nvPr>
        </p:nvSpPr>
        <p:spPr>
          <a:xfrm>
            <a:off x="3932700" y="1545775"/>
            <a:ext cx="1278600" cy="76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5000"/>
              <a:buNone/>
              <a:defRPr sz="7000">
                <a:solidFill>
                  <a:schemeClr val="accent3"/>
                </a:solidFill>
              </a:defRPr>
            </a:lvl1pPr>
            <a:lvl2pPr lvl="1" algn="ctr">
              <a:lnSpc>
                <a:spcPct val="100000"/>
              </a:lnSpc>
              <a:spcBef>
                <a:spcPts val="0"/>
              </a:spcBef>
              <a:spcAft>
                <a:spcPts val="0"/>
              </a:spcAft>
              <a:buClr>
                <a:schemeClr val="accent4"/>
              </a:buClr>
              <a:buSzPts val="5000"/>
              <a:buNone/>
              <a:defRPr sz="5000">
                <a:solidFill>
                  <a:schemeClr val="accent4"/>
                </a:solidFill>
              </a:defRPr>
            </a:lvl2pPr>
            <a:lvl3pPr lvl="2" algn="ctr">
              <a:lnSpc>
                <a:spcPct val="100000"/>
              </a:lnSpc>
              <a:spcBef>
                <a:spcPts val="0"/>
              </a:spcBef>
              <a:spcAft>
                <a:spcPts val="0"/>
              </a:spcAft>
              <a:buClr>
                <a:schemeClr val="accent4"/>
              </a:buClr>
              <a:buSzPts val="5000"/>
              <a:buNone/>
              <a:defRPr sz="5000">
                <a:solidFill>
                  <a:schemeClr val="accent4"/>
                </a:solidFill>
              </a:defRPr>
            </a:lvl3pPr>
            <a:lvl4pPr lvl="3" algn="ctr">
              <a:lnSpc>
                <a:spcPct val="100000"/>
              </a:lnSpc>
              <a:spcBef>
                <a:spcPts val="0"/>
              </a:spcBef>
              <a:spcAft>
                <a:spcPts val="0"/>
              </a:spcAft>
              <a:buClr>
                <a:schemeClr val="accent4"/>
              </a:buClr>
              <a:buSzPts val="5000"/>
              <a:buNone/>
              <a:defRPr sz="5000">
                <a:solidFill>
                  <a:schemeClr val="accent4"/>
                </a:solidFill>
              </a:defRPr>
            </a:lvl4pPr>
            <a:lvl5pPr lvl="4" algn="ctr">
              <a:lnSpc>
                <a:spcPct val="100000"/>
              </a:lnSpc>
              <a:spcBef>
                <a:spcPts val="0"/>
              </a:spcBef>
              <a:spcAft>
                <a:spcPts val="0"/>
              </a:spcAft>
              <a:buClr>
                <a:schemeClr val="accent4"/>
              </a:buClr>
              <a:buSzPts val="5000"/>
              <a:buNone/>
              <a:defRPr sz="5000">
                <a:solidFill>
                  <a:schemeClr val="accent4"/>
                </a:solidFill>
              </a:defRPr>
            </a:lvl5pPr>
            <a:lvl6pPr lvl="5" algn="ctr">
              <a:lnSpc>
                <a:spcPct val="100000"/>
              </a:lnSpc>
              <a:spcBef>
                <a:spcPts val="0"/>
              </a:spcBef>
              <a:spcAft>
                <a:spcPts val="0"/>
              </a:spcAft>
              <a:buClr>
                <a:schemeClr val="accent4"/>
              </a:buClr>
              <a:buSzPts val="5000"/>
              <a:buNone/>
              <a:defRPr sz="5000">
                <a:solidFill>
                  <a:schemeClr val="accent4"/>
                </a:solidFill>
              </a:defRPr>
            </a:lvl6pPr>
            <a:lvl7pPr lvl="6" algn="ctr">
              <a:lnSpc>
                <a:spcPct val="100000"/>
              </a:lnSpc>
              <a:spcBef>
                <a:spcPts val="0"/>
              </a:spcBef>
              <a:spcAft>
                <a:spcPts val="0"/>
              </a:spcAft>
              <a:buClr>
                <a:schemeClr val="accent4"/>
              </a:buClr>
              <a:buSzPts val="5000"/>
              <a:buNone/>
              <a:defRPr sz="5000">
                <a:solidFill>
                  <a:schemeClr val="accent4"/>
                </a:solidFill>
              </a:defRPr>
            </a:lvl7pPr>
            <a:lvl8pPr lvl="7" algn="ctr">
              <a:lnSpc>
                <a:spcPct val="100000"/>
              </a:lnSpc>
              <a:spcBef>
                <a:spcPts val="0"/>
              </a:spcBef>
              <a:spcAft>
                <a:spcPts val="0"/>
              </a:spcAft>
              <a:buClr>
                <a:schemeClr val="accent4"/>
              </a:buClr>
              <a:buSzPts val="5000"/>
              <a:buNone/>
              <a:defRPr sz="5000">
                <a:solidFill>
                  <a:schemeClr val="accent4"/>
                </a:solidFill>
              </a:defRPr>
            </a:lvl8pPr>
            <a:lvl9pPr lvl="8" algn="ctr">
              <a:lnSpc>
                <a:spcPct val="100000"/>
              </a:lnSpc>
              <a:spcBef>
                <a:spcPts val="0"/>
              </a:spcBef>
              <a:spcAft>
                <a:spcPts val="0"/>
              </a:spcAft>
              <a:buClr>
                <a:schemeClr val="accent4"/>
              </a:buClr>
              <a:buSzPts val="5000"/>
              <a:buNone/>
              <a:defRPr sz="5000">
                <a:solidFill>
                  <a:schemeClr val="accent4"/>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42"/>
          <p:cNvSpPr txBox="1"/>
          <p:nvPr>
            <p:ph type="title"/>
          </p:nvPr>
        </p:nvSpPr>
        <p:spPr>
          <a:xfrm>
            <a:off x="720150" y="445025"/>
            <a:ext cx="7703700" cy="11361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7" name="Shape 37"/>
        <p:cNvGrpSpPr/>
        <p:nvPr/>
      </p:nvGrpSpPr>
      <p:grpSpPr>
        <a:xfrm>
          <a:off x="0" y="0"/>
          <a:ext cx="0" cy="0"/>
          <a:chOff x="0" y="0"/>
          <a:chExt cx="0" cy="0"/>
        </a:xfrm>
      </p:grpSpPr>
      <p:pic>
        <p:nvPicPr>
          <p:cNvPr id="38" name="Google Shape;38;p57"/>
          <p:cNvPicPr preferRelativeResize="0"/>
          <p:nvPr/>
        </p:nvPicPr>
        <p:blipFill rotWithShape="1">
          <a:blip r:embed="rId2">
            <a:alphaModFix amt="80000"/>
          </a:blip>
          <a:srcRect b="0" l="0" r="0" t="0"/>
          <a:stretch/>
        </p:blipFill>
        <p:spPr>
          <a:xfrm>
            <a:off x="0" y="4465"/>
            <a:ext cx="9144003" cy="5134572"/>
          </a:xfrm>
          <a:prstGeom prst="rect">
            <a:avLst/>
          </a:prstGeom>
          <a:noFill/>
          <a:ln>
            <a:noFill/>
          </a:ln>
        </p:spPr>
      </p:pic>
      <p:sp>
        <p:nvSpPr>
          <p:cNvPr id="39" name="Google Shape;39;p57"/>
          <p:cNvSpPr txBox="1"/>
          <p:nvPr>
            <p:ph idx="1" type="body"/>
          </p:nvPr>
        </p:nvSpPr>
        <p:spPr>
          <a:xfrm>
            <a:off x="863475" y="2052800"/>
            <a:ext cx="3899700" cy="245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sz="1600">
                <a:solidFill>
                  <a:srgbClr val="434343"/>
                </a:solidFill>
              </a:defRPr>
            </a:lvl1pPr>
            <a:lvl2pPr indent="-317500" lvl="1" marL="914400" algn="l">
              <a:lnSpc>
                <a:spcPct val="115000"/>
              </a:lnSpc>
              <a:spcBef>
                <a:spcPts val="0"/>
              </a:spcBef>
              <a:spcAft>
                <a:spcPts val="0"/>
              </a:spcAft>
              <a:buSzPts val="1400"/>
              <a:buChar char="○"/>
              <a:defRPr>
                <a:solidFill>
                  <a:srgbClr val="434343"/>
                </a:solidFill>
              </a:defRPr>
            </a:lvl2pPr>
            <a:lvl3pPr indent="-317500" lvl="2" marL="1371600" algn="l">
              <a:lnSpc>
                <a:spcPct val="115000"/>
              </a:lnSpc>
              <a:spcBef>
                <a:spcPts val="1600"/>
              </a:spcBef>
              <a:spcAft>
                <a:spcPts val="0"/>
              </a:spcAft>
              <a:buSzPts val="1400"/>
              <a:buChar char="■"/>
              <a:defRPr>
                <a:solidFill>
                  <a:srgbClr val="434343"/>
                </a:solidFill>
              </a:defRPr>
            </a:lvl3pPr>
            <a:lvl4pPr indent="-317500" lvl="3" marL="1828800" algn="l">
              <a:lnSpc>
                <a:spcPct val="115000"/>
              </a:lnSpc>
              <a:spcBef>
                <a:spcPts val="1600"/>
              </a:spcBef>
              <a:spcAft>
                <a:spcPts val="0"/>
              </a:spcAft>
              <a:buSzPts val="1400"/>
              <a:buChar char="●"/>
              <a:defRPr>
                <a:solidFill>
                  <a:srgbClr val="434343"/>
                </a:solidFill>
              </a:defRPr>
            </a:lvl4pPr>
            <a:lvl5pPr indent="-317500" lvl="4" marL="2286000" algn="l">
              <a:lnSpc>
                <a:spcPct val="115000"/>
              </a:lnSpc>
              <a:spcBef>
                <a:spcPts val="1600"/>
              </a:spcBef>
              <a:spcAft>
                <a:spcPts val="0"/>
              </a:spcAft>
              <a:buSzPts val="1400"/>
              <a:buChar char="○"/>
              <a:defRPr>
                <a:solidFill>
                  <a:srgbClr val="434343"/>
                </a:solidFill>
              </a:defRPr>
            </a:lvl5pPr>
            <a:lvl6pPr indent="-317500" lvl="5" marL="2743200" algn="l">
              <a:lnSpc>
                <a:spcPct val="115000"/>
              </a:lnSpc>
              <a:spcBef>
                <a:spcPts val="1600"/>
              </a:spcBef>
              <a:spcAft>
                <a:spcPts val="0"/>
              </a:spcAft>
              <a:buSzPts val="1400"/>
              <a:buChar char="■"/>
              <a:defRPr>
                <a:solidFill>
                  <a:srgbClr val="434343"/>
                </a:solidFill>
              </a:defRPr>
            </a:lvl6pPr>
            <a:lvl7pPr indent="-317500" lvl="6" marL="3200400" algn="l">
              <a:lnSpc>
                <a:spcPct val="115000"/>
              </a:lnSpc>
              <a:spcBef>
                <a:spcPts val="1600"/>
              </a:spcBef>
              <a:spcAft>
                <a:spcPts val="0"/>
              </a:spcAft>
              <a:buSzPts val="1400"/>
              <a:buChar char="●"/>
              <a:defRPr>
                <a:solidFill>
                  <a:srgbClr val="434343"/>
                </a:solidFill>
              </a:defRPr>
            </a:lvl7pPr>
            <a:lvl8pPr indent="-317500" lvl="7" marL="3657600" algn="l">
              <a:lnSpc>
                <a:spcPct val="115000"/>
              </a:lnSpc>
              <a:spcBef>
                <a:spcPts val="1600"/>
              </a:spcBef>
              <a:spcAft>
                <a:spcPts val="0"/>
              </a:spcAft>
              <a:buSzPts val="1400"/>
              <a:buChar char="○"/>
              <a:defRPr>
                <a:solidFill>
                  <a:srgbClr val="434343"/>
                </a:solidFill>
              </a:defRPr>
            </a:lvl8pPr>
            <a:lvl9pPr indent="-317500" lvl="8" marL="4114800" algn="l">
              <a:lnSpc>
                <a:spcPct val="115000"/>
              </a:lnSpc>
              <a:spcBef>
                <a:spcPts val="1600"/>
              </a:spcBef>
              <a:spcAft>
                <a:spcPts val="1600"/>
              </a:spcAft>
              <a:buSzPts val="1400"/>
              <a:buChar char="■"/>
              <a:defRPr>
                <a:solidFill>
                  <a:srgbClr val="434343"/>
                </a:solidFill>
              </a:defRPr>
            </a:lvl9pPr>
          </a:lstStyle>
          <a:p/>
        </p:txBody>
      </p:sp>
      <p:sp>
        <p:nvSpPr>
          <p:cNvPr id="40" name="Google Shape;40;p57"/>
          <p:cNvSpPr txBox="1"/>
          <p:nvPr>
            <p:ph type="title"/>
          </p:nvPr>
        </p:nvSpPr>
        <p:spPr>
          <a:xfrm>
            <a:off x="863475" y="644275"/>
            <a:ext cx="1985100" cy="572700"/>
          </a:xfrm>
          <a:prstGeom prst="rect">
            <a:avLst/>
          </a:prstGeom>
          <a:noFill/>
          <a:ln>
            <a:noFill/>
          </a:ln>
          <a:effectLst>
            <a:outerShdw rotWithShape="0" algn="bl" dir="2940000" dist="47625">
              <a:srgbClr val="000000"/>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sz="4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57"/>
          <p:cNvSpPr txBox="1"/>
          <p:nvPr>
            <p:ph idx="2" type="title"/>
          </p:nvPr>
        </p:nvSpPr>
        <p:spPr>
          <a:xfrm>
            <a:off x="1492125" y="1196725"/>
            <a:ext cx="4294800" cy="572700"/>
          </a:xfrm>
          <a:prstGeom prst="rect">
            <a:avLst/>
          </a:prstGeom>
          <a:noFill/>
          <a:ln>
            <a:noFill/>
          </a:ln>
          <a:effectLst>
            <a:outerShdw rotWithShape="0" algn="bl" dir="2940000" dist="47625">
              <a:srgbClr val="000000"/>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 name="Google Shape;42;p57"/>
          <p:cNvSpPr/>
          <p:nvPr/>
        </p:nvSpPr>
        <p:spPr>
          <a:xfrm rot="5400000">
            <a:off x="4392548" y="-4410483"/>
            <a:ext cx="362400" cy="9191700"/>
          </a:xfrm>
          <a:prstGeom prst="rect">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7"/>
          <p:cNvSpPr/>
          <p:nvPr/>
        </p:nvSpPr>
        <p:spPr>
          <a:xfrm rot="5400000">
            <a:off x="4386000" y="361542"/>
            <a:ext cx="362400" cy="9191700"/>
          </a:xfrm>
          <a:prstGeom prst="rect">
            <a:avLst/>
          </a:prstGeom>
          <a:solidFill>
            <a:srgbClr val="8F5CF9"/>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7"/>
          <p:cNvSpPr/>
          <p:nvPr/>
        </p:nvSpPr>
        <p:spPr>
          <a:xfrm>
            <a:off x="484250" y="1288188"/>
            <a:ext cx="133725" cy="13377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 name="Google Shape;45;p57"/>
          <p:cNvGrpSpPr/>
          <p:nvPr/>
        </p:nvGrpSpPr>
        <p:grpSpPr>
          <a:xfrm>
            <a:off x="8661504" y="704901"/>
            <a:ext cx="222033" cy="1680643"/>
            <a:chOff x="7829550" y="2941325"/>
            <a:chExt cx="219075" cy="1430700"/>
          </a:xfrm>
        </p:grpSpPr>
        <p:cxnSp>
          <p:nvCxnSpPr>
            <p:cNvPr id="46" name="Google Shape;46;p57"/>
            <p:cNvCxnSpPr/>
            <p:nvPr/>
          </p:nvCxnSpPr>
          <p:spPr>
            <a:xfrm>
              <a:off x="7829550" y="2941325"/>
              <a:ext cx="0" cy="1430700"/>
            </a:xfrm>
            <a:prstGeom prst="straightConnector1">
              <a:avLst/>
            </a:prstGeom>
            <a:noFill/>
            <a:ln cap="flat" cmpd="sng" w="19050">
              <a:solidFill>
                <a:schemeClr val="dk2"/>
              </a:solidFill>
              <a:prstDash val="solid"/>
              <a:round/>
              <a:headEnd len="sm" w="sm" type="none"/>
              <a:tailEnd len="sm" w="sm" type="none"/>
            </a:ln>
          </p:spPr>
        </p:cxnSp>
        <p:cxnSp>
          <p:nvCxnSpPr>
            <p:cNvPr id="47" name="Google Shape;47;p57"/>
            <p:cNvCxnSpPr/>
            <p:nvPr/>
          </p:nvCxnSpPr>
          <p:spPr>
            <a:xfrm>
              <a:off x="7939088" y="2941325"/>
              <a:ext cx="0" cy="1430700"/>
            </a:xfrm>
            <a:prstGeom prst="straightConnector1">
              <a:avLst/>
            </a:prstGeom>
            <a:noFill/>
            <a:ln cap="flat" cmpd="sng" w="19050">
              <a:solidFill>
                <a:schemeClr val="dk2"/>
              </a:solidFill>
              <a:prstDash val="solid"/>
              <a:round/>
              <a:headEnd len="sm" w="sm" type="none"/>
              <a:tailEnd len="sm" w="sm" type="none"/>
            </a:ln>
          </p:spPr>
        </p:cxnSp>
        <p:cxnSp>
          <p:nvCxnSpPr>
            <p:cNvPr id="48" name="Google Shape;48;p57"/>
            <p:cNvCxnSpPr/>
            <p:nvPr/>
          </p:nvCxnSpPr>
          <p:spPr>
            <a:xfrm>
              <a:off x="8048625" y="2941325"/>
              <a:ext cx="0" cy="1430700"/>
            </a:xfrm>
            <a:prstGeom prst="straightConnector1">
              <a:avLst/>
            </a:prstGeom>
            <a:noFill/>
            <a:ln cap="flat" cmpd="sng" w="19050">
              <a:solidFill>
                <a:schemeClr val="dk2"/>
              </a:solidFill>
              <a:prstDash val="solid"/>
              <a:round/>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 and four columns">
    <p:spTree>
      <p:nvGrpSpPr>
        <p:cNvPr id="49" name="Shape 49"/>
        <p:cNvGrpSpPr/>
        <p:nvPr/>
      </p:nvGrpSpPr>
      <p:grpSpPr>
        <a:xfrm>
          <a:off x="0" y="0"/>
          <a:ext cx="0" cy="0"/>
          <a:chOff x="0" y="0"/>
          <a:chExt cx="0" cy="0"/>
        </a:xfrm>
      </p:grpSpPr>
      <p:pic>
        <p:nvPicPr>
          <p:cNvPr id="50" name="Google Shape;50;p58"/>
          <p:cNvPicPr preferRelativeResize="0"/>
          <p:nvPr/>
        </p:nvPicPr>
        <p:blipFill rotWithShape="1">
          <a:blip r:embed="rId2">
            <a:alphaModFix amt="80000"/>
          </a:blip>
          <a:srcRect b="0" l="0" r="0" t="0"/>
          <a:stretch/>
        </p:blipFill>
        <p:spPr>
          <a:xfrm>
            <a:off x="0" y="4465"/>
            <a:ext cx="9144003" cy="5134572"/>
          </a:xfrm>
          <a:prstGeom prst="rect">
            <a:avLst/>
          </a:prstGeom>
          <a:noFill/>
          <a:ln>
            <a:noFill/>
          </a:ln>
        </p:spPr>
      </p:pic>
      <p:sp>
        <p:nvSpPr>
          <p:cNvPr id="51" name="Google Shape;51;p58"/>
          <p:cNvSpPr txBox="1"/>
          <p:nvPr>
            <p:ph type="title"/>
          </p:nvPr>
        </p:nvSpPr>
        <p:spPr>
          <a:xfrm>
            <a:off x="713225" y="339059"/>
            <a:ext cx="7717800" cy="572700"/>
          </a:xfrm>
          <a:prstGeom prst="rect">
            <a:avLst/>
          </a:prstGeom>
          <a:noFill/>
          <a:ln>
            <a:noFill/>
          </a:ln>
          <a:effectLst>
            <a:outerShdw rotWithShape="0" algn="bl" dir="2940000" dist="47625">
              <a:srgbClr val="000000"/>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 name="Google Shape;52;p58"/>
          <p:cNvSpPr txBox="1"/>
          <p:nvPr>
            <p:ph idx="2" type="title"/>
          </p:nvPr>
        </p:nvSpPr>
        <p:spPr>
          <a:xfrm>
            <a:off x="1478387" y="1544688"/>
            <a:ext cx="3969900" cy="527700"/>
          </a:xfrm>
          <a:prstGeom prst="rect">
            <a:avLst/>
          </a:prstGeom>
          <a:solidFill>
            <a:schemeClr val="lt2"/>
          </a:solidFill>
          <a:ln>
            <a:noFill/>
          </a:ln>
          <a:effectLst>
            <a:outerShdw rotWithShape="0" algn="bl" dir="2940000" dist="47625">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000">
                <a:solidFill>
                  <a:schemeClr val="dk2"/>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53" name="Google Shape;53;p58"/>
          <p:cNvSpPr txBox="1"/>
          <p:nvPr>
            <p:ph idx="1" type="subTitle"/>
          </p:nvPr>
        </p:nvSpPr>
        <p:spPr>
          <a:xfrm>
            <a:off x="5669387" y="1543338"/>
            <a:ext cx="2761500" cy="530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 name="Google Shape;54;p58"/>
          <p:cNvSpPr txBox="1"/>
          <p:nvPr>
            <p:ph idx="3" type="title"/>
          </p:nvPr>
        </p:nvSpPr>
        <p:spPr>
          <a:xfrm>
            <a:off x="1478384" y="3923363"/>
            <a:ext cx="3969900" cy="527700"/>
          </a:xfrm>
          <a:prstGeom prst="rect">
            <a:avLst/>
          </a:prstGeom>
          <a:solidFill>
            <a:schemeClr val="dk1"/>
          </a:solidFill>
          <a:ln>
            <a:noFill/>
          </a:ln>
          <a:effectLst>
            <a:outerShdw rotWithShape="0" algn="bl" dir="2940000" dist="47625">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000">
                <a:solidFill>
                  <a:schemeClr val="dk2"/>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55" name="Google Shape;55;p58"/>
          <p:cNvSpPr txBox="1"/>
          <p:nvPr>
            <p:ph idx="4" type="subTitle"/>
          </p:nvPr>
        </p:nvSpPr>
        <p:spPr>
          <a:xfrm>
            <a:off x="5669388" y="3922013"/>
            <a:ext cx="2761500" cy="530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6" name="Google Shape;56;p58"/>
          <p:cNvSpPr txBox="1"/>
          <p:nvPr>
            <p:ph idx="5" type="title"/>
          </p:nvPr>
        </p:nvSpPr>
        <p:spPr>
          <a:xfrm>
            <a:off x="1478387" y="2337579"/>
            <a:ext cx="3969900" cy="527700"/>
          </a:xfrm>
          <a:prstGeom prst="rect">
            <a:avLst/>
          </a:prstGeom>
          <a:solidFill>
            <a:schemeClr val="accent1"/>
          </a:solidFill>
          <a:ln>
            <a:noFill/>
          </a:ln>
          <a:effectLst>
            <a:outerShdw rotWithShape="0" algn="bl" dir="2940000" dist="47625">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000">
                <a:solidFill>
                  <a:schemeClr val="dk2"/>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57" name="Google Shape;57;p58"/>
          <p:cNvSpPr txBox="1"/>
          <p:nvPr>
            <p:ph idx="6" type="subTitle"/>
          </p:nvPr>
        </p:nvSpPr>
        <p:spPr>
          <a:xfrm>
            <a:off x="5669387" y="2336229"/>
            <a:ext cx="2761500" cy="530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 name="Google Shape;58;p58"/>
          <p:cNvSpPr txBox="1"/>
          <p:nvPr>
            <p:ph idx="7" type="title"/>
          </p:nvPr>
        </p:nvSpPr>
        <p:spPr>
          <a:xfrm>
            <a:off x="1478384" y="3130471"/>
            <a:ext cx="3969900" cy="527700"/>
          </a:xfrm>
          <a:prstGeom prst="rect">
            <a:avLst/>
          </a:prstGeom>
          <a:solidFill>
            <a:schemeClr val="accent2"/>
          </a:solidFill>
          <a:ln>
            <a:noFill/>
          </a:ln>
          <a:effectLst>
            <a:outerShdw rotWithShape="0" algn="bl" dir="2940000" dist="47625">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000">
                <a:solidFill>
                  <a:schemeClr val="dk2"/>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59" name="Google Shape;59;p58"/>
          <p:cNvSpPr txBox="1"/>
          <p:nvPr>
            <p:ph idx="8" type="subTitle"/>
          </p:nvPr>
        </p:nvSpPr>
        <p:spPr>
          <a:xfrm>
            <a:off x="5669388" y="3129121"/>
            <a:ext cx="2761500" cy="530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58"/>
          <p:cNvSpPr/>
          <p:nvPr/>
        </p:nvSpPr>
        <p:spPr>
          <a:xfrm>
            <a:off x="0" y="-19050"/>
            <a:ext cx="362400" cy="5191200"/>
          </a:xfrm>
          <a:prstGeom prst="rect">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58"/>
          <p:cNvSpPr/>
          <p:nvPr/>
        </p:nvSpPr>
        <p:spPr>
          <a:xfrm>
            <a:off x="8783100" y="-19050"/>
            <a:ext cx="365700" cy="5191200"/>
          </a:xfrm>
          <a:prstGeom prst="rect">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58"/>
          <p:cNvSpPr/>
          <p:nvPr/>
        </p:nvSpPr>
        <p:spPr>
          <a:xfrm>
            <a:off x="8105783" y="295751"/>
            <a:ext cx="489790" cy="487493"/>
          </a:xfrm>
          <a:custGeom>
            <a:rect b="b" l="l" r="r" t="t"/>
            <a:pathLst>
              <a:path extrusionOk="0" h="7928" w="7966">
                <a:moveTo>
                  <a:pt x="3983" y="1"/>
                </a:moveTo>
                <a:cubicBezTo>
                  <a:pt x="3983" y="2180"/>
                  <a:pt x="2217" y="3983"/>
                  <a:pt x="1" y="3983"/>
                </a:cubicBezTo>
                <a:cubicBezTo>
                  <a:pt x="2217" y="3983"/>
                  <a:pt x="3983" y="5749"/>
                  <a:pt x="3983" y="7928"/>
                </a:cubicBezTo>
                <a:cubicBezTo>
                  <a:pt x="3983" y="5749"/>
                  <a:pt x="5749" y="3983"/>
                  <a:pt x="7965" y="3983"/>
                </a:cubicBezTo>
                <a:cubicBezTo>
                  <a:pt x="5749" y="3983"/>
                  <a:pt x="3983" y="2180"/>
                  <a:pt x="3983" y="1"/>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58"/>
          <p:cNvSpPr/>
          <p:nvPr/>
        </p:nvSpPr>
        <p:spPr>
          <a:xfrm>
            <a:off x="7813352" y="4848235"/>
            <a:ext cx="133725" cy="13376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58"/>
          <p:cNvSpPr/>
          <p:nvPr/>
        </p:nvSpPr>
        <p:spPr>
          <a:xfrm>
            <a:off x="8055913" y="692295"/>
            <a:ext cx="219078" cy="219052"/>
          </a:xfrm>
          <a:custGeom>
            <a:rect b="b" l="l" r="r" t="t"/>
            <a:pathLst>
              <a:path extrusionOk="0" h="3382" w="3382">
                <a:moveTo>
                  <a:pt x="1691" y="0"/>
                </a:moveTo>
                <a:cubicBezTo>
                  <a:pt x="1691" y="917"/>
                  <a:pt x="976" y="1691"/>
                  <a:pt x="68" y="1692"/>
                </a:cubicBezTo>
                <a:lnTo>
                  <a:pt x="68" y="1692"/>
                </a:lnTo>
                <a:cubicBezTo>
                  <a:pt x="46" y="1691"/>
                  <a:pt x="23" y="1691"/>
                  <a:pt x="1" y="1691"/>
                </a:cubicBezTo>
                <a:cubicBezTo>
                  <a:pt x="22" y="1692"/>
                  <a:pt x="44" y="1692"/>
                  <a:pt x="65" y="1692"/>
                </a:cubicBezTo>
                <a:cubicBezTo>
                  <a:pt x="66" y="1692"/>
                  <a:pt x="67" y="1692"/>
                  <a:pt x="68" y="1692"/>
                </a:cubicBezTo>
                <a:lnTo>
                  <a:pt x="68" y="1692"/>
                </a:lnTo>
                <a:cubicBezTo>
                  <a:pt x="976" y="1727"/>
                  <a:pt x="1691" y="2465"/>
                  <a:pt x="1691" y="3382"/>
                </a:cubicBezTo>
                <a:cubicBezTo>
                  <a:pt x="1691" y="2442"/>
                  <a:pt x="2443" y="1691"/>
                  <a:pt x="3382" y="1691"/>
                </a:cubicBezTo>
                <a:cubicBezTo>
                  <a:pt x="2443" y="1691"/>
                  <a:pt x="1691" y="940"/>
                  <a:pt x="1691" y="0"/>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58"/>
          <p:cNvSpPr/>
          <p:nvPr/>
        </p:nvSpPr>
        <p:spPr>
          <a:xfrm>
            <a:off x="643027" y="218038"/>
            <a:ext cx="316378" cy="316428"/>
          </a:xfrm>
          <a:custGeom>
            <a:rect b="b" l="l" r="r" t="t"/>
            <a:pathLst>
              <a:path extrusionOk="0" h="3382" w="3382">
                <a:moveTo>
                  <a:pt x="1691" y="1"/>
                </a:moveTo>
                <a:cubicBezTo>
                  <a:pt x="1691" y="940"/>
                  <a:pt x="939" y="1691"/>
                  <a:pt x="0" y="1691"/>
                </a:cubicBezTo>
                <a:cubicBezTo>
                  <a:pt x="939" y="1691"/>
                  <a:pt x="1691" y="2443"/>
                  <a:pt x="1691" y="3382"/>
                </a:cubicBezTo>
                <a:cubicBezTo>
                  <a:pt x="1691" y="2443"/>
                  <a:pt x="2442" y="1691"/>
                  <a:pt x="3381" y="1691"/>
                </a:cubicBezTo>
                <a:cubicBezTo>
                  <a:pt x="2442" y="1691"/>
                  <a:pt x="1691" y="940"/>
                  <a:pt x="1691" y="1"/>
                </a:cubicBezTo>
                <a:close/>
              </a:path>
            </a:pathLst>
          </a:cu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58"/>
          <p:cNvSpPr/>
          <p:nvPr/>
        </p:nvSpPr>
        <p:spPr>
          <a:xfrm>
            <a:off x="509289" y="4633485"/>
            <a:ext cx="133725" cy="13376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58"/>
          <p:cNvSpPr/>
          <p:nvPr/>
        </p:nvSpPr>
        <p:spPr>
          <a:xfrm>
            <a:off x="907350" y="558513"/>
            <a:ext cx="133725" cy="13377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68" name="Shape 68"/>
        <p:cNvGrpSpPr/>
        <p:nvPr/>
      </p:nvGrpSpPr>
      <p:grpSpPr>
        <a:xfrm>
          <a:off x="0" y="0"/>
          <a:ext cx="0" cy="0"/>
          <a:chOff x="0" y="0"/>
          <a:chExt cx="0" cy="0"/>
        </a:xfrm>
      </p:grpSpPr>
      <p:pic>
        <p:nvPicPr>
          <p:cNvPr id="69" name="Google Shape;69;p59"/>
          <p:cNvPicPr preferRelativeResize="0"/>
          <p:nvPr/>
        </p:nvPicPr>
        <p:blipFill rotWithShape="1">
          <a:blip r:embed="rId2">
            <a:alphaModFix amt="80000"/>
          </a:blip>
          <a:srcRect b="0" l="0" r="0" t="0"/>
          <a:stretch/>
        </p:blipFill>
        <p:spPr>
          <a:xfrm>
            <a:off x="0" y="4465"/>
            <a:ext cx="9144003" cy="5134572"/>
          </a:xfrm>
          <a:prstGeom prst="rect">
            <a:avLst/>
          </a:prstGeom>
          <a:noFill/>
          <a:ln>
            <a:noFill/>
          </a:ln>
        </p:spPr>
      </p:pic>
      <p:sp>
        <p:nvSpPr>
          <p:cNvPr id="70" name="Google Shape;70;p59"/>
          <p:cNvSpPr txBox="1"/>
          <p:nvPr>
            <p:ph type="title"/>
          </p:nvPr>
        </p:nvSpPr>
        <p:spPr>
          <a:xfrm>
            <a:off x="3444150" y="773925"/>
            <a:ext cx="4718700" cy="725400"/>
          </a:xfrm>
          <a:prstGeom prst="rect">
            <a:avLst/>
          </a:prstGeom>
          <a:noFill/>
          <a:ln>
            <a:noFill/>
          </a:ln>
          <a:effectLst>
            <a:outerShdw rotWithShape="0" algn="bl" dir="2940000" dist="47625">
              <a:srgbClr val="000000"/>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59"/>
          <p:cNvSpPr txBox="1"/>
          <p:nvPr>
            <p:ph idx="1" type="subTitle"/>
          </p:nvPr>
        </p:nvSpPr>
        <p:spPr>
          <a:xfrm>
            <a:off x="5005050" y="2937300"/>
            <a:ext cx="3137700" cy="100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 name="Google Shape;72;p59"/>
          <p:cNvSpPr txBox="1"/>
          <p:nvPr>
            <p:ph idx="2" type="title"/>
          </p:nvPr>
        </p:nvSpPr>
        <p:spPr>
          <a:xfrm>
            <a:off x="4357350" y="1324388"/>
            <a:ext cx="4072200" cy="725400"/>
          </a:xfrm>
          <a:prstGeom prst="rect">
            <a:avLst/>
          </a:prstGeom>
          <a:noFill/>
          <a:ln>
            <a:noFill/>
          </a:ln>
          <a:effectLst>
            <a:outerShdw rotWithShape="0" algn="bl" dir="2940000" dist="47625">
              <a:srgbClr val="000000"/>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59"/>
          <p:cNvSpPr txBox="1"/>
          <p:nvPr>
            <p:ph idx="3" type="title"/>
          </p:nvPr>
        </p:nvSpPr>
        <p:spPr>
          <a:xfrm>
            <a:off x="5005050" y="1874850"/>
            <a:ext cx="3325200" cy="725400"/>
          </a:xfrm>
          <a:prstGeom prst="rect">
            <a:avLst/>
          </a:prstGeom>
          <a:noFill/>
          <a:ln>
            <a:noFill/>
          </a:ln>
          <a:effectLst>
            <a:outerShdw rotWithShape="0" algn="bl" dir="2940000" dist="47625">
              <a:srgbClr val="000000"/>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59"/>
          <p:cNvSpPr/>
          <p:nvPr/>
        </p:nvSpPr>
        <p:spPr>
          <a:xfrm rot="5400000">
            <a:off x="4386000" y="361542"/>
            <a:ext cx="362400" cy="9191700"/>
          </a:xfrm>
          <a:prstGeom prst="rect">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59"/>
          <p:cNvSpPr/>
          <p:nvPr/>
        </p:nvSpPr>
        <p:spPr>
          <a:xfrm rot="5400000">
            <a:off x="4392548" y="-4410483"/>
            <a:ext cx="362400" cy="9191700"/>
          </a:xfrm>
          <a:prstGeom prst="rect">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59"/>
          <p:cNvSpPr/>
          <p:nvPr/>
        </p:nvSpPr>
        <p:spPr>
          <a:xfrm>
            <a:off x="8772525" y="987600"/>
            <a:ext cx="133725" cy="13377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59"/>
          <p:cNvSpPr/>
          <p:nvPr/>
        </p:nvSpPr>
        <p:spPr>
          <a:xfrm>
            <a:off x="8330262" y="539494"/>
            <a:ext cx="489798" cy="489764"/>
          </a:xfrm>
          <a:custGeom>
            <a:rect b="b" l="l" r="r" t="t"/>
            <a:pathLst>
              <a:path extrusionOk="0" h="3382" w="3382">
                <a:moveTo>
                  <a:pt x="1691" y="0"/>
                </a:moveTo>
                <a:cubicBezTo>
                  <a:pt x="1691" y="917"/>
                  <a:pt x="976" y="1691"/>
                  <a:pt x="68" y="1692"/>
                </a:cubicBezTo>
                <a:lnTo>
                  <a:pt x="68" y="1692"/>
                </a:lnTo>
                <a:cubicBezTo>
                  <a:pt x="46" y="1691"/>
                  <a:pt x="23" y="1691"/>
                  <a:pt x="1" y="1691"/>
                </a:cubicBezTo>
                <a:cubicBezTo>
                  <a:pt x="22" y="1692"/>
                  <a:pt x="44" y="1692"/>
                  <a:pt x="65" y="1692"/>
                </a:cubicBezTo>
                <a:cubicBezTo>
                  <a:pt x="66" y="1692"/>
                  <a:pt x="67" y="1692"/>
                  <a:pt x="68" y="1692"/>
                </a:cubicBezTo>
                <a:lnTo>
                  <a:pt x="68" y="1692"/>
                </a:lnTo>
                <a:cubicBezTo>
                  <a:pt x="976" y="1727"/>
                  <a:pt x="1691" y="2465"/>
                  <a:pt x="1691" y="3382"/>
                </a:cubicBezTo>
                <a:cubicBezTo>
                  <a:pt x="1691" y="2442"/>
                  <a:pt x="2443" y="1691"/>
                  <a:pt x="3382" y="1691"/>
                </a:cubicBezTo>
                <a:cubicBezTo>
                  <a:pt x="2443" y="1691"/>
                  <a:pt x="1691" y="940"/>
                  <a:pt x="1691" y="0"/>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 name="Google Shape;78;p59"/>
          <p:cNvGrpSpPr/>
          <p:nvPr/>
        </p:nvGrpSpPr>
        <p:grpSpPr>
          <a:xfrm rot="10800000">
            <a:off x="371479" y="545313"/>
            <a:ext cx="222033" cy="1680643"/>
            <a:chOff x="7829550" y="2941325"/>
            <a:chExt cx="219075" cy="1430700"/>
          </a:xfrm>
        </p:grpSpPr>
        <p:cxnSp>
          <p:nvCxnSpPr>
            <p:cNvPr id="79" name="Google Shape;79;p59"/>
            <p:cNvCxnSpPr/>
            <p:nvPr/>
          </p:nvCxnSpPr>
          <p:spPr>
            <a:xfrm>
              <a:off x="7829550" y="2941325"/>
              <a:ext cx="0" cy="1430700"/>
            </a:xfrm>
            <a:prstGeom prst="straightConnector1">
              <a:avLst/>
            </a:prstGeom>
            <a:noFill/>
            <a:ln cap="flat" cmpd="sng" w="19050">
              <a:solidFill>
                <a:schemeClr val="dk2"/>
              </a:solidFill>
              <a:prstDash val="solid"/>
              <a:round/>
              <a:headEnd len="sm" w="sm" type="none"/>
              <a:tailEnd len="sm" w="sm" type="none"/>
            </a:ln>
          </p:spPr>
        </p:cxnSp>
        <p:cxnSp>
          <p:nvCxnSpPr>
            <p:cNvPr id="80" name="Google Shape;80;p59"/>
            <p:cNvCxnSpPr/>
            <p:nvPr/>
          </p:nvCxnSpPr>
          <p:spPr>
            <a:xfrm>
              <a:off x="7939088" y="2941325"/>
              <a:ext cx="0" cy="1430700"/>
            </a:xfrm>
            <a:prstGeom prst="straightConnector1">
              <a:avLst/>
            </a:prstGeom>
            <a:noFill/>
            <a:ln cap="flat" cmpd="sng" w="19050">
              <a:solidFill>
                <a:schemeClr val="dk2"/>
              </a:solidFill>
              <a:prstDash val="solid"/>
              <a:round/>
              <a:headEnd len="sm" w="sm" type="none"/>
              <a:tailEnd len="sm" w="sm" type="none"/>
            </a:ln>
          </p:spPr>
        </p:cxnSp>
        <p:cxnSp>
          <p:nvCxnSpPr>
            <p:cNvPr id="81" name="Google Shape;81;p59"/>
            <p:cNvCxnSpPr/>
            <p:nvPr/>
          </p:nvCxnSpPr>
          <p:spPr>
            <a:xfrm>
              <a:off x="8048625" y="2941325"/>
              <a:ext cx="0" cy="1430700"/>
            </a:xfrm>
            <a:prstGeom prst="straightConnector1">
              <a:avLst/>
            </a:prstGeom>
            <a:noFill/>
            <a:ln cap="flat" cmpd="sng" w="19050">
              <a:solidFill>
                <a:schemeClr val="dk2"/>
              </a:solidFill>
              <a:prstDash val="solid"/>
              <a:round/>
              <a:headEnd len="sm" w="sm" type="none"/>
              <a:tailEnd len="sm" w="sm" type="none"/>
            </a:ln>
          </p:spPr>
        </p:cxnSp>
      </p:grpSp>
      <p:grpSp>
        <p:nvGrpSpPr>
          <p:cNvPr id="82" name="Google Shape;82;p59"/>
          <p:cNvGrpSpPr/>
          <p:nvPr/>
        </p:nvGrpSpPr>
        <p:grpSpPr>
          <a:xfrm>
            <a:off x="8674229" y="2914401"/>
            <a:ext cx="222033" cy="1680643"/>
            <a:chOff x="7829550" y="2941325"/>
            <a:chExt cx="219075" cy="1430700"/>
          </a:xfrm>
        </p:grpSpPr>
        <p:cxnSp>
          <p:nvCxnSpPr>
            <p:cNvPr id="83" name="Google Shape;83;p59"/>
            <p:cNvCxnSpPr/>
            <p:nvPr/>
          </p:nvCxnSpPr>
          <p:spPr>
            <a:xfrm>
              <a:off x="7829550" y="2941325"/>
              <a:ext cx="0" cy="1430700"/>
            </a:xfrm>
            <a:prstGeom prst="straightConnector1">
              <a:avLst/>
            </a:prstGeom>
            <a:noFill/>
            <a:ln cap="flat" cmpd="sng" w="19050">
              <a:solidFill>
                <a:schemeClr val="dk2"/>
              </a:solidFill>
              <a:prstDash val="solid"/>
              <a:round/>
              <a:headEnd len="sm" w="sm" type="none"/>
              <a:tailEnd len="sm" w="sm" type="none"/>
            </a:ln>
          </p:spPr>
        </p:cxnSp>
        <p:cxnSp>
          <p:nvCxnSpPr>
            <p:cNvPr id="84" name="Google Shape;84;p59"/>
            <p:cNvCxnSpPr/>
            <p:nvPr/>
          </p:nvCxnSpPr>
          <p:spPr>
            <a:xfrm>
              <a:off x="7939088" y="2941325"/>
              <a:ext cx="0" cy="1430700"/>
            </a:xfrm>
            <a:prstGeom prst="straightConnector1">
              <a:avLst/>
            </a:prstGeom>
            <a:noFill/>
            <a:ln cap="flat" cmpd="sng" w="19050">
              <a:solidFill>
                <a:schemeClr val="dk2"/>
              </a:solidFill>
              <a:prstDash val="solid"/>
              <a:round/>
              <a:headEnd len="sm" w="sm" type="none"/>
              <a:tailEnd len="sm" w="sm" type="none"/>
            </a:ln>
          </p:spPr>
        </p:cxnSp>
        <p:cxnSp>
          <p:nvCxnSpPr>
            <p:cNvPr id="85" name="Google Shape;85;p59"/>
            <p:cNvCxnSpPr/>
            <p:nvPr/>
          </p:nvCxnSpPr>
          <p:spPr>
            <a:xfrm>
              <a:off x="8048625" y="2941325"/>
              <a:ext cx="0" cy="1430700"/>
            </a:xfrm>
            <a:prstGeom prst="straightConnector1">
              <a:avLst/>
            </a:prstGeom>
            <a:noFill/>
            <a:ln cap="flat" cmpd="sng" w="19050">
              <a:solidFill>
                <a:schemeClr val="dk2"/>
              </a:solidFill>
              <a:prstDash val="solid"/>
              <a:round/>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1pPr>
            <a:lvl2pPr lvl="1"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2pPr>
            <a:lvl3pPr lvl="2"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3pPr>
            <a:lvl4pPr lvl="3"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4pPr>
            <a:lvl5pPr lvl="4"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5pPr>
            <a:lvl6pPr lvl="5"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6pPr>
            <a:lvl7pPr lvl="6"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7pPr>
            <a:lvl8pPr lvl="7"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8pPr>
            <a:lvl9pPr lvl="8" marR="0" rtl="0" algn="l">
              <a:lnSpc>
                <a:spcPct val="100000"/>
              </a:lnSpc>
              <a:spcBef>
                <a:spcPts val="0"/>
              </a:spcBef>
              <a:spcAft>
                <a:spcPts val="0"/>
              </a:spcAft>
              <a:buClr>
                <a:schemeClr val="dk1"/>
              </a:buClr>
              <a:buSzPts val="3500"/>
              <a:buFont typeface="Patrick Hand SC"/>
              <a:buNone/>
              <a:defRPr b="1" i="0" sz="3500" u="none" cap="none" strike="noStrike">
                <a:solidFill>
                  <a:schemeClr val="dk1"/>
                </a:solidFill>
                <a:latin typeface="Patrick Hand SC"/>
                <a:ea typeface="Patrick Hand SC"/>
                <a:cs typeface="Patrick Hand SC"/>
                <a:sym typeface="Patrick Hand SC"/>
              </a:defRPr>
            </a:lvl9pPr>
          </a:lstStyle>
          <a:p/>
        </p:txBody>
      </p:sp>
      <p:sp>
        <p:nvSpPr>
          <p:cNvPr id="7" name="Google Shape;7;p34"/>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1pPr>
            <a:lvl2pPr indent="-317500" lvl="1" marL="9144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2pPr>
            <a:lvl3pPr indent="-317500" lvl="2" marL="13716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3pPr>
            <a:lvl4pPr indent="-317500" lvl="3" marL="18288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4pPr>
            <a:lvl5pPr indent="-317500" lvl="4" marL="22860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5pPr>
            <a:lvl6pPr indent="-317500" lvl="5" marL="27432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6pPr>
            <a:lvl7pPr indent="-317500" lvl="6" marL="32004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7pPr>
            <a:lvl8pPr indent="-317500" lvl="7" marL="3657600" marR="0" rtl="0" algn="l">
              <a:lnSpc>
                <a:spcPct val="100000"/>
              </a:lnSpc>
              <a:spcBef>
                <a:spcPts val="1600"/>
              </a:spcBef>
              <a:spcAft>
                <a:spcPts val="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8pPr>
            <a:lvl9pPr indent="-317500" lvl="8" marL="4114800" marR="0" rtl="0" algn="l">
              <a:lnSpc>
                <a:spcPct val="100000"/>
              </a:lnSpc>
              <a:spcBef>
                <a:spcPts val="1600"/>
              </a:spcBef>
              <a:spcAft>
                <a:spcPts val="1600"/>
              </a:spcAft>
              <a:buClr>
                <a:schemeClr val="dk2"/>
              </a:buClr>
              <a:buSzPts val="1400"/>
              <a:buFont typeface="Patrick Hand"/>
              <a:buChar char="■"/>
              <a:defRPr b="0" i="0" sz="1400" u="none" cap="none" strike="noStrike">
                <a:solidFill>
                  <a:schemeClr val="dk2"/>
                </a:solidFill>
                <a:latin typeface="Patrick Hand"/>
                <a:ea typeface="Patrick Hand"/>
                <a:cs typeface="Patrick Hand"/>
                <a:sym typeface="Patrick Hand"/>
              </a:defRPr>
            </a:lvl9pPr>
          </a:lstStyle>
          <a:p/>
        </p:txBody>
      </p:sp>
      <p:sp>
        <p:nvSpPr>
          <p:cNvPr id="8" name="Google Shape;8;p34"/>
          <p:cNvSpPr/>
          <p:nvPr/>
        </p:nvSpPr>
        <p:spPr>
          <a:xfrm rot="-10664892">
            <a:off x="-192085" y="-164253"/>
            <a:ext cx="9555239" cy="5361657"/>
          </a:xfrm>
          <a:custGeom>
            <a:rect b="b" l="l" r="r" t="t"/>
            <a:pathLst>
              <a:path extrusionOk="0" h="36450" w="44882">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8.png"/><Relationship Id="rId7" Type="http://schemas.openxmlformats.org/officeDocument/2006/relationships/image" Target="../media/image27.png"/><Relationship Id="rId8"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7.jpg"/><Relationship Id="rId8"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
          <p:cNvSpPr txBox="1"/>
          <p:nvPr>
            <p:ph type="ctrTitle"/>
          </p:nvPr>
        </p:nvSpPr>
        <p:spPr>
          <a:xfrm>
            <a:off x="1206524" y="441863"/>
            <a:ext cx="6667500" cy="20526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5200"/>
              <a:buNone/>
            </a:pPr>
            <a:r>
              <a:rPr lang="es-CL" sz="6900"/>
              <a:t>“Avancemos juntos</a:t>
            </a:r>
            <a:r>
              <a:rPr lang="es-CL"/>
              <a:t>”</a:t>
            </a:r>
            <a:endParaRPr/>
          </a:p>
        </p:txBody>
      </p:sp>
      <p:sp>
        <p:nvSpPr>
          <p:cNvPr id="95" name="Google Shape;95;p1"/>
          <p:cNvSpPr txBox="1"/>
          <p:nvPr>
            <p:ph idx="1" type="subTitle"/>
          </p:nvPr>
        </p:nvSpPr>
        <p:spPr>
          <a:xfrm>
            <a:off x="1839400" y="3190681"/>
            <a:ext cx="5401738" cy="895200"/>
          </a:xfrm>
          <a:prstGeom prst="rect">
            <a:avLst/>
          </a:prstGeom>
          <a:noFill/>
          <a:ln>
            <a:noFill/>
          </a:ln>
        </p:spPr>
        <p:txBody>
          <a:bodyPr anchorCtr="0" anchor="t" bIns="91425" lIns="91425" spcFirstLastPara="1" rIns="91425" wrap="square" tIns="91425">
            <a:noAutofit/>
          </a:bodyPr>
          <a:lstStyle/>
          <a:p>
            <a:pPr indent="-317500" lvl="0" marL="457200" rtl="0" algn="ctr">
              <a:lnSpc>
                <a:spcPct val="100000"/>
              </a:lnSpc>
              <a:spcBef>
                <a:spcPts val="0"/>
              </a:spcBef>
              <a:spcAft>
                <a:spcPts val="0"/>
              </a:spcAft>
              <a:buSzPts val="2800"/>
              <a:buNone/>
            </a:pPr>
            <a:r>
              <a:rPr lang="es-CL" sz="2400"/>
              <a:t>“Dime y lo olvido, enséñame y lo recuerdo, involúcrame y lo aprendo</a:t>
            </a:r>
            <a:r>
              <a:rPr lang="es-CL"/>
              <a:t>”</a:t>
            </a:r>
            <a:endParaRPr/>
          </a:p>
        </p:txBody>
      </p:sp>
      <p:sp>
        <p:nvSpPr>
          <p:cNvPr id="96" name="Google Shape;96;p1"/>
          <p:cNvSpPr/>
          <p:nvPr/>
        </p:nvSpPr>
        <p:spPr>
          <a:xfrm>
            <a:off x="8267600" y="2675650"/>
            <a:ext cx="313875" cy="324875"/>
          </a:xfrm>
          <a:custGeom>
            <a:rect b="b" l="l" r="r" t="t"/>
            <a:pathLst>
              <a:path extrusionOk="0" h="12995" w="12555">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p:nvPr/>
        </p:nvSpPr>
        <p:spPr>
          <a:xfrm>
            <a:off x="557800" y="4070913"/>
            <a:ext cx="283550" cy="431575"/>
          </a:xfrm>
          <a:custGeom>
            <a:rect b="b" l="l" r="r" t="t"/>
            <a:pathLst>
              <a:path extrusionOk="0" h="17263" w="11342">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596463" y="4578063"/>
            <a:ext cx="297150" cy="326950"/>
          </a:xfrm>
          <a:custGeom>
            <a:rect b="b" l="l" r="r" t="t"/>
            <a:pathLst>
              <a:path extrusionOk="0" h="13078" w="11886">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9" name="Google Shape;99;p1"/>
          <p:cNvGrpSpPr/>
          <p:nvPr/>
        </p:nvGrpSpPr>
        <p:grpSpPr>
          <a:xfrm>
            <a:off x="7840225" y="325325"/>
            <a:ext cx="741250" cy="792000"/>
            <a:chOff x="-3118700" y="2365900"/>
            <a:chExt cx="741250" cy="792000"/>
          </a:xfrm>
        </p:grpSpPr>
        <p:sp>
          <p:nvSpPr>
            <p:cNvPr id="100" name="Google Shape;100;p1"/>
            <p:cNvSpPr/>
            <p:nvPr/>
          </p:nvSpPr>
          <p:spPr>
            <a:xfrm>
              <a:off x="-2848250" y="2598675"/>
              <a:ext cx="266800" cy="290350"/>
            </a:xfrm>
            <a:custGeom>
              <a:rect b="b" l="l" r="r" t="t"/>
              <a:pathLst>
                <a:path extrusionOk="0" h="11614" w="10672">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2877550" y="2577750"/>
              <a:ext cx="325375" cy="344750"/>
            </a:xfrm>
            <a:custGeom>
              <a:rect b="b" l="l" r="r" t="t"/>
              <a:pathLst>
                <a:path extrusionOk="0" h="13790" w="13015">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a:off x="-3102475" y="2877500"/>
              <a:ext cx="144400" cy="69050"/>
            </a:xfrm>
            <a:custGeom>
              <a:rect b="b" l="l" r="r" t="t"/>
              <a:pathLst>
                <a:path extrusionOk="0" h="2762" w="5776">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p:nvPr/>
          </p:nvSpPr>
          <p:spPr>
            <a:xfrm>
              <a:off x="-2830475" y="2365900"/>
              <a:ext cx="54950" cy="134475"/>
            </a:xfrm>
            <a:custGeom>
              <a:rect b="b" l="l" r="r" t="t"/>
              <a:pathLst>
                <a:path extrusionOk="0" h="5379" w="2198">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
            <p:cNvSpPr/>
            <p:nvPr/>
          </p:nvSpPr>
          <p:spPr>
            <a:xfrm>
              <a:off x="-3118700" y="2615950"/>
              <a:ext cx="139700" cy="50750"/>
            </a:xfrm>
            <a:custGeom>
              <a:rect b="b" l="l" r="r" t="t"/>
              <a:pathLst>
                <a:path extrusionOk="0" h="2030" w="5588">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a:off x="-2646875" y="2412450"/>
              <a:ext cx="59150" cy="106225"/>
            </a:xfrm>
            <a:custGeom>
              <a:rect b="b" l="l" r="r" t="t"/>
              <a:pathLst>
                <a:path extrusionOk="0" h="4249" w="2366">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p:nvPr/>
          </p:nvSpPr>
          <p:spPr>
            <a:xfrm>
              <a:off x="-2480525" y="2633725"/>
              <a:ext cx="103075" cy="53375"/>
            </a:xfrm>
            <a:custGeom>
              <a:rect b="b" l="l" r="r" t="t"/>
              <a:pathLst>
                <a:path extrusionOk="0" h="2135" w="4123">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2797525" y="3065275"/>
              <a:ext cx="46050" cy="92625"/>
            </a:xfrm>
            <a:custGeom>
              <a:rect b="b" l="l" r="r" t="t"/>
              <a:pathLst>
                <a:path extrusionOk="0" h="3705" w="1842">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
            <p:cNvSpPr/>
            <p:nvPr/>
          </p:nvSpPr>
          <p:spPr>
            <a:xfrm>
              <a:off x="-2633800" y="3047500"/>
              <a:ext cx="65950" cy="71675"/>
            </a:xfrm>
            <a:custGeom>
              <a:rect b="b" l="l" r="r" t="t"/>
              <a:pathLst>
                <a:path extrusionOk="0" h="2867" w="2638">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
            <p:cNvSpPr/>
            <p:nvPr/>
          </p:nvSpPr>
          <p:spPr>
            <a:xfrm>
              <a:off x="-2507725" y="2909400"/>
              <a:ext cx="75350" cy="59650"/>
            </a:xfrm>
            <a:custGeom>
              <a:rect b="b" l="l" r="r" t="t"/>
              <a:pathLst>
                <a:path extrusionOk="0" h="2386" w="3014">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 name="Google Shape;110;p1"/>
          <p:cNvGrpSpPr/>
          <p:nvPr/>
        </p:nvGrpSpPr>
        <p:grpSpPr>
          <a:xfrm>
            <a:off x="1895625" y="4291475"/>
            <a:ext cx="956750" cy="553975"/>
            <a:chOff x="-1199475" y="2658325"/>
            <a:chExt cx="956750" cy="553975"/>
          </a:xfrm>
        </p:grpSpPr>
        <p:sp>
          <p:nvSpPr>
            <p:cNvPr id="111" name="Google Shape;111;p1"/>
            <p:cNvSpPr/>
            <p:nvPr/>
          </p:nvSpPr>
          <p:spPr>
            <a:xfrm>
              <a:off x="-1137750" y="2679225"/>
              <a:ext cx="873050" cy="389225"/>
            </a:xfrm>
            <a:custGeom>
              <a:rect b="b" l="l" r="r" t="t"/>
              <a:pathLst>
                <a:path extrusionOk="0" h="15569" w="34922">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
            <p:cNvSpPr/>
            <p:nvPr/>
          </p:nvSpPr>
          <p:spPr>
            <a:xfrm>
              <a:off x="-1173850" y="2814725"/>
              <a:ext cx="870975" cy="335325"/>
            </a:xfrm>
            <a:custGeom>
              <a:rect b="b" l="l" r="r" t="t"/>
              <a:pathLst>
                <a:path extrusionOk="0" h="13413" w="34839">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
            <p:cNvSpPr/>
            <p:nvPr/>
          </p:nvSpPr>
          <p:spPr>
            <a:xfrm>
              <a:off x="-831225" y="3061100"/>
              <a:ext cx="516325" cy="128175"/>
            </a:xfrm>
            <a:custGeom>
              <a:rect b="b" l="l" r="r" t="t"/>
              <a:pathLst>
                <a:path extrusionOk="0" h="5127" w="20653">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1156575" y="2763450"/>
              <a:ext cx="254225" cy="244825"/>
            </a:xfrm>
            <a:custGeom>
              <a:rect b="b" l="l" r="r" t="t"/>
              <a:pathLst>
                <a:path extrusionOk="0" h="9793" w="10169">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
            <p:cNvSpPr/>
            <p:nvPr/>
          </p:nvSpPr>
          <p:spPr>
            <a:xfrm>
              <a:off x="-1171750" y="2927700"/>
              <a:ext cx="148050" cy="129750"/>
            </a:xfrm>
            <a:custGeom>
              <a:rect b="b" l="l" r="r" t="t"/>
              <a:pathLst>
                <a:path extrusionOk="0" h="5190" w="5922">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
            <p:cNvSpPr/>
            <p:nvPr/>
          </p:nvSpPr>
          <p:spPr>
            <a:xfrm>
              <a:off x="-572300" y="3140075"/>
              <a:ext cx="156950" cy="27225"/>
            </a:xfrm>
            <a:custGeom>
              <a:rect b="b" l="l" r="r" t="t"/>
              <a:pathLst>
                <a:path extrusionOk="0" h="1089" w="6278">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
            <p:cNvSpPr/>
            <p:nvPr/>
          </p:nvSpPr>
          <p:spPr>
            <a:xfrm>
              <a:off x="-1012725" y="3059000"/>
              <a:ext cx="52850" cy="46575"/>
            </a:xfrm>
            <a:custGeom>
              <a:rect b="b" l="l" r="r" t="t"/>
              <a:pathLst>
                <a:path extrusionOk="0" h="1863" w="2114">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
            <p:cNvSpPr/>
            <p:nvPr/>
          </p:nvSpPr>
          <p:spPr>
            <a:xfrm>
              <a:off x="-1025825" y="3053775"/>
              <a:ext cx="13625" cy="5250"/>
            </a:xfrm>
            <a:custGeom>
              <a:rect b="b" l="l" r="r" t="t"/>
              <a:pathLst>
                <a:path extrusionOk="0" h="210" w="545">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
            <p:cNvSpPr/>
            <p:nvPr/>
          </p:nvSpPr>
          <p:spPr>
            <a:xfrm>
              <a:off x="-922775" y="2765025"/>
              <a:ext cx="278850" cy="100450"/>
            </a:xfrm>
            <a:custGeom>
              <a:rect b="b" l="l" r="r" t="t"/>
              <a:pathLst>
                <a:path extrusionOk="0" h="4018" w="11154">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
            <p:cNvSpPr/>
            <p:nvPr/>
          </p:nvSpPr>
          <p:spPr>
            <a:xfrm>
              <a:off x="-1199475" y="2658325"/>
              <a:ext cx="956750" cy="553975"/>
            </a:xfrm>
            <a:custGeom>
              <a:rect b="b" l="l" r="r" t="t"/>
              <a:pathLst>
                <a:path extrusionOk="0" h="22159" w="3827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
            <p:cNvSpPr/>
            <p:nvPr/>
          </p:nvSpPr>
          <p:spPr>
            <a:xfrm>
              <a:off x="-956775" y="2745150"/>
              <a:ext cx="339000" cy="142825"/>
            </a:xfrm>
            <a:custGeom>
              <a:rect b="b" l="l" r="r" t="t"/>
              <a:pathLst>
                <a:path extrusionOk="0" h="5713" w="1356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
            <p:cNvSpPr/>
            <p:nvPr/>
          </p:nvSpPr>
          <p:spPr>
            <a:xfrm>
              <a:off x="-604200" y="2736250"/>
              <a:ext cx="263125" cy="239075"/>
            </a:xfrm>
            <a:custGeom>
              <a:rect b="b" l="l" r="r" t="t"/>
              <a:pathLst>
                <a:path extrusionOk="0" h="9563" w="10525">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3" name="Google Shape;123;p1"/>
          <p:cNvGrpSpPr/>
          <p:nvPr/>
        </p:nvGrpSpPr>
        <p:grpSpPr>
          <a:xfrm>
            <a:off x="334725" y="2494475"/>
            <a:ext cx="1767550" cy="2473200"/>
            <a:chOff x="347000" y="2571750"/>
            <a:chExt cx="1767550" cy="2473200"/>
          </a:xfrm>
        </p:grpSpPr>
        <p:sp>
          <p:nvSpPr>
            <p:cNvPr id="124" name="Google Shape;124;p1"/>
            <p:cNvSpPr/>
            <p:nvPr/>
          </p:nvSpPr>
          <p:spPr>
            <a:xfrm>
              <a:off x="824075" y="3416025"/>
              <a:ext cx="940525" cy="719275"/>
            </a:xfrm>
            <a:custGeom>
              <a:rect b="b" l="l" r="r" t="t"/>
              <a:pathLst>
                <a:path extrusionOk="0" h="28771" w="37621">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
            <p:cNvSpPr/>
            <p:nvPr/>
          </p:nvSpPr>
          <p:spPr>
            <a:xfrm>
              <a:off x="1109675" y="4396300"/>
              <a:ext cx="471850" cy="398625"/>
            </a:xfrm>
            <a:custGeom>
              <a:rect b="b" l="l" r="r" t="t"/>
              <a:pathLst>
                <a:path extrusionOk="0" h="15945" w="18874">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
            <p:cNvSpPr/>
            <p:nvPr/>
          </p:nvSpPr>
          <p:spPr>
            <a:xfrm>
              <a:off x="1008200" y="4033275"/>
              <a:ext cx="744900" cy="288250"/>
            </a:xfrm>
            <a:custGeom>
              <a:rect b="b" l="l" r="r" t="t"/>
              <a:pathLst>
                <a:path extrusionOk="0" h="11530" w="29796">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
            <p:cNvSpPr/>
            <p:nvPr/>
          </p:nvSpPr>
          <p:spPr>
            <a:xfrm>
              <a:off x="1571050" y="4252975"/>
              <a:ext cx="268350" cy="490675"/>
            </a:xfrm>
            <a:custGeom>
              <a:rect b="b" l="l" r="r" t="t"/>
              <a:pathLst>
                <a:path extrusionOk="0" h="19627" w="10734">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
            <p:cNvSpPr/>
            <p:nvPr/>
          </p:nvSpPr>
          <p:spPr>
            <a:xfrm>
              <a:off x="1147350" y="3938600"/>
              <a:ext cx="297650" cy="264175"/>
            </a:xfrm>
            <a:custGeom>
              <a:rect b="b" l="l" r="r" t="t"/>
              <a:pathLst>
                <a:path extrusionOk="0" h="10567" w="11906">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
            <p:cNvSpPr/>
            <p:nvPr/>
          </p:nvSpPr>
          <p:spPr>
            <a:xfrm>
              <a:off x="1018125" y="4731600"/>
              <a:ext cx="379800" cy="176300"/>
            </a:xfrm>
            <a:custGeom>
              <a:rect b="b" l="l" r="r" t="t"/>
              <a:pathLst>
                <a:path extrusionOk="0" h="7052" w="15192">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
            <p:cNvSpPr/>
            <p:nvPr/>
          </p:nvSpPr>
          <p:spPr>
            <a:xfrm>
              <a:off x="1573125" y="3836600"/>
              <a:ext cx="210850" cy="275675"/>
            </a:xfrm>
            <a:custGeom>
              <a:rect b="b" l="l" r="r" t="t"/>
              <a:pathLst>
                <a:path extrusionOk="0" h="11027" w="8434">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
            <p:cNvSpPr/>
            <p:nvPr/>
          </p:nvSpPr>
          <p:spPr>
            <a:xfrm>
              <a:off x="1225275" y="3765450"/>
              <a:ext cx="374050" cy="265225"/>
            </a:xfrm>
            <a:custGeom>
              <a:rect b="b" l="l" r="r" t="t"/>
              <a:pathLst>
                <a:path extrusionOk="0" h="10609" w="14962">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
            <p:cNvSpPr/>
            <p:nvPr/>
          </p:nvSpPr>
          <p:spPr>
            <a:xfrm>
              <a:off x="1755700" y="4748350"/>
              <a:ext cx="91025" cy="154325"/>
            </a:xfrm>
            <a:custGeom>
              <a:rect b="b" l="l" r="r" t="t"/>
              <a:pathLst>
                <a:path extrusionOk="0" h="6173" w="3641">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
            <p:cNvSpPr/>
            <p:nvPr/>
          </p:nvSpPr>
          <p:spPr>
            <a:xfrm>
              <a:off x="1188675" y="4342425"/>
              <a:ext cx="319100" cy="60700"/>
            </a:xfrm>
            <a:custGeom>
              <a:rect b="b" l="l" r="r" t="t"/>
              <a:pathLst>
                <a:path extrusionOk="0" h="2428" w="12764">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
            <p:cNvSpPr/>
            <p:nvPr/>
          </p:nvSpPr>
          <p:spPr>
            <a:xfrm>
              <a:off x="1442350" y="4889050"/>
              <a:ext cx="108850" cy="128700"/>
            </a:xfrm>
            <a:custGeom>
              <a:rect b="b" l="l" r="r" t="t"/>
              <a:pathLst>
                <a:path extrusionOk="0" h="5148" w="4354">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
            <p:cNvSpPr/>
            <p:nvPr/>
          </p:nvSpPr>
          <p:spPr>
            <a:xfrm>
              <a:off x="934975" y="4076700"/>
              <a:ext cx="94700" cy="113525"/>
            </a:xfrm>
            <a:custGeom>
              <a:rect b="b" l="l" r="r" t="t"/>
              <a:pathLst>
                <a:path extrusionOk="0" h="4541" w="3788">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
            <p:cNvSpPr/>
            <p:nvPr/>
          </p:nvSpPr>
          <p:spPr>
            <a:xfrm>
              <a:off x="1133750" y="4310500"/>
              <a:ext cx="408550" cy="83200"/>
            </a:xfrm>
            <a:custGeom>
              <a:rect b="b" l="l" r="r" t="t"/>
              <a:pathLst>
                <a:path extrusionOk="0" h="3328" w="16342">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
            <p:cNvSpPr/>
            <p:nvPr/>
          </p:nvSpPr>
          <p:spPr>
            <a:xfrm>
              <a:off x="1594050" y="4696025"/>
              <a:ext cx="104125" cy="91050"/>
            </a:xfrm>
            <a:custGeom>
              <a:rect b="b" l="l" r="r" t="t"/>
              <a:pathLst>
                <a:path extrusionOk="0" h="3642" w="4165">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
            <p:cNvSpPr/>
            <p:nvPr/>
          </p:nvSpPr>
          <p:spPr>
            <a:xfrm>
              <a:off x="1647425" y="4220025"/>
              <a:ext cx="195125" cy="114050"/>
            </a:xfrm>
            <a:custGeom>
              <a:rect b="b" l="l" r="r" t="t"/>
              <a:pathLst>
                <a:path extrusionOk="0" h="4562" w="7805">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
            <p:cNvSpPr/>
            <p:nvPr/>
          </p:nvSpPr>
          <p:spPr>
            <a:xfrm>
              <a:off x="994600" y="3994575"/>
              <a:ext cx="156425" cy="68025"/>
            </a:xfrm>
            <a:custGeom>
              <a:rect b="b" l="l" r="r" t="t"/>
              <a:pathLst>
                <a:path extrusionOk="0" h="2721" w="6257">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
            <p:cNvSpPr/>
            <p:nvPr/>
          </p:nvSpPr>
          <p:spPr>
            <a:xfrm>
              <a:off x="1588825" y="4246700"/>
              <a:ext cx="101500" cy="139150"/>
            </a:xfrm>
            <a:custGeom>
              <a:rect b="b" l="l" r="r" t="t"/>
              <a:pathLst>
                <a:path extrusionOk="0" h="5566" w="406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
            <p:cNvSpPr/>
            <p:nvPr/>
          </p:nvSpPr>
          <p:spPr>
            <a:xfrm>
              <a:off x="1000350" y="4304750"/>
              <a:ext cx="157475" cy="315450"/>
            </a:xfrm>
            <a:custGeom>
              <a:rect b="b" l="l" r="r" t="t"/>
              <a:pathLst>
                <a:path extrusionOk="0" h="12618" w="6299">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
            <p:cNvSpPr/>
            <p:nvPr/>
          </p:nvSpPr>
          <p:spPr>
            <a:xfrm>
              <a:off x="994600" y="4619650"/>
              <a:ext cx="86850" cy="93675"/>
            </a:xfrm>
            <a:custGeom>
              <a:rect b="b" l="l" r="r" t="t"/>
              <a:pathLst>
                <a:path extrusionOk="0" h="3747" w="3474">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
            <p:cNvSpPr/>
            <p:nvPr/>
          </p:nvSpPr>
          <p:spPr>
            <a:xfrm>
              <a:off x="1531275" y="4316800"/>
              <a:ext cx="59150" cy="36625"/>
            </a:xfrm>
            <a:custGeom>
              <a:rect b="b" l="l" r="r" t="t"/>
              <a:pathLst>
                <a:path extrusionOk="0" h="1465" w="2366">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
            <p:cNvSpPr/>
            <p:nvPr/>
          </p:nvSpPr>
          <p:spPr>
            <a:xfrm>
              <a:off x="1089800" y="4279650"/>
              <a:ext cx="18325" cy="19900"/>
            </a:xfrm>
            <a:custGeom>
              <a:rect b="b" l="l" r="r" t="t"/>
              <a:pathLst>
                <a:path extrusionOk="0" h="796" w="733">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
            <p:cNvSpPr/>
            <p:nvPr/>
          </p:nvSpPr>
          <p:spPr>
            <a:xfrm>
              <a:off x="1766150" y="4493600"/>
              <a:ext cx="1075" cy="3150"/>
            </a:xfrm>
            <a:custGeom>
              <a:rect b="b" l="l" r="r" t="t"/>
              <a:pathLst>
                <a:path extrusionOk="0" h="126" w="43">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
            <p:cNvSpPr/>
            <p:nvPr/>
          </p:nvSpPr>
          <p:spPr>
            <a:xfrm>
              <a:off x="1414125" y="4183925"/>
              <a:ext cx="168975" cy="95225"/>
            </a:xfrm>
            <a:custGeom>
              <a:rect b="b" l="l" r="r" t="t"/>
              <a:pathLst>
                <a:path extrusionOk="0" h="3809" w="6759">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
            <p:cNvSpPr/>
            <p:nvPr/>
          </p:nvSpPr>
          <p:spPr>
            <a:xfrm>
              <a:off x="1119625" y="4146250"/>
              <a:ext cx="181000" cy="166900"/>
            </a:xfrm>
            <a:custGeom>
              <a:rect b="b" l="l" r="r" t="t"/>
              <a:pathLst>
                <a:path extrusionOk="0" h="6676" w="724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
            <p:cNvSpPr/>
            <p:nvPr/>
          </p:nvSpPr>
          <p:spPr>
            <a:xfrm>
              <a:off x="1678275" y="4028050"/>
              <a:ext cx="114575" cy="144400"/>
            </a:xfrm>
            <a:custGeom>
              <a:rect b="b" l="l" r="r" t="t"/>
              <a:pathLst>
                <a:path extrusionOk="0" h="5776" w="4583">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
            <p:cNvSpPr/>
            <p:nvPr/>
          </p:nvSpPr>
          <p:spPr>
            <a:xfrm>
              <a:off x="1835200" y="3337050"/>
              <a:ext cx="64900" cy="154325"/>
            </a:xfrm>
            <a:custGeom>
              <a:rect b="b" l="l" r="r" t="t"/>
              <a:pathLst>
                <a:path extrusionOk="0" h="6173" w="2596">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
            <p:cNvSpPr/>
            <p:nvPr/>
          </p:nvSpPr>
          <p:spPr>
            <a:xfrm>
              <a:off x="1948725" y="3612700"/>
              <a:ext cx="165825" cy="37175"/>
            </a:xfrm>
            <a:custGeom>
              <a:rect b="b" l="l" r="r" t="t"/>
              <a:pathLst>
                <a:path extrusionOk="0" h="1487" w="6633">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
            <p:cNvSpPr/>
            <p:nvPr/>
          </p:nvSpPr>
          <p:spPr>
            <a:xfrm>
              <a:off x="1926750" y="3445325"/>
              <a:ext cx="122425" cy="81100"/>
            </a:xfrm>
            <a:custGeom>
              <a:rect b="b" l="l" r="r" t="t"/>
              <a:pathLst>
                <a:path extrusionOk="0" h="3244" w="4897">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
            <p:cNvSpPr/>
            <p:nvPr/>
          </p:nvSpPr>
          <p:spPr>
            <a:xfrm>
              <a:off x="802100" y="3392500"/>
              <a:ext cx="1071825" cy="1652450"/>
            </a:xfrm>
            <a:custGeom>
              <a:rect b="b" l="l" r="r" t="t"/>
              <a:pathLst>
                <a:path extrusionOk="0" h="66098" w="42873">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
            <p:cNvSpPr/>
            <p:nvPr/>
          </p:nvSpPr>
          <p:spPr>
            <a:xfrm>
              <a:off x="1392675" y="4151500"/>
              <a:ext cx="215000" cy="153275"/>
            </a:xfrm>
            <a:custGeom>
              <a:rect b="b" l="l" r="r" t="t"/>
              <a:pathLst>
                <a:path extrusionOk="0" h="6131" w="860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
            <p:cNvSpPr/>
            <p:nvPr/>
          </p:nvSpPr>
          <p:spPr>
            <a:xfrm>
              <a:off x="1298000" y="4057325"/>
              <a:ext cx="41350" cy="42400"/>
            </a:xfrm>
            <a:custGeom>
              <a:rect b="b" l="l" r="r" t="t"/>
              <a:pathLst>
                <a:path extrusionOk="0" h="1696" w="1654">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
            <p:cNvSpPr/>
            <p:nvPr/>
          </p:nvSpPr>
          <p:spPr>
            <a:xfrm>
              <a:off x="1664675" y="3968400"/>
              <a:ext cx="34025" cy="48675"/>
            </a:xfrm>
            <a:custGeom>
              <a:rect b="b" l="l" r="r" t="t"/>
              <a:pathLst>
                <a:path extrusionOk="0" h="1947" w="1361">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
            <p:cNvSpPr/>
            <p:nvPr/>
          </p:nvSpPr>
          <p:spPr>
            <a:xfrm>
              <a:off x="526950" y="2756925"/>
              <a:ext cx="379275" cy="405425"/>
            </a:xfrm>
            <a:custGeom>
              <a:rect b="b" l="l" r="r" t="t"/>
              <a:pathLst>
                <a:path extrusionOk="0" h="16217" w="15171">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
            <p:cNvSpPr/>
            <p:nvPr/>
          </p:nvSpPr>
          <p:spPr>
            <a:xfrm>
              <a:off x="660875" y="2904450"/>
              <a:ext cx="195650" cy="249000"/>
            </a:xfrm>
            <a:custGeom>
              <a:rect b="b" l="l" r="r" t="t"/>
              <a:pathLst>
                <a:path extrusionOk="0" h="9960" w="7826">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
            <p:cNvSpPr/>
            <p:nvPr/>
          </p:nvSpPr>
          <p:spPr>
            <a:xfrm>
              <a:off x="743525" y="3150300"/>
              <a:ext cx="118750" cy="51275"/>
            </a:xfrm>
            <a:custGeom>
              <a:rect b="b" l="l" r="r" t="t"/>
              <a:pathLst>
                <a:path extrusionOk="0" h="2051" w="475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
            <p:cNvSpPr/>
            <p:nvPr/>
          </p:nvSpPr>
          <p:spPr>
            <a:xfrm>
              <a:off x="769150" y="3232950"/>
              <a:ext cx="110400" cy="34550"/>
            </a:xfrm>
            <a:custGeom>
              <a:rect b="b" l="l" r="r" t="t"/>
              <a:pathLst>
                <a:path extrusionOk="0" h="1382" w="4416">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
            <p:cNvSpPr/>
            <p:nvPr/>
          </p:nvSpPr>
          <p:spPr>
            <a:xfrm>
              <a:off x="754500" y="3196850"/>
              <a:ext cx="112475" cy="35600"/>
            </a:xfrm>
            <a:custGeom>
              <a:rect b="b" l="l" r="r" t="t"/>
              <a:pathLst>
                <a:path extrusionOk="0" h="1424" w="4499">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
            <p:cNvSpPr/>
            <p:nvPr/>
          </p:nvSpPr>
          <p:spPr>
            <a:xfrm>
              <a:off x="787450" y="2933225"/>
              <a:ext cx="20950" cy="67500"/>
            </a:xfrm>
            <a:custGeom>
              <a:rect b="b" l="l" r="r" t="t"/>
              <a:pathLst>
                <a:path extrusionOk="0" h="2700" w="838">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
            <p:cNvSpPr/>
            <p:nvPr/>
          </p:nvSpPr>
          <p:spPr>
            <a:xfrm>
              <a:off x="809950" y="3270075"/>
              <a:ext cx="46575" cy="23575"/>
            </a:xfrm>
            <a:custGeom>
              <a:rect b="b" l="l" r="r" t="t"/>
              <a:pathLst>
                <a:path extrusionOk="0" h="943" w="1863">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
            <p:cNvSpPr/>
            <p:nvPr/>
          </p:nvSpPr>
          <p:spPr>
            <a:xfrm>
              <a:off x="719975" y="2958325"/>
              <a:ext cx="18325" cy="57575"/>
            </a:xfrm>
            <a:custGeom>
              <a:rect b="b" l="l" r="r" t="t"/>
              <a:pathLst>
                <a:path extrusionOk="0" h="2303" w="733">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
            <p:cNvSpPr/>
            <p:nvPr/>
          </p:nvSpPr>
          <p:spPr>
            <a:xfrm>
              <a:off x="611700" y="2870450"/>
              <a:ext cx="264700" cy="305500"/>
            </a:xfrm>
            <a:custGeom>
              <a:rect b="b" l="l" r="r" t="t"/>
              <a:pathLst>
                <a:path extrusionOk="0" h="12220" w="10588">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
            <p:cNvSpPr/>
            <p:nvPr/>
          </p:nvSpPr>
          <p:spPr>
            <a:xfrm>
              <a:off x="504450" y="2734450"/>
              <a:ext cx="428450" cy="582225"/>
            </a:xfrm>
            <a:custGeom>
              <a:rect b="b" l="l" r="r" t="t"/>
              <a:pathLst>
                <a:path extrusionOk="0" h="23289" w="17138">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p:nvPr/>
          </p:nvSpPr>
          <p:spPr>
            <a:xfrm>
              <a:off x="437500" y="2678475"/>
              <a:ext cx="84775" cy="66450"/>
            </a:xfrm>
            <a:custGeom>
              <a:rect b="b" l="l" r="r" t="t"/>
              <a:pathLst>
                <a:path extrusionOk="0" h="2658" w="3391">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
            <p:cNvSpPr/>
            <p:nvPr/>
          </p:nvSpPr>
          <p:spPr>
            <a:xfrm>
              <a:off x="853350" y="3366325"/>
              <a:ext cx="72750" cy="94200"/>
            </a:xfrm>
            <a:custGeom>
              <a:rect b="b" l="l" r="r" t="t"/>
              <a:pathLst>
                <a:path extrusionOk="0" h="3768" w="291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
            <p:cNvSpPr/>
            <p:nvPr/>
          </p:nvSpPr>
          <p:spPr>
            <a:xfrm>
              <a:off x="347000" y="2867825"/>
              <a:ext cx="103600" cy="43975"/>
            </a:xfrm>
            <a:custGeom>
              <a:rect b="b" l="l" r="r" t="t"/>
              <a:pathLst>
                <a:path extrusionOk="0" h="1759" w="4144">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p:nvPr/>
          </p:nvSpPr>
          <p:spPr>
            <a:xfrm>
              <a:off x="617450" y="2571750"/>
              <a:ext cx="30350" cy="88950"/>
            </a:xfrm>
            <a:custGeom>
              <a:rect b="b" l="l" r="r" t="t"/>
              <a:pathLst>
                <a:path extrusionOk="0" h="3558" w="1214">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
            <p:cNvSpPr/>
            <p:nvPr/>
          </p:nvSpPr>
          <p:spPr>
            <a:xfrm>
              <a:off x="772275" y="2583800"/>
              <a:ext cx="44500" cy="72200"/>
            </a:xfrm>
            <a:custGeom>
              <a:rect b="b" l="l" r="r" t="t"/>
              <a:pathLst>
                <a:path extrusionOk="0" h="2888" w="178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
            <p:cNvSpPr/>
            <p:nvPr/>
          </p:nvSpPr>
          <p:spPr>
            <a:xfrm>
              <a:off x="373175" y="3021100"/>
              <a:ext cx="71675" cy="30875"/>
            </a:xfrm>
            <a:custGeom>
              <a:rect b="b" l="l" r="r" t="t"/>
              <a:pathLst>
                <a:path extrusionOk="0" h="1235" w="2867">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2" name="Google Shape;172;p1"/>
          <p:cNvGrpSpPr/>
          <p:nvPr/>
        </p:nvGrpSpPr>
        <p:grpSpPr>
          <a:xfrm>
            <a:off x="7041715" y="3190687"/>
            <a:ext cx="2372800" cy="1808625"/>
            <a:chOff x="6368425" y="3177488"/>
            <a:chExt cx="2372800" cy="1808625"/>
          </a:xfrm>
        </p:grpSpPr>
        <p:sp>
          <p:nvSpPr>
            <p:cNvPr id="173" name="Google Shape;173;p1"/>
            <p:cNvSpPr/>
            <p:nvPr/>
          </p:nvSpPr>
          <p:spPr>
            <a:xfrm>
              <a:off x="6790225" y="4710413"/>
              <a:ext cx="177350" cy="192000"/>
            </a:xfrm>
            <a:custGeom>
              <a:rect b="b" l="l" r="r" t="t"/>
              <a:pathLst>
                <a:path extrusionOk="0" h="7680" w="7094">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
            <p:cNvSpPr/>
            <p:nvPr/>
          </p:nvSpPr>
          <p:spPr>
            <a:xfrm>
              <a:off x="6928825" y="4913388"/>
              <a:ext cx="55475" cy="45525"/>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p:nvPr/>
          </p:nvSpPr>
          <p:spPr>
            <a:xfrm>
              <a:off x="6763025" y="4681638"/>
              <a:ext cx="244825" cy="304475"/>
            </a:xfrm>
            <a:custGeom>
              <a:rect b="b" l="l" r="r" t="t"/>
              <a:pathLst>
                <a:path extrusionOk="0" h="12179" w="9793">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6" name="Google Shape;176;p1"/>
            <p:cNvGrpSpPr/>
            <p:nvPr/>
          </p:nvGrpSpPr>
          <p:grpSpPr>
            <a:xfrm>
              <a:off x="6368425" y="3177488"/>
              <a:ext cx="2372800" cy="1786375"/>
              <a:chOff x="6368425" y="3177488"/>
              <a:chExt cx="2372800" cy="1786375"/>
            </a:xfrm>
          </p:grpSpPr>
          <p:grpSp>
            <p:nvGrpSpPr>
              <p:cNvPr id="177" name="Google Shape;177;p1"/>
              <p:cNvGrpSpPr/>
              <p:nvPr/>
            </p:nvGrpSpPr>
            <p:grpSpPr>
              <a:xfrm>
                <a:off x="6546825" y="3177488"/>
                <a:ext cx="2194400" cy="1786375"/>
                <a:chOff x="6546825" y="3177488"/>
                <a:chExt cx="2194400" cy="1786375"/>
              </a:xfrm>
            </p:grpSpPr>
            <p:sp>
              <p:nvSpPr>
                <p:cNvPr id="178" name="Google Shape;178;p1"/>
                <p:cNvSpPr/>
                <p:nvPr/>
              </p:nvSpPr>
              <p:spPr>
                <a:xfrm rot="2382685">
                  <a:off x="6973189" y="4291753"/>
                  <a:ext cx="79967" cy="65613"/>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9" name="Google Shape;179;p1"/>
                <p:cNvGrpSpPr/>
                <p:nvPr/>
              </p:nvGrpSpPr>
              <p:grpSpPr>
                <a:xfrm>
                  <a:off x="6546825" y="3177488"/>
                  <a:ext cx="2194400" cy="1786375"/>
                  <a:chOff x="-2749400" y="3146350"/>
                  <a:chExt cx="2194400" cy="1786375"/>
                </a:xfrm>
              </p:grpSpPr>
              <p:sp>
                <p:nvSpPr>
                  <p:cNvPr id="180" name="Google Shape;180;p1"/>
                  <p:cNvSpPr/>
                  <p:nvPr/>
                </p:nvSpPr>
                <p:spPr>
                  <a:xfrm>
                    <a:off x="-2324650" y="3925750"/>
                    <a:ext cx="95750" cy="319650"/>
                  </a:xfrm>
                  <a:custGeom>
                    <a:rect b="b" l="l" r="r" t="t"/>
                    <a:pathLst>
                      <a:path extrusionOk="0" h="12786" w="383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1" name="Google Shape;181;p1"/>
                  <p:cNvGrpSpPr/>
                  <p:nvPr/>
                </p:nvGrpSpPr>
                <p:grpSpPr>
                  <a:xfrm>
                    <a:off x="-2749400" y="3146350"/>
                    <a:ext cx="2194400" cy="1786375"/>
                    <a:chOff x="-2749400" y="3146350"/>
                    <a:chExt cx="2194400" cy="1786375"/>
                  </a:xfrm>
                </p:grpSpPr>
                <p:sp>
                  <p:nvSpPr>
                    <p:cNvPr id="182" name="Google Shape;182;p1"/>
                    <p:cNvSpPr/>
                    <p:nvPr/>
                  </p:nvSpPr>
                  <p:spPr>
                    <a:xfrm>
                      <a:off x="-2119075" y="3352450"/>
                      <a:ext cx="874625" cy="674300"/>
                    </a:xfrm>
                    <a:custGeom>
                      <a:rect b="b" l="l" r="r" t="t"/>
                      <a:pathLst>
                        <a:path extrusionOk="0" h="26972" w="34985">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
                    <p:cNvSpPr/>
                    <p:nvPr/>
                  </p:nvSpPr>
                  <p:spPr>
                    <a:xfrm>
                      <a:off x="-2180800" y="3167275"/>
                      <a:ext cx="912825" cy="645000"/>
                    </a:xfrm>
                    <a:custGeom>
                      <a:rect b="b" l="l" r="r" t="t"/>
                      <a:pathLst>
                        <a:path extrusionOk="0" h="25800" w="36513">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
                    <p:cNvSpPr/>
                    <p:nvPr/>
                  </p:nvSpPr>
                  <p:spPr>
                    <a:xfrm>
                      <a:off x="-1988300" y="4020975"/>
                      <a:ext cx="536725" cy="507925"/>
                    </a:xfrm>
                    <a:custGeom>
                      <a:rect b="b" l="l" r="r" t="t"/>
                      <a:pathLst>
                        <a:path extrusionOk="0" h="20317" w="21469">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
                    <p:cNvSpPr/>
                    <p:nvPr/>
                  </p:nvSpPr>
                  <p:spPr>
                    <a:xfrm>
                      <a:off x="-1090675" y="3486900"/>
                      <a:ext cx="504800" cy="607850"/>
                    </a:xfrm>
                    <a:custGeom>
                      <a:rect b="b" l="l" r="r" t="t"/>
                      <a:pathLst>
                        <a:path extrusionOk="0" h="24314" w="20192">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
                    <p:cNvSpPr/>
                    <p:nvPr/>
                  </p:nvSpPr>
                  <p:spPr>
                    <a:xfrm>
                      <a:off x="-2641650" y="3214350"/>
                      <a:ext cx="476050" cy="452500"/>
                    </a:xfrm>
                    <a:custGeom>
                      <a:rect b="b" l="l" r="r" t="t"/>
                      <a:pathLst>
                        <a:path extrusionOk="0" h="18100" w="19042">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
                    <p:cNvSpPr/>
                    <p:nvPr/>
                  </p:nvSpPr>
                  <p:spPr>
                    <a:xfrm>
                      <a:off x="-2045850" y="4526275"/>
                      <a:ext cx="636625" cy="130275"/>
                    </a:xfrm>
                    <a:custGeom>
                      <a:rect b="b" l="l" r="r" t="t"/>
                      <a:pathLst>
                        <a:path extrusionOk="0" h="5211" w="25465">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
                    <p:cNvSpPr/>
                    <p:nvPr/>
                  </p:nvSpPr>
                  <p:spPr>
                    <a:xfrm>
                      <a:off x="-2194925" y="3244175"/>
                      <a:ext cx="177875" cy="202975"/>
                    </a:xfrm>
                    <a:custGeom>
                      <a:rect b="b" l="l" r="r" t="t"/>
                      <a:pathLst>
                        <a:path extrusionOk="0" h="8119" w="7115">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
                    <p:cNvSpPr/>
                    <p:nvPr/>
                  </p:nvSpPr>
                  <p:spPr>
                    <a:xfrm>
                      <a:off x="-2217425" y="3823750"/>
                      <a:ext cx="135000" cy="116150"/>
                    </a:xfrm>
                    <a:custGeom>
                      <a:rect b="b" l="l" r="r" t="t"/>
                      <a:pathLst>
                        <a:path extrusionOk="0" h="4646" w="540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
                    <p:cNvSpPr/>
                    <p:nvPr/>
                  </p:nvSpPr>
                  <p:spPr>
                    <a:xfrm>
                      <a:off x="-1581325" y="4840125"/>
                      <a:ext cx="161125" cy="65925"/>
                    </a:xfrm>
                    <a:custGeom>
                      <a:rect b="b" l="l" r="r" t="t"/>
                      <a:pathLst>
                        <a:path extrusionOk="0" h="2637" w="6445">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
                    <p:cNvSpPr/>
                    <p:nvPr/>
                  </p:nvSpPr>
                  <p:spPr>
                    <a:xfrm>
                      <a:off x="-1245000" y="3450275"/>
                      <a:ext cx="70125" cy="143875"/>
                    </a:xfrm>
                    <a:custGeom>
                      <a:rect b="b" l="l" r="r" t="t"/>
                      <a:pathLst>
                        <a:path extrusionOk="0" h="5755" w="2805">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
                    <p:cNvSpPr/>
                    <p:nvPr/>
                  </p:nvSpPr>
                  <p:spPr>
                    <a:xfrm>
                      <a:off x="-2069900" y="4841700"/>
                      <a:ext cx="150150" cy="49700"/>
                    </a:xfrm>
                    <a:custGeom>
                      <a:rect b="b" l="l" r="r" t="t"/>
                      <a:pathLst>
                        <a:path extrusionOk="0" h="1988" w="6006">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
                    <p:cNvSpPr/>
                    <p:nvPr/>
                  </p:nvSpPr>
                  <p:spPr>
                    <a:xfrm>
                      <a:off x="-1689100" y="4037175"/>
                      <a:ext cx="95225" cy="58625"/>
                    </a:xfrm>
                    <a:custGeom>
                      <a:rect b="b" l="l" r="r" t="t"/>
                      <a:pathLst>
                        <a:path extrusionOk="0" h="2345" w="3809">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
                    <p:cNvSpPr/>
                    <p:nvPr/>
                  </p:nvSpPr>
                  <p:spPr>
                    <a:xfrm>
                      <a:off x="-1762850" y="3769350"/>
                      <a:ext cx="269950" cy="183125"/>
                    </a:xfrm>
                    <a:custGeom>
                      <a:rect b="b" l="l" r="r" t="t"/>
                      <a:pathLst>
                        <a:path extrusionOk="0" h="7325" w="10798">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
                    <p:cNvSpPr/>
                    <p:nvPr/>
                  </p:nvSpPr>
                  <p:spPr>
                    <a:xfrm>
                      <a:off x="-1010125" y="3598825"/>
                      <a:ext cx="223400" cy="131325"/>
                    </a:xfrm>
                    <a:custGeom>
                      <a:rect b="b" l="l" r="r" t="t"/>
                      <a:pathLst>
                        <a:path extrusionOk="0" h="5253" w="8936">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
                    <p:cNvSpPr/>
                    <p:nvPr/>
                  </p:nvSpPr>
                  <p:spPr>
                    <a:xfrm>
                      <a:off x="-1069750" y="3418875"/>
                      <a:ext cx="313350" cy="183650"/>
                    </a:xfrm>
                    <a:custGeom>
                      <a:rect b="b" l="l" r="r" t="t"/>
                      <a:pathLst>
                        <a:path extrusionOk="0" h="7346" w="12534">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
                    <p:cNvSpPr/>
                    <p:nvPr/>
                  </p:nvSpPr>
                  <p:spPr>
                    <a:xfrm>
                      <a:off x="-1499200" y="3660625"/>
                      <a:ext cx="245350" cy="186175"/>
                    </a:xfrm>
                    <a:custGeom>
                      <a:rect b="b" l="l" r="r" t="t"/>
                      <a:pathLst>
                        <a:path extrusionOk="0" h="7447" w="9814">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
                    <p:cNvSpPr/>
                    <p:nvPr/>
                  </p:nvSpPr>
                  <p:spPr>
                    <a:xfrm>
                      <a:off x="-2042700" y="3748600"/>
                      <a:ext cx="232800" cy="213425"/>
                    </a:xfrm>
                    <a:custGeom>
                      <a:rect b="b" l="l" r="r" t="t"/>
                      <a:pathLst>
                        <a:path extrusionOk="0" h="8537" w="9312">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
                    <p:cNvSpPr/>
                    <p:nvPr/>
                  </p:nvSpPr>
                  <p:spPr>
                    <a:xfrm>
                      <a:off x="-2749400" y="3146350"/>
                      <a:ext cx="2194400" cy="1786375"/>
                    </a:xfrm>
                    <a:custGeom>
                      <a:rect b="b" l="l" r="r" t="t"/>
                      <a:pathLst>
                        <a:path extrusionOk="0" h="71455" w="87776">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
                    <p:cNvSpPr/>
                    <p:nvPr/>
                  </p:nvSpPr>
                  <p:spPr>
                    <a:xfrm>
                      <a:off x="-1791625" y="3746875"/>
                      <a:ext cx="319125" cy="232275"/>
                    </a:xfrm>
                    <a:custGeom>
                      <a:rect b="b" l="l" r="r" t="t"/>
                      <a:pathLst>
                        <a:path extrusionOk="0" h="9291" w="12765">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
                    <p:cNvSpPr/>
                    <p:nvPr/>
                  </p:nvSpPr>
                  <p:spPr>
                    <a:xfrm>
                      <a:off x="-1790050" y="3670500"/>
                      <a:ext cx="37700" cy="41350"/>
                    </a:xfrm>
                    <a:custGeom>
                      <a:rect b="b" l="l" r="r" t="t"/>
                      <a:pathLst>
                        <a:path extrusionOk="0" h="1654" w="1508">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
                    <p:cNvSpPr/>
                    <p:nvPr/>
                  </p:nvSpPr>
                  <p:spPr>
                    <a:xfrm>
                      <a:off x="-1485075" y="3602500"/>
                      <a:ext cx="33500" cy="39775"/>
                    </a:xfrm>
                    <a:custGeom>
                      <a:rect b="b" l="l" r="r" t="t"/>
                      <a:pathLst>
                        <a:path extrusionOk="0" h="1591" w="134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
                    <p:cNvSpPr/>
                    <p:nvPr/>
                  </p:nvSpPr>
                  <p:spPr>
                    <a:xfrm>
                      <a:off x="-1023725" y="3575300"/>
                      <a:ext cx="262100" cy="173675"/>
                    </a:xfrm>
                    <a:custGeom>
                      <a:rect b="b" l="l" r="r" t="t"/>
                      <a:pathLst>
                        <a:path extrusionOk="0" h="6947" w="10484">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204" name="Google Shape;204;p1"/>
              <p:cNvSpPr/>
              <p:nvPr/>
            </p:nvSpPr>
            <p:spPr>
              <a:xfrm>
                <a:off x="6388825" y="4580688"/>
                <a:ext cx="131850" cy="225475"/>
              </a:xfrm>
              <a:custGeom>
                <a:rect b="b" l="l" r="r" t="t"/>
                <a:pathLst>
                  <a:path extrusionOk="0" h="9019" w="5274">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1"/>
              <p:cNvSpPr/>
              <p:nvPr/>
            </p:nvSpPr>
            <p:spPr>
              <a:xfrm>
                <a:off x="6501800" y="4539363"/>
                <a:ext cx="29325" cy="35075"/>
              </a:xfrm>
              <a:custGeom>
                <a:rect b="b" l="l" r="r" t="t"/>
                <a:pathLst>
                  <a:path extrusionOk="0" h="1403" w="1173">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1"/>
              <p:cNvSpPr/>
              <p:nvPr/>
            </p:nvSpPr>
            <p:spPr>
              <a:xfrm>
                <a:off x="6368425" y="4496988"/>
                <a:ext cx="182575" cy="327500"/>
              </a:xfrm>
              <a:custGeom>
                <a:rect b="b" l="l" r="r" t="t"/>
                <a:pathLst>
                  <a:path extrusionOk="0" h="13100" w="7303">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07" name="Google Shape;207;p1"/>
          <p:cNvSpPr/>
          <p:nvPr/>
        </p:nvSpPr>
        <p:spPr>
          <a:xfrm>
            <a:off x="2480904" y="2438500"/>
            <a:ext cx="4009992" cy="128704"/>
          </a:xfrm>
          <a:custGeom>
            <a:rect b="b" l="l" r="r" t="t"/>
            <a:pathLst>
              <a:path extrusionOk="0" h="7061" w="285612">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 name="Google Shape;208;p1"/>
          <p:cNvGrpSpPr/>
          <p:nvPr/>
        </p:nvGrpSpPr>
        <p:grpSpPr>
          <a:xfrm>
            <a:off x="41963" y="249125"/>
            <a:ext cx="608900" cy="407500"/>
            <a:chOff x="4137713" y="525925"/>
            <a:chExt cx="608900" cy="407500"/>
          </a:xfrm>
        </p:grpSpPr>
        <p:sp>
          <p:nvSpPr>
            <p:cNvPr id="209" name="Google Shape;209;p1"/>
            <p:cNvSpPr/>
            <p:nvPr/>
          </p:nvSpPr>
          <p:spPr>
            <a:xfrm>
              <a:off x="4168063" y="559925"/>
              <a:ext cx="556575" cy="353625"/>
            </a:xfrm>
            <a:custGeom>
              <a:rect b="b" l="l" r="r" t="t"/>
              <a:pathLst>
                <a:path extrusionOk="0" h="14145" w="22263">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
            <p:cNvSpPr/>
            <p:nvPr/>
          </p:nvSpPr>
          <p:spPr>
            <a:xfrm>
              <a:off x="4137713" y="525925"/>
              <a:ext cx="608900" cy="407500"/>
            </a:xfrm>
            <a:custGeom>
              <a:rect b="b" l="l" r="r" t="t"/>
              <a:pathLst>
                <a:path extrusionOk="0" h="16300" w="24356">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 name="Google Shape;211;p1"/>
          <p:cNvGrpSpPr/>
          <p:nvPr/>
        </p:nvGrpSpPr>
        <p:grpSpPr>
          <a:xfrm>
            <a:off x="482238" y="720825"/>
            <a:ext cx="475525" cy="287725"/>
            <a:chOff x="622013" y="907250"/>
            <a:chExt cx="475525" cy="287725"/>
          </a:xfrm>
        </p:grpSpPr>
        <p:sp>
          <p:nvSpPr>
            <p:cNvPr id="212" name="Google Shape;212;p1"/>
            <p:cNvSpPr/>
            <p:nvPr/>
          </p:nvSpPr>
          <p:spPr>
            <a:xfrm>
              <a:off x="650263" y="929225"/>
              <a:ext cx="423725" cy="240125"/>
            </a:xfrm>
            <a:custGeom>
              <a:rect b="b" l="l" r="r" t="t"/>
              <a:pathLst>
                <a:path extrusionOk="0" h="9605" w="16949">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
            <p:cNvSpPr/>
            <p:nvPr/>
          </p:nvSpPr>
          <p:spPr>
            <a:xfrm>
              <a:off x="622013" y="907250"/>
              <a:ext cx="475525" cy="287725"/>
            </a:xfrm>
            <a:custGeom>
              <a:rect b="b" l="l" r="r" t="t"/>
              <a:pathLst>
                <a:path extrusionOk="0" h="11509" w="19021">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4" name="Google Shape;214;p1"/>
          <p:cNvGrpSpPr/>
          <p:nvPr/>
        </p:nvGrpSpPr>
        <p:grpSpPr>
          <a:xfrm>
            <a:off x="4250013" y="4709350"/>
            <a:ext cx="643950" cy="195675"/>
            <a:chOff x="806663" y="3241275"/>
            <a:chExt cx="643950" cy="195675"/>
          </a:xfrm>
        </p:grpSpPr>
        <p:sp>
          <p:nvSpPr>
            <p:cNvPr id="215" name="Google Shape;215;p1"/>
            <p:cNvSpPr/>
            <p:nvPr/>
          </p:nvSpPr>
          <p:spPr>
            <a:xfrm>
              <a:off x="808238" y="3264300"/>
              <a:ext cx="600025" cy="172650"/>
            </a:xfrm>
            <a:custGeom>
              <a:rect b="b" l="l" r="r" t="t"/>
              <a:pathLst>
                <a:path extrusionOk="0" h="6906" w="24001">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
            <p:cNvSpPr/>
            <p:nvPr/>
          </p:nvSpPr>
          <p:spPr>
            <a:xfrm>
              <a:off x="806663" y="3241275"/>
              <a:ext cx="643950" cy="188350"/>
            </a:xfrm>
            <a:custGeom>
              <a:rect b="b" l="l" r="r" t="t"/>
              <a:pathLst>
                <a:path extrusionOk="0" h="7534" w="25758">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 name="Google Shape;217;p1"/>
          <p:cNvSpPr/>
          <p:nvPr/>
        </p:nvSpPr>
        <p:spPr>
          <a:xfrm>
            <a:off x="2533875" y="4132851"/>
            <a:ext cx="414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chemeClr val="dk1"/>
                </a:solidFill>
                <a:latin typeface="Arial"/>
                <a:ea typeface="Arial"/>
                <a:cs typeface="Arial"/>
                <a:sym typeface="Arial"/>
              </a:rPr>
              <a:t>Equipo de Coordinación </a:t>
            </a:r>
            <a:r>
              <a:rPr lang="es-CL">
                <a:solidFill>
                  <a:schemeClr val="dk1"/>
                </a:solidFill>
              </a:rPr>
              <a:t>A</a:t>
            </a:r>
            <a:r>
              <a:rPr b="0" i="0" lang="es-CL" sz="1400" u="none" cap="none" strike="noStrike">
                <a:solidFill>
                  <a:schemeClr val="dk1"/>
                </a:solidFill>
                <a:latin typeface="Arial"/>
                <a:ea typeface="Arial"/>
                <a:cs typeface="Arial"/>
                <a:sym typeface="Arial"/>
              </a:rPr>
              <a:t>cadémica – Orientación </a:t>
            </a:r>
            <a:endParaRPr b="0" i="0" sz="1400" u="none" cap="none" strike="noStrike">
              <a:solidFill>
                <a:srgbClr val="000000"/>
              </a:solidFill>
              <a:latin typeface="Arial"/>
              <a:ea typeface="Arial"/>
              <a:cs typeface="Arial"/>
              <a:sym typeface="Arial"/>
            </a:endParaRPr>
          </a:p>
        </p:txBody>
      </p:sp>
      <p:pic>
        <p:nvPicPr>
          <p:cNvPr id="218" name="Google Shape;218;p1"/>
          <p:cNvPicPr preferRelativeResize="0"/>
          <p:nvPr/>
        </p:nvPicPr>
        <p:blipFill rotWithShape="1">
          <a:blip r:embed="rId3">
            <a:alphaModFix/>
          </a:blip>
          <a:srcRect b="0" l="0" r="0" t="0"/>
          <a:stretch/>
        </p:blipFill>
        <p:spPr>
          <a:xfrm>
            <a:off x="3685475" y="441875"/>
            <a:ext cx="1120150" cy="73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9"/>
          <p:cNvSpPr/>
          <p:nvPr/>
        </p:nvSpPr>
        <p:spPr>
          <a:xfrm>
            <a:off x="248775" y="1077824"/>
            <a:ext cx="4921500" cy="2956800"/>
          </a:xfrm>
          <a:prstGeom prst="rect">
            <a:avLst/>
          </a:prstGeom>
          <a:noFill/>
          <a:ln>
            <a:noFill/>
          </a:ln>
        </p:spPr>
        <p:txBody>
          <a:bodyPr anchorCtr="0" anchor="t" bIns="45700" lIns="91425" spcFirstLastPara="1" rIns="91425" wrap="square" tIns="45700">
            <a:spAutoFit/>
          </a:bodyPr>
          <a:lstStyle/>
          <a:p>
            <a:pPr indent="-342900" lvl="0" marL="457200" marR="0" rtl="0" algn="just">
              <a:lnSpc>
                <a:spcPct val="100000"/>
              </a:lnSpc>
              <a:spcBef>
                <a:spcPts val="0"/>
              </a:spcBef>
              <a:spcAft>
                <a:spcPts val="0"/>
              </a:spcAft>
              <a:buClr>
                <a:schemeClr val="dk1"/>
              </a:buClr>
              <a:buSzPts val="1800"/>
              <a:buAutoNum type="arabicPeriod"/>
            </a:pPr>
            <a:r>
              <a:rPr lang="es-CL" sz="1800">
                <a:solidFill>
                  <a:schemeClr val="dk1"/>
                </a:solidFill>
              </a:rPr>
              <a:t>El cambio de espacio físico contempla que los y las estudiantes </a:t>
            </a:r>
            <a:r>
              <a:rPr lang="es-CL" sz="1800" u="sng">
                <a:solidFill>
                  <a:schemeClr val="dk1"/>
                </a:solidFill>
              </a:rPr>
              <a:t>cuenten con una sala definida de manera individual</a:t>
            </a:r>
            <a:r>
              <a:rPr lang="es-CL" sz="1800">
                <a:solidFill>
                  <a:schemeClr val="dk1"/>
                </a:solidFill>
              </a:rPr>
              <a:t>. Para anticipar este proceso, el colegio desarrolló la actividad </a:t>
            </a:r>
            <a:r>
              <a:rPr lang="es-CL" sz="1800" u="sng">
                <a:solidFill>
                  <a:schemeClr val="dk1"/>
                </a:solidFill>
              </a:rPr>
              <a:t>‘Mi sala nueva’</a:t>
            </a:r>
            <a:r>
              <a:rPr lang="es-CL" sz="1800">
                <a:solidFill>
                  <a:schemeClr val="dk1"/>
                </a:solidFill>
              </a:rPr>
              <a:t>, realizada en horario de clases, en la cual los estudiantes participaron en experiencias dentro del aula de 1° básico actual (ya fue realizada)</a:t>
            </a:r>
            <a:endParaRPr b="0" i="0" sz="1800" u="none" cap="none" strike="noStrike">
              <a:solidFill>
                <a:schemeClr val="dk1"/>
              </a:solidFill>
              <a:latin typeface="Arial"/>
              <a:ea typeface="Arial"/>
              <a:cs typeface="Arial"/>
              <a:sym typeface="Arial"/>
            </a:endParaRPr>
          </a:p>
        </p:txBody>
      </p:sp>
      <p:pic>
        <p:nvPicPr>
          <p:cNvPr id="392" name="Google Shape;392;p49" title="ChatGPT Image 9 oct 2025, 10_30_50 a.m..png"/>
          <p:cNvPicPr preferRelativeResize="0"/>
          <p:nvPr/>
        </p:nvPicPr>
        <p:blipFill>
          <a:blip r:embed="rId3">
            <a:alphaModFix/>
          </a:blip>
          <a:stretch>
            <a:fillRect/>
          </a:stretch>
        </p:blipFill>
        <p:spPr>
          <a:xfrm>
            <a:off x="5170275" y="1159100"/>
            <a:ext cx="3668924" cy="2445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0"/>
          <p:cNvSpPr/>
          <p:nvPr/>
        </p:nvSpPr>
        <p:spPr>
          <a:xfrm>
            <a:off x="235950" y="802175"/>
            <a:ext cx="4247100" cy="3885000"/>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lang="es-CL">
                <a:solidFill>
                  <a:schemeClr val="dk1"/>
                </a:solidFill>
              </a:rPr>
              <a:t>2. A partir de este nivel, los estudiantes ya no estarán a cargo de una sola educadora que imparte la </a:t>
            </a:r>
            <a:r>
              <a:rPr lang="es-CL">
                <a:solidFill>
                  <a:schemeClr val="dk1"/>
                </a:solidFill>
              </a:rPr>
              <a:t>mayoría</a:t>
            </a:r>
            <a:r>
              <a:rPr lang="es-CL">
                <a:solidFill>
                  <a:schemeClr val="dk1"/>
                </a:solidFill>
              </a:rPr>
              <a:t> de las áreas, sino que contarán con un equipo de docentes especialistas en distintas disciplinas. </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s-CL">
                <a:solidFill>
                  <a:schemeClr val="dk1"/>
                </a:solidFill>
              </a:rPr>
              <a:t>Esto implica un aumento de asignaturas, ya que la malla curricular propuesta por </a:t>
            </a:r>
            <a:r>
              <a:rPr lang="es-CL" u="sng">
                <a:solidFill>
                  <a:schemeClr val="dk1"/>
                </a:solidFill>
              </a:rPr>
              <a:t>el Ministerio de Educación incorpora nuevas áreas.</a:t>
            </a:r>
            <a:endParaRPr u="sng">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endParaRPr>
          </a:p>
          <a:p>
            <a:pPr indent="0" lvl="0" marL="0" marR="0" rtl="0" algn="l">
              <a:lnSpc>
                <a:spcPct val="100000"/>
              </a:lnSpc>
              <a:spcBef>
                <a:spcPts val="0"/>
              </a:spcBef>
              <a:spcAft>
                <a:spcPts val="0"/>
              </a:spcAft>
              <a:buNone/>
            </a:pPr>
            <a:r>
              <a:rPr lang="es-CL">
                <a:solidFill>
                  <a:schemeClr val="dk1"/>
                </a:solidFill>
              </a:rPr>
              <a:t>Lo que supone también un cambio en la denominación y en los profesionales responsables de cada espacio de aprendizaje.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s-CL"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398" name="Google Shape;398;p50" title="ChatGPT Image 9 oct 2025, 10_50_57 a.m..png"/>
          <p:cNvPicPr preferRelativeResize="0"/>
          <p:nvPr/>
        </p:nvPicPr>
        <p:blipFill rotWithShape="1">
          <a:blip r:embed="rId3">
            <a:alphaModFix/>
          </a:blip>
          <a:srcRect b="3287" l="0" r="0" t="17879"/>
          <a:stretch/>
        </p:blipFill>
        <p:spPr>
          <a:xfrm>
            <a:off x="4643150" y="605575"/>
            <a:ext cx="3465326" cy="4046899"/>
          </a:xfrm>
          <a:prstGeom prst="rect">
            <a:avLst/>
          </a:prstGeom>
          <a:noFill/>
          <a:ln>
            <a:noFill/>
          </a:ln>
        </p:spPr>
      </p:pic>
      <p:sp>
        <p:nvSpPr>
          <p:cNvPr id="399" name="Google Shape;399;p50"/>
          <p:cNvSpPr txBox="1"/>
          <p:nvPr/>
        </p:nvSpPr>
        <p:spPr>
          <a:xfrm>
            <a:off x="4923300" y="2320075"/>
            <a:ext cx="2988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CL">
                <a:solidFill>
                  <a:schemeClr val="dk2"/>
                </a:solidFill>
                <a:latin typeface="Patrick Hand"/>
                <a:ea typeface="Patrick Hand"/>
                <a:cs typeface="Patrick Hand"/>
                <a:sym typeface="Patrick Hand"/>
              </a:rPr>
              <a:t>5</a:t>
            </a:r>
            <a:endParaRPr>
              <a:solidFill>
                <a:schemeClr val="dk2"/>
              </a:solidFill>
              <a:latin typeface="Patrick Hand"/>
              <a:ea typeface="Patrick Hand"/>
              <a:cs typeface="Patrick Hand"/>
              <a:sym typeface="Patrick Hand"/>
            </a:endParaRPr>
          </a:p>
        </p:txBody>
      </p:sp>
      <p:sp>
        <p:nvSpPr>
          <p:cNvPr id="400" name="Google Shape;400;p50"/>
          <p:cNvSpPr txBox="1"/>
          <p:nvPr/>
        </p:nvSpPr>
        <p:spPr>
          <a:xfrm>
            <a:off x="6436275" y="2320075"/>
            <a:ext cx="2988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CL">
                <a:solidFill>
                  <a:schemeClr val="dk2"/>
                </a:solidFill>
                <a:latin typeface="Patrick Hand"/>
                <a:ea typeface="Patrick Hand"/>
                <a:cs typeface="Patrick Hand"/>
                <a:sym typeface="Patrick Hand"/>
              </a:rPr>
              <a:t>7</a:t>
            </a:r>
            <a:endParaRPr>
              <a:solidFill>
                <a:schemeClr val="dk2"/>
              </a:solidFill>
              <a:latin typeface="Patrick Hand"/>
              <a:ea typeface="Patrick Hand"/>
              <a:cs typeface="Patrick Hand"/>
              <a:sym typeface="Patrick Ha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1"/>
          <p:cNvSpPr/>
          <p:nvPr/>
        </p:nvSpPr>
        <p:spPr>
          <a:xfrm>
            <a:off x="268940" y="862182"/>
            <a:ext cx="5338483" cy="3600986"/>
          </a:xfrm>
          <a:prstGeom prst="rect">
            <a:avLst/>
          </a:prstGeom>
          <a:noFill/>
          <a:ln>
            <a:noFill/>
          </a:ln>
        </p:spPr>
        <p:txBody>
          <a:bodyPr anchorCtr="0" anchor="ctr" bIns="0" lIns="91425" spcFirstLastPara="1" rIns="91425" wrap="square" tIns="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None/>
            </a:pPr>
            <a:r>
              <a:rPr lang="es-CL" sz="1800"/>
              <a:t>3. </a:t>
            </a:r>
            <a:r>
              <a:rPr b="0" i="0" lang="es-CL" sz="1800" u="none" cap="none" strike="noStrike">
                <a:solidFill>
                  <a:srgbClr val="000000"/>
                </a:solidFill>
                <a:latin typeface="Arial"/>
                <a:ea typeface="Arial"/>
                <a:cs typeface="Arial"/>
                <a:sym typeface="Arial"/>
              </a:rPr>
              <a:t>Momentos evaluativo. Los y las estudiantes pasarán por diferentes momentos evaluativos, </a:t>
            </a:r>
            <a:r>
              <a:rPr lang="es-CL" sz="1800"/>
              <a:t>tales como</a:t>
            </a:r>
            <a:r>
              <a:rPr b="0" i="0" lang="es-CL" sz="1800" u="none" cap="none" strike="noStrike">
                <a:solidFill>
                  <a:srgbClr val="000000"/>
                </a:solidFill>
                <a:latin typeface="Arial"/>
                <a:ea typeface="Arial"/>
                <a:cs typeface="Arial"/>
                <a:sym typeface="Arial"/>
              </a:rPr>
              <a:t>:</a:t>
            </a:r>
            <a:r>
              <a:rPr lang="es-CL" sz="1800" u="sng"/>
              <a:t> </a:t>
            </a:r>
            <a:r>
              <a:rPr b="0" i="0" lang="es-CL" sz="1800" u="sng" cap="none" strike="noStrike">
                <a:solidFill>
                  <a:srgbClr val="000000"/>
                </a:solidFill>
                <a:latin typeface="Arial"/>
                <a:ea typeface="Arial"/>
                <a:cs typeface="Arial"/>
                <a:sym typeface="Arial"/>
              </a:rPr>
              <a:t>formativo</a:t>
            </a:r>
            <a:r>
              <a:rPr lang="es-CL" sz="1800" u="sng"/>
              <a:t> y</a:t>
            </a:r>
            <a:r>
              <a:rPr b="0" i="0" lang="es-CL" sz="1800" u="sng" cap="none" strike="noStrike">
                <a:solidFill>
                  <a:srgbClr val="000000"/>
                </a:solidFill>
                <a:latin typeface="Arial"/>
                <a:ea typeface="Arial"/>
                <a:cs typeface="Arial"/>
                <a:sym typeface="Arial"/>
              </a:rPr>
              <a:t> sumativo. </a:t>
            </a:r>
            <a:endParaRPr b="0" i="0" sz="1800" u="sng"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800"/>
              <a:buFont typeface="Arial"/>
              <a:buNone/>
            </a:pPr>
            <a:br>
              <a:rPr b="0" i="0" lang="es-CL" sz="1800" u="none" cap="none" strike="noStrike">
                <a:solidFill>
                  <a:schemeClr val="dk1"/>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lang="es-CL" sz="1800"/>
              <a:t>4. </a:t>
            </a:r>
            <a:r>
              <a:rPr b="0" i="0" lang="es-CL" sz="1800" u="none" cap="none" strike="noStrike">
                <a:solidFill>
                  <a:srgbClr val="000000"/>
                </a:solidFill>
                <a:latin typeface="Arial"/>
                <a:ea typeface="Arial"/>
                <a:cs typeface="Arial"/>
                <a:sym typeface="Arial"/>
              </a:rPr>
              <a:t>Requisitos para promoción de nivel: desde primero básico hasta la etapa final de su vida académica él y la estudiante deberán cumplir  con los siguientes requisitos de promoción: </a:t>
            </a:r>
            <a:endParaRPr b="0" i="0" sz="1800" u="none" cap="none" strike="noStrike">
              <a:solidFill>
                <a:srgbClr val="000000"/>
              </a:solidFill>
              <a:latin typeface="Arial"/>
              <a:ea typeface="Arial"/>
              <a:cs typeface="Arial"/>
              <a:sym typeface="Arial"/>
            </a:endParaRPr>
          </a:p>
          <a:p>
            <a:pPr indent="-342900" lvl="0" marL="457200" marR="0" rtl="0" algn="just">
              <a:lnSpc>
                <a:spcPct val="100000"/>
              </a:lnSpc>
              <a:spcBef>
                <a:spcPts val="0"/>
              </a:spcBef>
              <a:spcAft>
                <a:spcPts val="0"/>
              </a:spcAft>
              <a:buClr>
                <a:srgbClr val="000000"/>
              </a:buClr>
              <a:buSzPts val="1800"/>
              <a:buFont typeface="Arial"/>
              <a:buChar char="-"/>
            </a:pPr>
            <a:r>
              <a:rPr b="0" i="0" lang="es-CL" sz="1800" u="sng" cap="none" strike="noStrike">
                <a:solidFill>
                  <a:srgbClr val="000000"/>
                </a:solidFill>
                <a:latin typeface="Arial"/>
                <a:ea typeface="Arial"/>
                <a:cs typeface="Arial"/>
                <a:sym typeface="Arial"/>
              </a:rPr>
              <a:t>Notas aprobatorias (Decreto 67)</a:t>
            </a:r>
            <a:endParaRPr sz="1800" u="sng"/>
          </a:p>
          <a:p>
            <a:pPr indent="-342900" lvl="0" marL="457200" marR="0" rtl="0" algn="just">
              <a:lnSpc>
                <a:spcPct val="100000"/>
              </a:lnSpc>
              <a:spcBef>
                <a:spcPts val="0"/>
              </a:spcBef>
              <a:spcAft>
                <a:spcPts val="0"/>
              </a:spcAft>
              <a:buClr>
                <a:srgbClr val="000000"/>
              </a:buClr>
              <a:buSzPts val="1800"/>
              <a:buFont typeface="Arial"/>
              <a:buChar char="-"/>
            </a:pPr>
            <a:r>
              <a:rPr lang="es-CL" sz="1800" u="sng"/>
              <a:t>A</a:t>
            </a:r>
            <a:r>
              <a:rPr b="0" i="0" lang="es-CL" sz="1800" u="sng" cap="none" strike="noStrike">
                <a:solidFill>
                  <a:srgbClr val="000000"/>
                </a:solidFill>
                <a:latin typeface="Arial"/>
                <a:ea typeface="Arial"/>
                <a:cs typeface="Arial"/>
                <a:sym typeface="Arial"/>
              </a:rPr>
              <a:t>sistencia</a:t>
            </a:r>
            <a:r>
              <a:rPr lang="es-CL" sz="1800" u="sng"/>
              <a:t> 85%</a:t>
            </a:r>
            <a:r>
              <a:rPr b="0" i="0" lang="es-CL" sz="1800" u="sng" cap="none" strike="noStrike">
                <a:solidFill>
                  <a:srgbClr val="000000"/>
                </a:solidFill>
                <a:latin typeface="Arial"/>
                <a:ea typeface="Arial"/>
                <a:cs typeface="Arial"/>
                <a:sym typeface="Arial"/>
              </a:rPr>
              <a:t> </a:t>
            </a:r>
            <a:endParaRPr b="0" i="0" sz="1800" u="sng"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s-CL"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6" name="Google Shape;406;p51" title="ChatGPT Image 9 oct 2025, 10_57_31 a.m..png"/>
          <p:cNvPicPr preferRelativeResize="0"/>
          <p:nvPr/>
        </p:nvPicPr>
        <p:blipFill>
          <a:blip r:embed="rId3">
            <a:alphaModFix/>
          </a:blip>
          <a:stretch>
            <a:fillRect/>
          </a:stretch>
        </p:blipFill>
        <p:spPr>
          <a:xfrm>
            <a:off x="5641873" y="333275"/>
            <a:ext cx="3231779" cy="2154519"/>
          </a:xfrm>
          <a:prstGeom prst="rect">
            <a:avLst/>
          </a:prstGeom>
          <a:noFill/>
          <a:ln>
            <a:noFill/>
          </a:ln>
        </p:spPr>
      </p:pic>
      <p:pic>
        <p:nvPicPr>
          <p:cNvPr id="407" name="Google Shape;407;p51" title="ChatGPT Image 9 oct 2025, 11_00_42 a.m..png"/>
          <p:cNvPicPr preferRelativeResize="0"/>
          <p:nvPr/>
        </p:nvPicPr>
        <p:blipFill>
          <a:blip r:embed="rId4">
            <a:alphaModFix/>
          </a:blip>
          <a:stretch>
            <a:fillRect/>
          </a:stretch>
        </p:blipFill>
        <p:spPr>
          <a:xfrm>
            <a:off x="5641873" y="2616594"/>
            <a:ext cx="3231779" cy="21545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3a2d7ed8f9b_0_7"/>
          <p:cNvSpPr/>
          <p:nvPr/>
        </p:nvSpPr>
        <p:spPr>
          <a:xfrm>
            <a:off x="268940" y="862182"/>
            <a:ext cx="5338500" cy="3600900"/>
          </a:xfrm>
          <a:prstGeom prst="rect">
            <a:avLst/>
          </a:prstGeom>
          <a:noFill/>
          <a:ln>
            <a:noFill/>
          </a:ln>
        </p:spPr>
        <p:txBody>
          <a:bodyPr anchorCtr="0" anchor="ctr" bIns="0" lIns="91425" spcFirstLastPara="1" rIns="91425" wrap="square" tIns="0">
            <a:noAutofit/>
          </a:bodyPr>
          <a:lstStyle/>
          <a:p>
            <a:pPr indent="0" lvl="0" marL="0" marR="0" rtl="0" algn="just">
              <a:lnSpc>
                <a:spcPct val="100000"/>
              </a:lnSpc>
              <a:spcBef>
                <a:spcPts val="0"/>
              </a:spcBef>
              <a:spcAft>
                <a:spcPts val="0"/>
              </a:spcAft>
              <a:buClr>
                <a:srgbClr val="000000"/>
              </a:buClr>
              <a:buSzPts val="1800"/>
              <a:buFont typeface="Arial"/>
              <a:buNone/>
            </a:pPr>
            <a:r>
              <a:rPr lang="es-CL" sz="1800">
                <a:solidFill>
                  <a:schemeClr val="dk1"/>
                </a:solidFill>
              </a:rPr>
              <a:t>5. Aplicación de medidas formativas y/o sanciones proporcionales a las situaciones que constituyan faltas a la convivencia escolar, de acuerdo con lo establecido en el Reglamento Interno de Convivencia Escolar (RICE). Estas faltas se clasifican en tres niveles: leves, graves y gravísimas.</a:t>
            </a:r>
            <a:endParaRPr b="0" i="0" sz="1400" u="none" cap="none" strike="noStrike">
              <a:solidFill>
                <a:srgbClr val="000000"/>
              </a:solidFill>
              <a:latin typeface="Arial"/>
              <a:ea typeface="Arial"/>
              <a:cs typeface="Arial"/>
              <a:sym typeface="Arial"/>
            </a:endParaRPr>
          </a:p>
        </p:txBody>
      </p:sp>
      <p:pic>
        <p:nvPicPr>
          <p:cNvPr id="413" name="Google Shape;413;g3a2d7ed8f9b_0_7"/>
          <p:cNvPicPr preferRelativeResize="0"/>
          <p:nvPr/>
        </p:nvPicPr>
        <p:blipFill rotWithShape="1">
          <a:blip r:embed="rId3">
            <a:alphaModFix/>
          </a:blip>
          <a:srcRect b="12998" l="30825" r="30308" t="32615"/>
          <a:stretch/>
        </p:blipFill>
        <p:spPr>
          <a:xfrm>
            <a:off x="5804775" y="1005200"/>
            <a:ext cx="2847902" cy="3191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2" title="ChatGPT Image 9 oct 2025, 11_02_39 a.m..png"/>
          <p:cNvPicPr preferRelativeResize="0"/>
          <p:nvPr/>
        </p:nvPicPr>
        <p:blipFill rotWithShape="1">
          <a:blip r:embed="rId3">
            <a:alphaModFix/>
          </a:blip>
          <a:srcRect b="10553" l="13762" r="10993" t="4887"/>
          <a:stretch/>
        </p:blipFill>
        <p:spPr>
          <a:xfrm>
            <a:off x="4907550" y="593800"/>
            <a:ext cx="3870349" cy="4349151"/>
          </a:xfrm>
          <a:prstGeom prst="rect">
            <a:avLst/>
          </a:prstGeom>
          <a:noFill/>
          <a:ln>
            <a:noFill/>
          </a:ln>
        </p:spPr>
      </p:pic>
      <p:sp>
        <p:nvSpPr>
          <p:cNvPr id="419" name="Google Shape;419;p52"/>
          <p:cNvSpPr txBox="1"/>
          <p:nvPr>
            <p:ph type="title"/>
          </p:nvPr>
        </p:nvSpPr>
        <p:spPr>
          <a:xfrm>
            <a:off x="664950" y="351209"/>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s-CL" sz="1800">
                <a:latin typeface="Arial"/>
                <a:ea typeface="Arial"/>
                <a:cs typeface="Arial"/>
                <a:sym typeface="Arial"/>
              </a:rPr>
              <a:t>Recordar: </a:t>
            </a:r>
            <a:endParaRPr sz="1800">
              <a:latin typeface="Arial"/>
              <a:ea typeface="Arial"/>
              <a:cs typeface="Arial"/>
              <a:sym typeface="Arial"/>
            </a:endParaRPr>
          </a:p>
        </p:txBody>
      </p:sp>
      <p:sp>
        <p:nvSpPr>
          <p:cNvPr id="420" name="Google Shape;420;p52"/>
          <p:cNvSpPr txBox="1"/>
          <p:nvPr>
            <p:ph idx="1" type="body"/>
          </p:nvPr>
        </p:nvSpPr>
        <p:spPr>
          <a:xfrm>
            <a:off x="366075" y="796175"/>
            <a:ext cx="4368600" cy="3944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es-CL" sz="1800">
                <a:latin typeface="Arial"/>
                <a:ea typeface="Arial"/>
                <a:cs typeface="Arial"/>
                <a:sym typeface="Arial"/>
              </a:rPr>
              <a:t>Se recuerda que el estudiante debe mantener un porcentaje de asistencia que asegure la continuidad de su proceso de aprendizaje y favorezca su desarrollo integral. En este sentido, los invito a revisar los protocolos disponibles en nuestra página web, ya que un alto nivel de inasistencia activa procedimientos institucionales que consideran la </a:t>
            </a:r>
            <a:r>
              <a:rPr b="1" lang="es-CL" sz="1800" u="sng">
                <a:latin typeface="Arial"/>
                <a:ea typeface="Arial"/>
                <a:cs typeface="Arial"/>
                <a:sym typeface="Arial"/>
              </a:rPr>
              <a:t>derivación</a:t>
            </a:r>
            <a:r>
              <a:rPr b="1" lang="es-CL" sz="1800">
                <a:latin typeface="Arial"/>
                <a:ea typeface="Arial"/>
                <a:cs typeface="Arial"/>
                <a:sym typeface="Arial"/>
              </a:rPr>
              <a:t> a </a:t>
            </a:r>
            <a:r>
              <a:rPr b="1" lang="es-CL" sz="1800" u="sng">
                <a:latin typeface="Arial"/>
                <a:ea typeface="Arial"/>
                <a:cs typeface="Arial"/>
                <a:sym typeface="Arial"/>
              </a:rPr>
              <a:t>programas de acompañamiento</a:t>
            </a:r>
            <a:r>
              <a:rPr b="1" lang="es-CL" sz="1800">
                <a:latin typeface="Arial"/>
                <a:ea typeface="Arial"/>
                <a:cs typeface="Arial"/>
                <a:sym typeface="Arial"/>
              </a:rPr>
              <a:t> dirigidos a fortalecer las competencias parentales de las familias.</a:t>
            </a:r>
            <a:endParaRPr sz="1800">
              <a:latin typeface="Arial"/>
              <a:ea typeface="Arial"/>
              <a:cs typeface="Arial"/>
              <a:sym typeface="Arial"/>
            </a:endParaRPr>
          </a:p>
          <a:p>
            <a:pPr indent="0" lvl="0" marL="139700" rtl="0" algn="l">
              <a:lnSpc>
                <a:spcPct val="100000"/>
              </a:lnSpc>
              <a:spcBef>
                <a:spcPts val="0"/>
              </a:spcBef>
              <a:spcAft>
                <a:spcPts val="0"/>
              </a:spcAft>
              <a:buSzPts val="1400"/>
              <a:buNone/>
            </a:pPr>
            <a:r>
              <a:t/>
            </a:r>
            <a:endParaRPr sz="1800">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1"/>
          <p:cNvSpPr txBox="1"/>
          <p:nvPr>
            <p:ph type="title"/>
          </p:nvPr>
        </p:nvSpPr>
        <p:spPr>
          <a:xfrm>
            <a:off x="1654063" y="1639804"/>
            <a:ext cx="59412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accent3"/>
              </a:buClr>
              <a:buSzPts val="3600"/>
              <a:buNone/>
            </a:pPr>
            <a:r>
              <a:rPr lang="es-CL"/>
              <a:t>Conductas de entrada</a:t>
            </a:r>
            <a:br>
              <a:rPr lang="es-CL"/>
            </a:br>
            <a:endParaRPr/>
          </a:p>
        </p:txBody>
      </p:sp>
      <p:grpSp>
        <p:nvGrpSpPr>
          <p:cNvPr id="426" name="Google Shape;426;p21"/>
          <p:cNvGrpSpPr/>
          <p:nvPr/>
        </p:nvGrpSpPr>
        <p:grpSpPr>
          <a:xfrm flipH="1">
            <a:off x="6762614" y="393608"/>
            <a:ext cx="1653549" cy="1152165"/>
            <a:chOff x="6876425" y="1268933"/>
            <a:chExt cx="1653549" cy="1152165"/>
          </a:xfrm>
        </p:grpSpPr>
        <p:grpSp>
          <p:nvGrpSpPr>
            <p:cNvPr id="427" name="Google Shape;427;p21"/>
            <p:cNvGrpSpPr/>
            <p:nvPr/>
          </p:nvGrpSpPr>
          <p:grpSpPr>
            <a:xfrm rot="1400853">
              <a:off x="7531678" y="2028397"/>
              <a:ext cx="998956" cy="203068"/>
              <a:chOff x="10471811" y="1999263"/>
              <a:chExt cx="998976" cy="203072"/>
            </a:xfrm>
          </p:grpSpPr>
          <p:sp>
            <p:nvSpPr>
              <p:cNvPr id="428" name="Google Shape;428;p21"/>
              <p:cNvSpPr/>
              <p:nvPr/>
            </p:nvSpPr>
            <p:spPr>
              <a:xfrm rot="7998309">
                <a:off x="11406620" y="2017324"/>
                <a:ext cx="53741" cy="51851"/>
              </a:xfrm>
              <a:custGeom>
                <a:rect b="b" l="l" r="r" t="t"/>
                <a:pathLst>
                  <a:path extrusionOk="0" h="1293" w="134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21"/>
              <p:cNvSpPr/>
              <p:nvPr/>
            </p:nvSpPr>
            <p:spPr>
              <a:xfrm rot="7998309">
                <a:off x="11247320" y="2010684"/>
                <a:ext cx="54583" cy="53736"/>
              </a:xfrm>
              <a:custGeom>
                <a:rect b="b" l="l" r="r" t="t"/>
                <a:pathLst>
                  <a:path extrusionOk="0" h="1340" w="1361">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21"/>
              <p:cNvSpPr/>
              <p:nvPr/>
            </p:nvSpPr>
            <p:spPr>
              <a:xfrm flipH="1">
                <a:off x="11055049" y="2028324"/>
                <a:ext cx="48687" cy="42749"/>
              </a:xfrm>
              <a:custGeom>
                <a:rect b="b" l="l" r="r" t="t"/>
                <a:pathLst>
                  <a:path extrusionOk="0" h="1066" w="1214">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21"/>
              <p:cNvSpPr/>
              <p:nvPr/>
            </p:nvSpPr>
            <p:spPr>
              <a:xfrm flipH="1">
                <a:off x="10860369" y="2063014"/>
                <a:ext cx="57912" cy="40303"/>
              </a:xfrm>
              <a:custGeom>
                <a:rect b="b" l="l" r="r" t="t"/>
                <a:pathLst>
                  <a:path extrusionOk="0" h="1005" w="1444">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1"/>
              <p:cNvSpPr/>
              <p:nvPr/>
            </p:nvSpPr>
            <p:spPr>
              <a:xfrm flipH="1">
                <a:off x="10651412" y="2055435"/>
                <a:ext cx="78887" cy="55542"/>
              </a:xfrm>
              <a:custGeom>
                <a:rect b="b" l="l" r="r" t="t"/>
                <a:pathLst>
                  <a:path extrusionOk="0" h="1385" w="1967">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21"/>
              <p:cNvSpPr/>
              <p:nvPr/>
            </p:nvSpPr>
            <p:spPr>
              <a:xfrm flipH="1">
                <a:off x="10471811" y="2149440"/>
                <a:ext cx="69702" cy="52895"/>
              </a:xfrm>
              <a:custGeom>
                <a:rect b="b" l="l" r="r" t="t"/>
                <a:pathLst>
                  <a:path extrusionOk="0" h="1319" w="1738">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4" name="Google Shape;434;p21"/>
            <p:cNvGrpSpPr/>
            <p:nvPr/>
          </p:nvGrpSpPr>
          <p:grpSpPr>
            <a:xfrm>
              <a:off x="6907063" y="1389007"/>
              <a:ext cx="626852" cy="654662"/>
              <a:chOff x="6907063" y="1389007"/>
              <a:chExt cx="626852" cy="654662"/>
            </a:xfrm>
          </p:grpSpPr>
          <p:sp>
            <p:nvSpPr>
              <p:cNvPr id="435" name="Google Shape;435;p21"/>
              <p:cNvSpPr/>
              <p:nvPr/>
            </p:nvSpPr>
            <p:spPr>
              <a:xfrm>
                <a:off x="7008200" y="1636200"/>
                <a:ext cx="336322" cy="287712"/>
              </a:xfrm>
              <a:custGeom>
                <a:rect b="b" l="l" r="r" t="t"/>
                <a:pathLst>
                  <a:path extrusionOk="0" h="14004" w="16907">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1"/>
              <p:cNvSpPr/>
              <p:nvPr/>
            </p:nvSpPr>
            <p:spPr>
              <a:xfrm>
                <a:off x="7200974" y="1405675"/>
                <a:ext cx="305423" cy="400854"/>
              </a:xfrm>
              <a:custGeom>
                <a:rect b="b" l="l" r="r" t="t"/>
                <a:pathLst>
                  <a:path extrusionOk="0" h="20151" w="14812">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1"/>
              <p:cNvSpPr/>
              <p:nvPr/>
            </p:nvSpPr>
            <p:spPr>
              <a:xfrm>
                <a:off x="7315391" y="1878639"/>
                <a:ext cx="193733" cy="151342"/>
              </a:xfrm>
              <a:custGeom>
                <a:rect b="b" l="l" r="r" t="t"/>
                <a:pathLst>
                  <a:path extrusionOk="0" h="7608" w="9739">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1"/>
              <p:cNvSpPr/>
              <p:nvPr/>
            </p:nvSpPr>
            <p:spPr>
              <a:xfrm>
                <a:off x="6941597" y="1650822"/>
                <a:ext cx="89835" cy="78695"/>
              </a:xfrm>
              <a:custGeom>
                <a:rect b="b" l="l" r="r" t="t"/>
                <a:pathLst>
                  <a:path extrusionOk="0" h="3956" w="4516">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1"/>
              <p:cNvSpPr/>
              <p:nvPr/>
            </p:nvSpPr>
            <p:spPr>
              <a:xfrm>
                <a:off x="7071480" y="1725083"/>
                <a:ext cx="66600" cy="70738"/>
              </a:xfrm>
              <a:custGeom>
                <a:rect b="b" l="l" r="r" t="t"/>
                <a:pathLst>
                  <a:path extrusionOk="0" h="3556" w="3348">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1"/>
              <p:cNvSpPr/>
              <p:nvPr/>
            </p:nvSpPr>
            <p:spPr>
              <a:xfrm>
                <a:off x="6907063" y="1389007"/>
                <a:ext cx="626852" cy="654662"/>
              </a:xfrm>
              <a:custGeom>
                <a:rect b="b" l="l" r="r" t="t"/>
                <a:pathLst>
                  <a:path extrusionOk="0" h="32910" w="31512">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1"/>
              <p:cNvSpPr/>
              <p:nvPr/>
            </p:nvSpPr>
            <p:spPr>
              <a:xfrm>
                <a:off x="7063980" y="1667910"/>
                <a:ext cx="67853" cy="75631"/>
              </a:xfrm>
              <a:custGeom>
                <a:rect b="b" l="l" r="r" t="t"/>
                <a:pathLst>
                  <a:path extrusionOk="0" h="3802" w="3411">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2" name="Google Shape;442;p21"/>
            <p:cNvSpPr/>
            <p:nvPr/>
          </p:nvSpPr>
          <p:spPr>
            <a:xfrm flipH="1">
              <a:off x="6876425" y="1268933"/>
              <a:ext cx="119223" cy="209809"/>
            </a:xfrm>
            <a:custGeom>
              <a:rect b="b" l="l" r="r" t="t"/>
              <a:pathLst>
                <a:path extrusionOk="0" h="13957" w="7931">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3" name="Google Shape;443;p21"/>
          <p:cNvGrpSpPr/>
          <p:nvPr/>
        </p:nvGrpSpPr>
        <p:grpSpPr>
          <a:xfrm>
            <a:off x="4250013" y="4709350"/>
            <a:ext cx="643950" cy="195675"/>
            <a:chOff x="806663" y="3241275"/>
            <a:chExt cx="643950" cy="195675"/>
          </a:xfrm>
        </p:grpSpPr>
        <p:sp>
          <p:nvSpPr>
            <p:cNvPr id="444" name="Google Shape;444;p21"/>
            <p:cNvSpPr/>
            <p:nvPr/>
          </p:nvSpPr>
          <p:spPr>
            <a:xfrm>
              <a:off x="808238" y="3264300"/>
              <a:ext cx="600025" cy="172650"/>
            </a:xfrm>
            <a:custGeom>
              <a:rect b="b" l="l" r="r" t="t"/>
              <a:pathLst>
                <a:path extrusionOk="0" h="6906" w="24001">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1"/>
            <p:cNvSpPr/>
            <p:nvPr/>
          </p:nvSpPr>
          <p:spPr>
            <a:xfrm>
              <a:off x="806663" y="3241275"/>
              <a:ext cx="643950" cy="188350"/>
            </a:xfrm>
            <a:custGeom>
              <a:rect b="b" l="l" r="r" t="t"/>
              <a:pathLst>
                <a:path extrusionOk="0" h="7534" w="25758">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6" name="Google Shape;446;p21"/>
          <p:cNvGrpSpPr/>
          <p:nvPr/>
        </p:nvGrpSpPr>
        <p:grpSpPr>
          <a:xfrm>
            <a:off x="7254781" y="2856550"/>
            <a:ext cx="1722889" cy="2049166"/>
            <a:chOff x="5970825" y="1928038"/>
            <a:chExt cx="1569800" cy="1667650"/>
          </a:xfrm>
        </p:grpSpPr>
        <p:sp>
          <p:nvSpPr>
            <p:cNvPr id="447" name="Google Shape;447;p21"/>
            <p:cNvSpPr/>
            <p:nvPr/>
          </p:nvSpPr>
          <p:spPr>
            <a:xfrm>
              <a:off x="6216675" y="1948963"/>
              <a:ext cx="1179075" cy="853200"/>
            </a:xfrm>
            <a:custGeom>
              <a:rect b="b" l="l" r="r" t="t"/>
              <a:pathLst>
                <a:path extrusionOk="0" h="34128" w="47163">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21"/>
            <p:cNvSpPr/>
            <p:nvPr/>
          </p:nvSpPr>
          <p:spPr>
            <a:xfrm>
              <a:off x="6387725" y="2303613"/>
              <a:ext cx="747000" cy="575950"/>
            </a:xfrm>
            <a:custGeom>
              <a:rect b="b" l="l" r="r" t="t"/>
              <a:pathLst>
                <a:path extrusionOk="0" h="23038" w="2988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1"/>
            <p:cNvSpPr/>
            <p:nvPr/>
          </p:nvSpPr>
          <p:spPr>
            <a:xfrm>
              <a:off x="6296700" y="2560988"/>
              <a:ext cx="90000" cy="127125"/>
            </a:xfrm>
            <a:custGeom>
              <a:rect b="b" l="l" r="r" t="t"/>
              <a:pathLst>
                <a:path extrusionOk="0" h="5085" w="360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1"/>
            <p:cNvSpPr/>
            <p:nvPr/>
          </p:nvSpPr>
          <p:spPr>
            <a:xfrm>
              <a:off x="7121100" y="2575638"/>
              <a:ext cx="102025" cy="117200"/>
            </a:xfrm>
            <a:custGeom>
              <a:rect b="b" l="l" r="r" t="t"/>
              <a:pathLst>
                <a:path extrusionOk="0" h="4688" w="4081">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1"/>
            <p:cNvSpPr/>
            <p:nvPr/>
          </p:nvSpPr>
          <p:spPr>
            <a:xfrm>
              <a:off x="6118325" y="2812588"/>
              <a:ext cx="1236625" cy="755375"/>
            </a:xfrm>
            <a:custGeom>
              <a:rect b="b" l="l" r="r" t="t"/>
              <a:pathLst>
                <a:path extrusionOk="0" h="30215" w="49465">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1"/>
            <p:cNvSpPr/>
            <p:nvPr/>
          </p:nvSpPr>
          <p:spPr>
            <a:xfrm>
              <a:off x="6988750" y="2802638"/>
              <a:ext cx="413800" cy="484950"/>
            </a:xfrm>
            <a:custGeom>
              <a:rect b="b" l="l" r="r" t="t"/>
              <a:pathLst>
                <a:path extrusionOk="0" h="19398" w="16552">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1"/>
            <p:cNvSpPr/>
            <p:nvPr/>
          </p:nvSpPr>
          <p:spPr>
            <a:xfrm>
              <a:off x="7331375" y="3344563"/>
              <a:ext cx="30875" cy="21475"/>
            </a:xfrm>
            <a:custGeom>
              <a:rect b="b" l="l" r="r" t="t"/>
              <a:pathLst>
                <a:path extrusionOk="0" h="859" w="1235">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1"/>
            <p:cNvSpPr/>
            <p:nvPr/>
          </p:nvSpPr>
          <p:spPr>
            <a:xfrm>
              <a:off x="7331375" y="3303763"/>
              <a:ext cx="28275" cy="11025"/>
            </a:xfrm>
            <a:custGeom>
              <a:rect b="b" l="l" r="r" t="t"/>
              <a:pathLst>
                <a:path extrusionOk="0" h="441" w="1131">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1"/>
            <p:cNvSpPr/>
            <p:nvPr/>
          </p:nvSpPr>
          <p:spPr>
            <a:xfrm>
              <a:off x="6211386" y="2888540"/>
              <a:ext cx="1112625" cy="650900"/>
            </a:xfrm>
            <a:custGeom>
              <a:rect b="b" l="l" r="r" t="t"/>
              <a:pathLst>
                <a:path extrusionOk="0" h="26036" w="44505">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1"/>
            <p:cNvSpPr/>
            <p:nvPr/>
          </p:nvSpPr>
          <p:spPr>
            <a:xfrm>
              <a:off x="6600625" y="2659313"/>
              <a:ext cx="298175" cy="158525"/>
            </a:xfrm>
            <a:custGeom>
              <a:rect b="b" l="l" r="r" t="t"/>
              <a:pathLst>
                <a:path extrusionOk="0" h="6341" w="11927">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1"/>
            <p:cNvSpPr/>
            <p:nvPr/>
          </p:nvSpPr>
          <p:spPr>
            <a:xfrm>
              <a:off x="6389825" y="2591838"/>
              <a:ext cx="192500" cy="152250"/>
            </a:xfrm>
            <a:custGeom>
              <a:rect b="b" l="l" r="r" t="t"/>
              <a:pathLst>
                <a:path extrusionOk="0" h="6090" w="770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1"/>
            <p:cNvSpPr/>
            <p:nvPr/>
          </p:nvSpPr>
          <p:spPr>
            <a:xfrm>
              <a:off x="6912900" y="2581388"/>
              <a:ext cx="176300" cy="194600"/>
            </a:xfrm>
            <a:custGeom>
              <a:rect b="b" l="l" r="r" t="t"/>
              <a:pathLst>
                <a:path extrusionOk="0" h="7784" w="7052">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1"/>
            <p:cNvSpPr/>
            <p:nvPr/>
          </p:nvSpPr>
          <p:spPr>
            <a:xfrm>
              <a:off x="5970825" y="1928038"/>
              <a:ext cx="1569800" cy="1667650"/>
            </a:xfrm>
            <a:custGeom>
              <a:rect b="b" l="l" r="r" t="t"/>
              <a:pathLst>
                <a:path extrusionOk="0" h="66706" w="62792">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1"/>
            <p:cNvSpPr/>
            <p:nvPr/>
          </p:nvSpPr>
          <p:spPr>
            <a:xfrm>
              <a:off x="6567150" y="2642588"/>
              <a:ext cx="348400" cy="196175"/>
            </a:xfrm>
            <a:custGeom>
              <a:rect b="b" l="l" r="r" t="t"/>
              <a:pathLst>
                <a:path extrusionOk="0" h="7847" w="13936">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1"/>
            <p:cNvSpPr/>
            <p:nvPr/>
          </p:nvSpPr>
          <p:spPr>
            <a:xfrm>
              <a:off x="6866350" y="2540063"/>
              <a:ext cx="48675" cy="46575"/>
            </a:xfrm>
            <a:custGeom>
              <a:rect b="b" l="l" r="r" t="t"/>
              <a:pathLst>
                <a:path extrusionOk="0" h="1863" w="1947">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1"/>
            <p:cNvSpPr/>
            <p:nvPr/>
          </p:nvSpPr>
          <p:spPr>
            <a:xfrm>
              <a:off x="6514825" y="2540588"/>
              <a:ext cx="39775" cy="45000"/>
            </a:xfrm>
            <a:custGeom>
              <a:rect b="b" l="l" r="r" t="t"/>
              <a:pathLst>
                <a:path extrusionOk="0" h="1800" w="1591">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1"/>
            <p:cNvSpPr/>
            <p:nvPr/>
          </p:nvSpPr>
          <p:spPr>
            <a:xfrm>
              <a:off x="7075050" y="3147888"/>
              <a:ext cx="124525" cy="213450"/>
            </a:xfrm>
            <a:custGeom>
              <a:rect b="b" l="l" r="r" t="t"/>
              <a:pathLst>
                <a:path extrusionOk="0" h="8538" w="4981">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1"/>
            <p:cNvSpPr/>
            <p:nvPr/>
          </p:nvSpPr>
          <p:spPr>
            <a:xfrm>
              <a:off x="6522675" y="3078838"/>
              <a:ext cx="117200" cy="203500"/>
            </a:xfrm>
            <a:custGeom>
              <a:rect b="b" l="l" r="r" t="t"/>
              <a:pathLst>
                <a:path extrusionOk="0" h="8140" w="4688">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1"/>
            <p:cNvSpPr/>
            <p:nvPr/>
          </p:nvSpPr>
          <p:spPr>
            <a:xfrm>
              <a:off x="6245450" y="3023388"/>
              <a:ext cx="133925" cy="313350"/>
            </a:xfrm>
            <a:custGeom>
              <a:rect b="b" l="l" r="r" t="t"/>
              <a:pathLst>
                <a:path extrusionOk="0" h="12534" w="5357">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1"/>
            <p:cNvSpPr/>
            <p:nvPr/>
          </p:nvSpPr>
          <p:spPr>
            <a:xfrm>
              <a:off x="6968875" y="3122263"/>
              <a:ext cx="102025" cy="149625"/>
            </a:xfrm>
            <a:custGeom>
              <a:rect b="b" l="l" r="r" t="t"/>
              <a:pathLst>
                <a:path extrusionOk="0" h="5985" w="4081">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1"/>
            <p:cNvSpPr/>
            <p:nvPr/>
          </p:nvSpPr>
          <p:spPr>
            <a:xfrm>
              <a:off x="6406550" y="3128013"/>
              <a:ext cx="85300" cy="186250"/>
            </a:xfrm>
            <a:custGeom>
              <a:rect b="b" l="l" r="r" t="t"/>
              <a:pathLst>
                <a:path extrusionOk="0" h="7450" w="3412">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1"/>
            <p:cNvSpPr/>
            <p:nvPr/>
          </p:nvSpPr>
          <p:spPr>
            <a:xfrm>
              <a:off x="6784750" y="3156263"/>
              <a:ext cx="89475" cy="139175"/>
            </a:xfrm>
            <a:custGeom>
              <a:rect b="b" l="l" r="r" t="t"/>
              <a:pathLst>
                <a:path extrusionOk="0" h="5567" w="3579">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1"/>
            <p:cNvSpPr/>
            <p:nvPr/>
          </p:nvSpPr>
          <p:spPr>
            <a:xfrm>
              <a:off x="6680125" y="3102913"/>
              <a:ext cx="77450" cy="187275"/>
            </a:xfrm>
            <a:custGeom>
              <a:rect b="b" l="l" r="r" t="t"/>
              <a:pathLst>
                <a:path extrusionOk="0" h="7491" w="3098">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1"/>
            <p:cNvSpPr/>
            <p:nvPr/>
          </p:nvSpPr>
          <p:spPr>
            <a:xfrm>
              <a:off x="6903475" y="3155213"/>
              <a:ext cx="30900" cy="114575"/>
            </a:xfrm>
            <a:custGeom>
              <a:rect b="b" l="l" r="r" t="t"/>
              <a:pathLst>
                <a:path extrusionOk="0" h="4583" w="1236">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1"/>
            <p:cNvSpPr/>
            <p:nvPr/>
          </p:nvSpPr>
          <p:spPr>
            <a:xfrm>
              <a:off x="6888850" y="3055313"/>
              <a:ext cx="45525" cy="41850"/>
            </a:xfrm>
            <a:custGeom>
              <a:rect b="b" l="l" r="r" t="t"/>
              <a:pathLst>
                <a:path extrusionOk="0" h="1674" w="1821">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2" name="Google Shape;472;p21"/>
          <p:cNvGrpSpPr/>
          <p:nvPr/>
        </p:nvGrpSpPr>
        <p:grpSpPr>
          <a:xfrm flipH="1">
            <a:off x="297604" y="2833701"/>
            <a:ext cx="2304509" cy="1842842"/>
            <a:chOff x="-2314175" y="910675"/>
            <a:chExt cx="2012875" cy="1733025"/>
          </a:xfrm>
        </p:grpSpPr>
        <p:sp>
          <p:nvSpPr>
            <p:cNvPr id="473" name="Google Shape;473;p21"/>
            <p:cNvSpPr/>
            <p:nvPr/>
          </p:nvSpPr>
          <p:spPr>
            <a:xfrm>
              <a:off x="-2265025" y="2299475"/>
              <a:ext cx="747525" cy="219200"/>
            </a:xfrm>
            <a:custGeom>
              <a:rect b="b" l="l" r="r" t="t"/>
              <a:pathLst>
                <a:path extrusionOk="0" h="8768" w="29901">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1"/>
            <p:cNvSpPr/>
            <p:nvPr/>
          </p:nvSpPr>
          <p:spPr>
            <a:xfrm>
              <a:off x="-1461025" y="2493025"/>
              <a:ext cx="621975" cy="109875"/>
            </a:xfrm>
            <a:custGeom>
              <a:rect b="b" l="l" r="r" t="t"/>
              <a:pathLst>
                <a:path extrusionOk="0" h="4395" w="24879">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21"/>
            <p:cNvSpPr/>
            <p:nvPr/>
          </p:nvSpPr>
          <p:spPr>
            <a:xfrm>
              <a:off x="-2009750" y="2479425"/>
              <a:ext cx="9450" cy="1075"/>
            </a:xfrm>
            <a:custGeom>
              <a:rect b="b" l="l" r="r" t="t"/>
              <a:pathLst>
                <a:path extrusionOk="0" h="43" w="378">
                  <a:moveTo>
                    <a:pt x="1" y="42"/>
                  </a:moveTo>
                  <a:lnTo>
                    <a:pt x="377" y="42"/>
                  </a:lnTo>
                  <a:lnTo>
                    <a:pt x="377" y="0"/>
                  </a:lnTo>
                  <a:lnTo>
                    <a:pt x="1" y="0"/>
                  </a:lnTo>
                  <a:close/>
                </a:path>
              </a:pathLst>
            </a:custGeom>
            <a:solidFill>
              <a:srgbClr val="E6E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1"/>
            <p:cNvSpPr/>
            <p:nvPr/>
          </p:nvSpPr>
          <p:spPr>
            <a:xfrm>
              <a:off x="-2285950" y="2359100"/>
              <a:ext cx="1445325" cy="228100"/>
            </a:xfrm>
            <a:custGeom>
              <a:rect b="b" l="l" r="r" t="t"/>
              <a:pathLst>
                <a:path extrusionOk="0" h="9124" w="57813">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21"/>
            <p:cNvSpPr/>
            <p:nvPr/>
          </p:nvSpPr>
          <p:spPr>
            <a:xfrm>
              <a:off x="-1738275" y="928450"/>
              <a:ext cx="1032625" cy="640825"/>
            </a:xfrm>
            <a:custGeom>
              <a:rect b="b" l="l" r="r" t="t"/>
              <a:pathLst>
                <a:path extrusionOk="0" h="25633" w="41305">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21"/>
            <p:cNvSpPr/>
            <p:nvPr/>
          </p:nvSpPr>
          <p:spPr>
            <a:xfrm>
              <a:off x="-1773825" y="1255900"/>
              <a:ext cx="863125" cy="669600"/>
            </a:xfrm>
            <a:custGeom>
              <a:rect b="b" l="l" r="r" t="t"/>
              <a:pathLst>
                <a:path extrusionOk="0" h="26784" w="34525">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21"/>
            <p:cNvSpPr/>
            <p:nvPr/>
          </p:nvSpPr>
          <p:spPr>
            <a:xfrm>
              <a:off x="-1903025" y="1787375"/>
              <a:ext cx="809225" cy="644475"/>
            </a:xfrm>
            <a:custGeom>
              <a:rect b="b" l="l" r="r" t="t"/>
              <a:pathLst>
                <a:path extrusionOk="0" h="25779" w="32369">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1"/>
            <p:cNvSpPr/>
            <p:nvPr/>
          </p:nvSpPr>
          <p:spPr>
            <a:xfrm>
              <a:off x="-1722050" y="1988225"/>
              <a:ext cx="128700" cy="337950"/>
            </a:xfrm>
            <a:custGeom>
              <a:rect b="b" l="l" r="r" t="t"/>
              <a:pathLst>
                <a:path extrusionOk="0" h="13518" w="5148">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21"/>
            <p:cNvSpPr/>
            <p:nvPr/>
          </p:nvSpPr>
          <p:spPr>
            <a:xfrm>
              <a:off x="-1927100" y="2205850"/>
              <a:ext cx="251100" cy="128700"/>
            </a:xfrm>
            <a:custGeom>
              <a:rect b="b" l="l" r="r" t="t"/>
              <a:pathLst>
                <a:path extrusionOk="0" h="5148" w="10044">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1"/>
            <p:cNvSpPr/>
            <p:nvPr/>
          </p:nvSpPr>
          <p:spPr>
            <a:xfrm>
              <a:off x="-1839225" y="1357400"/>
              <a:ext cx="62800" cy="127125"/>
            </a:xfrm>
            <a:custGeom>
              <a:rect b="b" l="l" r="r" t="t"/>
              <a:pathLst>
                <a:path extrusionOk="0" h="5085" w="2512">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21"/>
            <p:cNvSpPr/>
            <p:nvPr/>
          </p:nvSpPr>
          <p:spPr>
            <a:xfrm>
              <a:off x="-962000" y="1680125"/>
              <a:ext cx="111975" cy="75875"/>
            </a:xfrm>
            <a:custGeom>
              <a:rect b="b" l="l" r="r" t="t"/>
              <a:pathLst>
                <a:path extrusionOk="0" h="3035" w="4479">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21"/>
            <p:cNvSpPr/>
            <p:nvPr/>
          </p:nvSpPr>
          <p:spPr>
            <a:xfrm>
              <a:off x="-1511775" y="1933300"/>
              <a:ext cx="91050" cy="34025"/>
            </a:xfrm>
            <a:custGeom>
              <a:rect b="b" l="l" r="r" t="t"/>
              <a:pathLst>
                <a:path extrusionOk="0" h="1361" w="3642">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1"/>
            <p:cNvSpPr/>
            <p:nvPr/>
          </p:nvSpPr>
          <p:spPr>
            <a:xfrm>
              <a:off x="-1642025" y="2339750"/>
              <a:ext cx="50775" cy="56525"/>
            </a:xfrm>
            <a:custGeom>
              <a:rect b="b" l="l" r="r" t="t"/>
              <a:pathLst>
                <a:path extrusionOk="0" h="2261" w="2031">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1"/>
            <p:cNvSpPr/>
            <p:nvPr/>
          </p:nvSpPr>
          <p:spPr>
            <a:xfrm>
              <a:off x="-1752375" y="2221000"/>
              <a:ext cx="55975" cy="30900"/>
            </a:xfrm>
            <a:custGeom>
              <a:rect b="b" l="l" r="r" t="t"/>
              <a:pathLst>
                <a:path extrusionOk="0" h="1236" w="2239">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1"/>
            <p:cNvSpPr/>
            <p:nvPr/>
          </p:nvSpPr>
          <p:spPr>
            <a:xfrm>
              <a:off x="-1726750" y="2191725"/>
              <a:ext cx="24075" cy="22500"/>
            </a:xfrm>
            <a:custGeom>
              <a:rect b="b" l="l" r="r" t="t"/>
              <a:pathLst>
                <a:path extrusionOk="0" h="900" w="963">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1"/>
            <p:cNvSpPr/>
            <p:nvPr/>
          </p:nvSpPr>
          <p:spPr>
            <a:xfrm>
              <a:off x="-1748200" y="1455700"/>
              <a:ext cx="211250" cy="206300"/>
            </a:xfrm>
            <a:custGeom>
              <a:rect b="b" l="l" r="r" t="t"/>
              <a:pathLst>
                <a:path extrusionOk="0" h="8252" w="845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1"/>
            <p:cNvSpPr/>
            <p:nvPr/>
          </p:nvSpPr>
          <p:spPr>
            <a:xfrm>
              <a:off x="-1228775" y="1649625"/>
              <a:ext cx="220250" cy="167775"/>
            </a:xfrm>
            <a:custGeom>
              <a:rect b="b" l="l" r="r" t="t"/>
              <a:pathLst>
                <a:path extrusionOk="0" h="6711" w="881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1"/>
            <p:cNvSpPr/>
            <p:nvPr/>
          </p:nvSpPr>
          <p:spPr>
            <a:xfrm>
              <a:off x="-2314175" y="910675"/>
              <a:ext cx="1628400" cy="1733025"/>
            </a:xfrm>
            <a:custGeom>
              <a:rect b="b" l="l" r="r" t="t"/>
              <a:pathLst>
                <a:path extrusionOk="0" h="69321" w="65136">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1"/>
            <p:cNvSpPr/>
            <p:nvPr/>
          </p:nvSpPr>
          <p:spPr>
            <a:xfrm>
              <a:off x="-1599125" y="1614225"/>
              <a:ext cx="429475" cy="219725"/>
            </a:xfrm>
            <a:custGeom>
              <a:rect b="b" l="l" r="r" t="t"/>
              <a:pathLst>
                <a:path extrusionOk="0" h="8789" w="17179">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1"/>
            <p:cNvSpPr/>
            <p:nvPr/>
          </p:nvSpPr>
          <p:spPr>
            <a:xfrm>
              <a:off x="-1261200" y="1599050"/>
              <a:ext cx="39250" cy="46575"/>
            </a:xfrm>
            <a:custGeom>
              <a:rect b="b" l="l" r="r" t="t"/>
              <a:pathLst>
                <a:path extrusionOk="0" h="1863" w="157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1"/>
            <p:cNvSpPr/>
            <p:nvPr/>
          </p:nvSpPr>
          <p:spPr>
            <a:xfrm>
              <a:off x="-1527450" y="1533150"/>
              <a:ext cx="41350" cy="38725"/>
            </a:xfrm>
            <a:custGeom>
              <a:rect b="b" l="l" r="r" t="t"/>
              <a:pathLst>
                <a:path extrusionOk="0" h="1549" w="1654">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1"/>
            <p:cNvSpPr/>
            <p:nvPr/>
          </p:nvSpPr>
          <p:spPr>
            <a:xfrm flipH="1">
              <a:off x="-590075" y="1442125"/>
              <a:ext cx="257900" cy="310750"/>
            </a:xfrm>
            <a:custGeom>
              <a:rect b="b" l="l" r="r" t="t"/>
              <a:pathLst>
                <a:path extrusionOk="0" h="12430" w="10316">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1"/>
            <p:cNvSpPr/>
            <p:nvPr/>
          </p:nvSpPr>
          <p:spPr>
            <a:xfrm flipH="1">
              <a:off x="-640300" y="1431675"/>
              <a:ext cx="339000" cy="350475"/>
            </a:xfrm>
            <a:custGeom>
              <a:rect b="b" l="l" r="r" t="t"/>
              <a:pathLst>
                <a:path extrusionOk="0" h="14019" w="1356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3"/>
          <p:cNvSpPr txBox="1"/>
          <p:nvPr>
            <p:ph idx="2" type="title"/>
          </p:nvPr>
        </p:nvSpPr>
        <p:spPr>
          <a:xfrm>
            <a:off x="1347374" y="579081"/>
            <a:ext cx="5985000" cy="697134"/>
          </a:xfrm>
          <a:prstGeom prst="rect">
            <a:avLst/>
          </a:prstGeom>
          <a:solidFill>
            <a:schemeClr val="lt1"/>
          </a:solidFill>
          <a:ln cap="flat" cmpd="sng" w="25400">
            <a:solidFill>
              <a:schemeClr val="accent6"/>
            </a:solidFill>
            <a:prstDash val="solid"/>
            <a:round/>
            <a:headEnd len="sm" w="sm" type="none"/>
            <a:tailEnd len="sm" w="sm" type="none"/>
          </a:ln>
          <a:effectLst>
            <a:outerShdw rotWithShape="0" algn="bl" dir="2940000" dist="47625">
              <a:srgbClr val="000000"/>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s-CL" sz="2400">
                <a:solidFill>
                  <a:srgbClr val="0000FF"/>
                </a:solidFill>
                <a:latin typeface="Poppins"/>
                <a:ea typeface="Poppins"/>
                <a:cs typeface="Poppins"/>
                <a:sym typeface="Poppins"/>
              </a:rPr>
              <a:t>¿QUE PUEDEN HACER SUS HIJ@S</a:t>
            </a:r>
            <a:r>
              <a:rPr lang="es-CL" sz="3200">
                <a:solidFill>
                  <a:srgbClr val="0000FF"/>
                </a:solidFill>
                <a:latin typeface="Poppins"/>
                <a:ea typeface="Poppins"/>
                <a:cs typeface="Poppins"/>
                <a:sym typeface="Poppins"/>
              </a:rPr>
              <a:t>?</a:t>
            </a:r>
            <a:endParaRPr sz="3200">
              <a:solidFill>
                <a:srgbClr val="0000FF"/>
              </a:solidFill>
              <a:latin typeface="Poppins"/>
              <a:ea typeface="Poppins"/>
              <a:cs typeface="Poppins"/>
              <a:sym typeface="Poppins"/>
            </a:endParaRPr>
          </a:p>
        </p:txBody>
      </p:sp>
      <p:graphicFrame>
        <p:nvGraphicFramePr>
          <p:cNvPr id="501" name="Google Shape;501;p53"/>
          <p:cNvGraphicFramePr/>
          <p:nvPr/>
        </p:nvGraphicFramePr>
        <p:xfrm>
          <a:off x="632724" y="1626042"/>
          <a:ext cx="3000000" cy="3000000"/>
        </p:xfrm>
        <a:graphic>
          <a:graphicData uri="http://schemas.openxmlformats.org/drawingml/2006/table">
            <a:tbl>
              <a:tblPr>
                <a:noFill/>
                <a:tableStyleId>{5AD1E7CE-0165-403C-8F61-690F9B014B4A}</a:tableStyleId>
              </a:tblPr>
              <a:tblGrid>
                <a:gridCol w="3471750"/>
                <a:gridCol w="3942550"/>
              </a:tblGrid>
              <a:tr h="446200">
                <a:tc>
                  <a:txBody>
                    <a:bodyPr/>
                    <a:lstStyle/>
                    <a:p>
                      <a:pPr indent="0" lvl="0" marL="0" marR="0" rtl="0" algn="ctr">
                        <a:lnSpc>
                          <a:spcPct val="100000"/>
                        </a:lnSpc>
                        <a:spcBef>
                          <a:spcPts val="0"/>
                        </a:spcBef>
                        <a:spcAft>
                          <a:spcPts val="0"/>
                        </a:spcAft>
                        <a:buClr>
                          <a:srgbClr val="000000"/>
                        </a:buClr>
                        <a:buSzPts val="2000"/>
                        <a:buFont typeface="Arial"/>
                        <a:buNone/>
                      </a:pPr>
                      <a:r>
                        <a:rPr lang="es-CL" sz="2000" u="none" cap="none" strike="noStrike">
                          <a:solidFill>
                            <a:schemeClr val="dk2"/>
                          </a:solidFill>
                        </a:rPr>
                        <a:t>Pre kínder </a:t>
                      </a:r>
                      <a:endParaRPr b="1" sz="2000" u="none" cap="none" strike="noStrike">
                        <a:solidFill>
                          <a:schemeClr val="dk2"/>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lang="es-CL" sz="2000" u="none" cap="none" strike="noStrike">
                          <a:solidFill>
                            <a:schemeClr val="dk2"/>
                          </a:solidFill>
                        </a:rPr>
                        <a:t>Kínder </a:t>
                      </a:r>
                      <a:endParaRPr b="0" sz="2000" u="none" cap="none" strike="noStrike">
                        <a:solidFill>
                          <a:schemeClr val="dk2"/>
                        </a:solidFill>
                      </a:endParaRPr>
                    </a:p>
                  </a:txBody>
                  <a:tcPr marT="45725" marB="45725" marR="91450" marL="91450">
                    <a:lnL cap="flat" cmpd="sng" w="12700">
                      <a:solidFill>
                        <a:schemeClr val="dk2"/>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2"/>
                      </a:solidFill>
                      <a:prstDash val="solid"/>
                      <a:round/>
                      <a:headEnd len="sm" w="sm" type="none"/>
                      <a:tailEnd len="sm" w="sm" type="none"/>
                    </a:lnB>
                  </a:tcPr>
                </a:tc>
              </a:tr>
              <a:tr h="706050">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Usan cuchara con mayor frecuencia, en ocasiones aun usan vaso con bombilla</a:t>
                      </a:r>
                      <a:endParaRPr sz="1400" u="none" cap="none" strike="noStrike">
                        <a:solidFill>
                          <a:schemeClr val="dk2"/>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Utilizan cuchara, tenedor para comer y pueden ya usar vaso para beber </a:t>
                      </a:r>
                      <a:endParaRPr sz="1400" u="none" cap="none" strike="noStrike">
                        <a:solidFill>
                          <a:schemeClr val="dk2"/>
                        </a:solidFill>
                      </a:endParaRPr>
                    </a:p>
                  </a:txBody>
                  <a:tcPr marT="45725" marB="45725" marR="91450" marL="91450">
                    <a:lnL cap="flat" cmpd="sng" w="12700">
                      <a:solidFill>
                        <a:schemeClr val="dk2"/>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514850">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Se sacan solos las zapatillas, pero no discriminan lateralidad </a:t>
                      </a:r>
                      <a:endParaRPr sz="1400" u="none" cap="none" strike="noStrike">
                        <a:solidFill>
                          <a:schemeClr val="dk2"/>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Pueden ponerse solos las zapatillas, Atan el velcro pero se confunden con lateralidad  </a:t>
                      </a:r>
                      <a:endParaRPr sz="1400" u="none" cap="none" strike="noStrike">
                        <a:solidFill>
                          <a:schemeClr val="dk2"/>
                        </a:solidFill>
                      </a:endParaRPr>
                    </a:p>
                  </a:txBody>
                  <a:tcPr marT="45725" marB="45725" marR="91450" marL="91450">
                    <a:lnL cap="flat" cmpd="sng" w="12700">
                      <a:solidFill>
                        <a:schemeClr val="dk2"/>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514850">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Colaboran en el sacar y guardar.</a:t>
                      </a:r>
                      <a:endParaRPr sz="1400" u="none" cap="none" strike="noStrike">
                        <a:solidFill>
                          <a:schemeClr val="dk2"/>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Guardar, sacar, hacer y ponerse su mochila su mochila</a:t>
                      </a:r>
                      <a:endParaRPr sz="1400" u="none" cap="none" strike="noStrike">
                        <a:solidFill>
                          <a:schemeClr val="dk2"/>
                        </a:solidFill>
                      </a:endParaRPr>
                    </a:p>
                  </a:txBody>
                  <a:tcPr marT="45725" marB="45725" marR="91450" marL="91450">
                    <a:lnL cap="flat" cmpd="sng" w="12700">
                      <a:solidFill>
                        <a:schemeClr val="dk2"/>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514850">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Colaboran en ponerse el delantal </a:t>
                      </a:r>
                      <a:endParaRPr sz="1400" u="none" cap="none" strike="noStrike">
                        <a:solidFill>
                          <a:schemeClr val="dk2"/>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Pongan y saquen el delantal solos </a:t>
                      </a:r>
                      <a:endParaRPr sz="1600" u="none" cap="none" strike="noStrike"/>
                    </a:p>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Ya pueden abotonar.</a:t>
                      </a:r>
                      <a:endParaRPr sz="1400" u="none" cap="none" strike="noStrike">
                        <a:solidFill>
                          <a:schemeClr val="dk2"/>
                        </a:solidFill>
                      </a:endParaRPr>
                    </a:p>
                  </a:txBody>
                  <a:tcPr marT="45725" marB="45725" marR="91450" marL="91450">
                    <a:lnL cap="flat" cmpd="sng" w="12700">
                      <a:solidFill>
                        <a:schemeClr val="dk2"/>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308925">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Pueden ir al baño solos </a:t>
                      </a:r>
                      <a:endParaRPr sz="1400" u="none" cap="none" strike="noStrike">
                        <a:solidFill>
                          <a:schemeClr val="dk2"/>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s-CL" sz="1400" u="none" cap="none" strike="noStrike">
                          <a:solidFill>
                            <a:schemeClr val="dk2"/>
                          </a:solidFill>
                        </a:rPr>
                        <a:t>Limpian de manera correcta </a:t>
                      </a:r>
                      <a:endParaRPr sz="1400" u="none" cap="none" strike="noStrike">
                        <a:solidFill>
                          <a:schemeClr val="dk2"/>
                        </a:solidFill>
                      </a:endParaRPr>
                    </a:p>
                  </a:txBody>
                  <a:tcPr marT="45725" marB="45725" marR="91450" marL="91450">
                    <a:lnL cap="flat" cmpd="sng" w="12700">
                      <a:solidFill>
                        <a:schemeClr val="dk2"/>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29" title="ChatGPT Image 9 oct 2025, 10_55_23 a.m..png"/>
          <p:cNvPicPr preferRelativeResize="0"/>
          <p:nvPr/>
        </p:nvPicPr>
        <p:blipFill rotWithShape="1">
          <a:blip r:embed="rId3">
            <a:alphaModFix/>
          </a:blip>
          <a:srcRect b="50644" l="0" r="0" t="0"/>
          <a:stretch/>
        </p:blipFill>
        <p:spPr>
          <a:xfrm>
            <a:off x="999500" y="711931"/>
            <a:ext cx="7258049" cy="2388224"/>
          </a:xfrm>
          <a:prstGeom prst="rect">
            <a:avLst/>
          </a:prstGeom>
          <a:noFill/>
          <a:ln>
            <a:noFill/>
          </a:ln>
        </p:spPr>
      </p:pic>
      <p:pic>
        <p:nvPicPr>
          <p:cNvPr descr="a pair of scissors with red handles on a white surface (proporcionada por Tenor)" id="507" name="Google Shape;507;p29"/>
          <p:cNvPicPr preferRelativeResize="0"/>
          <p:nvPr/>
        </p:nvPicPr>
        <p:blipFill>
          <a:blip r:embed="rId4">
            <a:alphaModFix/>
          </a:blip>
          <a:stretch>
            <a:fillRect/>
          </a:stretch>
        </p:blipFill>
        <p:spPr>
          <a:xfrm rot="3388883">
            <a:off x="5977100" y="2479650"/>
            <a:ext cx="278750" cy="295550"/>
          </a:xfrm>
          <a:prstGeom prst="rect">
            <a:avLst/>
          </a:prstGeom>
          <a:noFill/>
          <a:ln>
            <a:noFill/>
          </a:ln>
        </p:spPr>
      </p:pic>
      <p:pic>
        <p:nvPicPr>
          <p:cNvPr id="508" name="Google Shape;508;p29" title="ChatGPT Image 9 oct 2025, 10_55_23 a.m..png"/>
          <p:cNvPicPr preferRelativeResize="0"/>
          <p:nvPr/>
        </p:nvPicPr>
        <p:blipFill rotWithShape="1">
          <a:blip r:embed="rId3">
            <a:alphaModFix/>
          </a:blip>
          <a:srcRect b="11521" l="51887" r="19385" t="59925"/>
          <a:stretch/>
        </p:blipFill>
        <p:spPr>
          <a:xfrm>
            <a:off x="2284525" y="3259800"/>
            <a:ext cx="2085051" cy="1381650"/>
          </a:xfrm>
          <a:prstGeom prst="rect">
            <a:avLst/>
          </a:prstGeom>
          <a:noFill/>
          <a:ln>
            <a:noFill/>
          </a:ln>
        </p:spPr>
      </p:pic>
      <p:pic>
        <p:nvPicPr>
          <p:cNvPr id="509" name="Google Shape;509;p29" title="ChatGPT Image 9 oct 2025, 10_55_23 a.m..png"/>
          <p:cNvPicPr preferRelativeResize="0"/>
          <p:nvPr/>
        </p:nvPicPr>
        <p:blipFill rotWithShape="1">
          <a:blip r:embed="rId3">
            <a:alphaModFix/>
          </a:blip>
          <a:srcRect b="10613" l="24803" r="46469" t="60833"/>
          <a:stretch/>
        </p:blipFill>
        <p:spPr>
          <a:xfrm>
            <a:off x="4702400" y="3303750"/>
            <a:ext cx="2085051" cy="1381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4"/>
          <p:cNvSpPr txBox="1"/>
          <p:nvPr>
            <p:ph idx="2" type="title"/>
          </p:nvPr>
        </p:nvSpPr>
        <p:spPr>
          <a:xfrm>
            <a:off x="626723" y="451505"/>
            <a:ext cx="7859730" cy="572700"/>
          </a:xfrm>
          <a:prstGeom prst="rect">
            <a:avLst/>
          </a:prstGeom>
          <a:solidFill>
            <a:schemeClr val="lt1"/>
          </a:solidFill>
          <a:ln cap="flat" cmpd="sng" w="25400">
            <a:solidFill>
              <a:schemeClr val="accent1"/>
            </a:solidFill>
            <a:prstDash val="solid"/>
            <a:round/>
            <a:headEnd len="sm" w="sm" type="none"/>
            <a:tailEnd len="sm" w="sm" type="none"/>
          </a:ln>
          <a:effectLst>
            <a:outerShdw rotWithShape="0" algn="bl" dir="2940000" dist="47625">
              <a:srgbClr val="000000"/>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s-CL" sz="2400">
                <a:solidFill>
                  <a:srgbClr val="2C2349"/>
                </a:solidFill>
                <a:latin typeface="Arial"/>
                <a:ea typeface="Arial"/>
                <a:cs typeface="Arial"/>
                <a:sym typeface="Arial"/>
              </a:rPr>
              <a:t>CÓMO FAVORECEMOS LA ADAPTACIÓN </a:t>
            </a:r>
            <a:endParaRPr sz="2400">
              <a:solidFill>
                <a:srgbClr val="2C2349"/>
              </a:solidFill>
            </a:endParaRPr>
          </a:p>
        </p:txBody>
      </p:sp>
      <p:grpSp>
        <p:nvGrpSpPr>
          <p:cNvPr id="515" name="Google Shape;515;p54"/>
          <p:cNvGrpSpPr/>
          <p:nvPr/>
        </p:nvGrpSpPr>
        <p:grpSpPr>
          <a:xfrm>
            <a:off x="-1587988" y="1008555"/>
            <a:ext cx="4429421" cy="594034"/>
            <a:chOff x="6924591" y="1049729"/>
            <a:chExt cx="3930366" cy="1680549"/>
          </a:xfrm>
        </p:grpSpPr>
        <p:sp>
          <p:nvSpPr>
            <p:cNvPr id="516" name="Google Shape;516;p54"/>
            <p:cNvSpPr/>
            <p:nvPr/>
          </p:nvSpPr>
          <p:spPr>
            <a:xfrm>
              <a:off x="8691729" y="1815523"/>
              <a:ext cx="2163228" cy="914755"/>
            </a:xfrm>
            <a:custGeom>
              <a:rect b="b" l="l" r="r" t="t"/>
              <a:pathLst>
                <a:path extrusionOk="0" h="35563" w="35472">
                  <a:moveTo>
                    <a:pt x="571" y="0"/>
                  </a:moveTo>
                  <a:cubicBezTo>
                    <a:pt x="274" y="0"/>
                    <a:pt x="1" y="274"/>
                    <a:pt x="1" y="662"/>
                  </a:cubicBezTo>
                  <a:lnTo>
                    <a:pt x="1" y="34900"/>
                  </a:lnTo>
                  <a:cubicBezTo>
                    <a:pt x="1" y="35265"/>
                    <a:pt x="274" y="35562"/>
                    <a:pt x="571" y="35562"/>
                  </a:cubicBezTo>
                  <a:lnTo>
                    <a:pt x="34900" y="35562"/>
                  </a:lnTo>
                  <a:cubicBezTo>
                    <a:pt x="35174" y="35562"/>
                    <a:pt x="35471" y="35265"/>
                    <a:pt x="35471" y="34900"/>
                  </a:cubicBezTo>
                  <a:lnTo>
                    <a:pt x="35471" y="662"/>
                  </a:lnTo>
                  <a:cubicBezTo>
                    <a:pt x="35471" y="274"/>
                    <a:pt x="35174" y="0"/>
                    <a:pt x="34900" y="0"/>
                  </a:cubicBezTo>
                  <a:close/>
                </a:path>
              </a:pathLst>
            </a:custGeom>
            <a:solidFill>
              <a:srgbClr val="EC827D"/>
            </a:solidFill>
            <a:ln>
              <a:noFill/>
            </a:ln>
            <a:effectLst>
              <a:outerShdw blurRad="57150" rotWithShape="0" algn="bl" dir="5400000" dist="19050">
                <a:srgbClr val="434343">
                  <a:alpha val="4901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CL" sz="1800" u="none" cap="none" strike="noStrike">
                  <a:solidFill>
                    <a:srgbClr val="000000"/>
                  </a:solidFill>
                  <a:latin typeface="Andika"/>
                  <a:ea typeface="Andika"/>
                  <a:cs typeface="Andika"/>
                  <a:sym typeface="Andika"/>
                </a:rPr>
                <a:t>  </a:t>
              </a:r>
              <a:r>
                <a:rPr b="1" i="0" lang="es-CL" sz="1600" u="none" cap="none" strike="noStrike">
                  <a:solidFill>
                    <a:srgbClr val="000000"/>
                  </a:solidFill>
                  <a:latin typeface="Andika"/>
                  <a:ea typeface="Andika"/>
                  <a:cs typeface="Andika"/>
                  <a:sym typeface="Andika"/>
                </a:rPr>
                <a:t>Auto alimentación </a:t>
              </a:r>
              <a:endParaRPr b="1" i="0" sz="1200" u="none" cap="none" strike="noStrike">
                <a:solidFill>
                  <a:srgbClr val="000000"/>
                </a:solidFill>
                <a:latin typeface="Andika"/>
                <a:ea typeface="Andika"/>
                <a:cs typeface="Andika"/>
                <a:sym typeface="Andika"/>
              </a:endParaRPr>
            </a:p>
          </p:txBody>
        </p:sp>
        <p:grpSp>
          <p:nvGrpSpPr>
            <p:cNvPr id="517" name="Google Shape;517;p54"/>
            <p:cNvGrpSpPr/>
            <p:nvPr/>
          </p:nvGrpSpPr>
          <p:grpSpPr>
            <a:xfrm>
              <a:off x="6924591" y="1049729"/>
              <a:ext cx="578688" cy="1656720"/>
              <a:chOff x="6924591" y="1049729"/>
              <a:chExt cx="578688" cy="1656720"/>
            </a:xfrm>
          </p:grpSpPr>
          <p:sp>
            <p:nvSpPr>
              <p:cNvPr id="518" name="Google Shape;518;p54"/>
              <p:cNvSpPr/>
              <p:nvPr/>
            </p:nvSpPr>
            <p:spPr>
              <a:xfrm>
                <a:off x="7500047" y="2295584"/>
                <a:ext cx="3232" cy="13672"/>
              </a:xfrm>
              <a:custGeom>
                <a:rect b="b" l="l" r="r" t="t"/>
                <a:pathLst>
                  <a:path extrusionOk="0" h="389" w="92">
                    <a:moveTo>
                      <a:pt x="1" y="0"/>
                    </a:moveTo>
                    <a:lnTo>
                      <a:pt x="1" y="388"/>
                    </a:lnTo>
                    <a:lnTo>
                      <a:pt x="92" y="388"/>
                    </a:lnTo>
                    <a:lnTo>
                      <a:pt x="92" y="0"/>
                    </a:lnTo>
                    <a:close/>
                  </a:path>
                </a:pathLst>
              </a:custGeom>
              <a:solidFill>
                <a:srgbClr val="EAE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54"/>
              <p:cNvSpPr/>
              <p:nvPr/>
            </p:nvSpPr>
            <p:spPr>
              <a:xfrm>
                <a:off x="6924591" y="1049729"/>
                <a:ext cx="6055" cy="1656720"/>
              </a:xfrm>
              <a:custGeom>
                <a:rect b="b" l="l" r="r" t="t"/>
                <a:pathLst>
                  <a:path extrusionOk="0" h="35472" w="115">
                    <a:moveTo>
                      <a:pt x="1" y="1"/>
                    </a:moveTo>
                    <a:lnTo>
                      <a:pt x="1" y="35471"/>
                    </a:lnTo>
                    <a:lnTo>
                      <a:pt x="115" y="35471"/>
                    </a:lnTo>
                    <a:lnTo>
                      <a:pt x="115" y="1"/>
                    </a:lnTo>
                    <a:close/>
                  </a:path>
                </a:pathLst>
              </a:custGeom>
              <a:solidFill>
                <a:srgbClr val="FFE6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520" name="Google Shape;520;p54"/>
          <p:cNvPicPr preferRelativeResize="0"/>
          <p:nvPr/>
        </p:nvPicPr>
        <p:blipFill rotWithShape="1">
          <a:blip r:embed="rId3">
            <a:alphaModFix/>
          </a:blip>
          <a:srcRect b="0" l="0" r="0" t="0"/>
          <a:stretch/>
        </p:blipFill>
        <p:spPr>
          <a:xfrm>
            <a:off x="2145645" y="1856992"/>
            <a:ext cx="892022" cy="1057373"/>
          </a:xfrm>
          <a:prstGeom prst="rect">
            <a:avLst/>
          </a:prstGeom>
          <a:noFill/>
          <a:ln cap="flat" cmpd="sng" w="38100">
            <a:solidFill>
              <a:schemeClr val="dk1"/>
            </a:solidFill>
            <a:prstDash val="solid"/>
            <a:round/>
            <a:headEnd len="sm" w="sm" type="none"/>
            <a:tailEnd len="sm" w="sm" type="none"/>
          </a:ln>
        </p:spPr>
      </p:pic>
      <p:pic>
        <p:nvPicPr>
          <p:cNvPr id="521" name="Google Shape;521;p54"/>
          <p:cNvPicPr preferRelativeResize="0"/>
          <p:nvPr/>
        </p:nvPicPr>
        <p:blipFill rotWithShape="1">
          <a:blip r:embed="rId4">
            <a:alphaModFix/>
          </a:blip>
          <a:srcRect b="0" l="0" r="0" t="0"/>
          <a:stretch/>
        </p:blipFill>
        <p:spPr>
          <a:xfrm>
            <a:off x="3209108" y="1161280"/>
            <a:ext cx="1347480" cy="1010610"/>
          </a:xfrm>
          <a:prstGeom prst="rect">
            <a:avLst/>
          </a:prstGeom>
          <a:noFill/>
          <a:ln cap="flat" cmpd="sng" w="57150">
            <a:solidFill>
              <a:schemeClr val="dk1"/>
            </a:solidFill>
            <a:prstDash val="solid"/>
            <a:round/>
            <a:headEnd len="sm" w="sm" type="none"/>
            <a:tailEnd len="sm" w="sm" type="none"/>
          </a:ln>
        </p:spPr>
      </p:pic>
      <p:pic>
        <p:nvPicPr>
          <p:cNvPr id="522" name="Google Shape;522;p54"/>
          <p:cNvPicPr preferRelativeResize="0"/>
          <p:nvPr/>
        </p:nvPicPr>
        <p:blipFill rotWithShape="1">
          <a:blip r:embed="rId5">
            <a:alphaModFix/>
          </a:blip>
          <a:srcRect b="0" l="0" r="0" t="0"/>
          <a:stretch/>
        </p:blipFill>
        <p:spPr>
          <a:xfrm>
            <a:off x="146912" y="1892389"/>
            <a:ext cx="1756160" cy="970502"/>
          </a:xfrm>
          <a:prstGeom prst="rect">
            <a:avLst/>
          </a:prstGeom>
          <a:noFill/>
          <a:ln cap="flat" cmpd="sng" w="38100">
            <a:solidFill>
              <a:schemeClr val="dk1"/>
            </a:solidFill>
            <a:prstDash val="solid"/>
            <a:round/>
            <a:headEnd len="sm" w="sm" type="none"/>
            <a:tailEnd len="sm" w="sm" type="none"/>
          </a:ln>
        </p:spPr>
      </p:pic>
      <p:grpSp>
        <p:nvGrpSpPr>
          <p:cNvPr id="523" name="Google Shape;523;p54"/>
          <p:cNvGrpSpPr/>
          <p:nvPr/>
        </p:nvGrpSpPr>
        <p:grpSpPr>
          <a:xfrm flipH="1">
            <a:off x="138838" y="3521714"/>
            <a:ext cx="1578393" cy="588024"/>
            <a:chOff x="1129024" y="1476864"/>
            <a:chExt cx="2250759" cy="1459832"/>
          </a:xfrm>
        </p:grpSpPr>
        <p:grpSp>
          <p:nvGrpSpPr>
            <p:cNvPr id="524" name="Google Shape;524;p54"/>
            <p:cNvGrpSpPr/>
            <p:nvPr/>
          </p:nvGrpSpPr>
          <p:grpSpPr>
            <a:xfrm>
              <a:off x="1403405" y="1476864"/>
              <a:ext cx="1976377" cy="1459832"/>
              <a:chOff x="6924591" y="1045472"/>
              <a:chExt cx="1462358" cy="1660977"/>
            </a:xfrm>
          </p:grpSpPr>
          <p:sp>
            <p:nvSpPr>
              <p:cNvPr id="525" name="Google Shape;525;p54"/>
              <p:cNvSpPr/>
              <p:nvPr/>
            </p:nvSpPr>
            <p:spPr>
              <a:xfrm>
                <a:off x="7133666" y="1045472"/>
                <a:ext cx="1253283" cy="1660970"/>
              </a:xfrm>
              <a:custGeom>
                <a:rect b="b" l="l" r="r" t="t"/>
                <a:pathLst>
                  <a:path extrusionOk="0" h="35563" w="35472">
                    <a:moveTo>
                      <a:pt x="571" y="0"/>
                    </a:moveTo>
                    <a:cubicBezTo>
                      <a:pt x="274" y="0"/>
                      <a:pt x="1" y="274"/>
                      <a:pt x="1" y="662"/>
                    </a:cubicBezTo>
                    <a:lnTo>
                      <a:pt x="1" y="34900"/>
                    </a:lnTo>
                    <a:cubicBezTo>
                      <a:pt x="1" y="35265"/>
                      <a:pt x="274" y="35562"/>
                      <a:pt x="571" y="35562"/>
                    </a:cubicBezTo>
                    <a:lnTo>
                      <a:pt x="34900" y="35562"/>
                    </a:lnTo>
                    <a:cubicBezTo>
                      <a:pt x="35174" y="35562"/>
                      <a:pt x="35471" y="35265"/>
                      <a:pt x="35471" y="34900"/>
                    </a:cubicBezTo>
                    <a:lnTo>
                      <a:pt x="35471" y="662"/>
                    </a:lnTo>
                    <a:cubicBezTo>
                      <a:pt x="35471" y="274"/>
                      <a:pt x="35174" y="0"/>
                      <a:pt x="34900" y="0"/>
                    </a:cubicBezTo>
                    <a:close/>
                  </a:path>
                </a:pathLst>
              </a:custGeom>
              <a:solidFill>
                <a:srgbClr val="FBD15B"/>
              </a:solidFill>
              <a:ln>
                <a:noFill/>
              </a:ln>
              <a:effectLst>
                <a:outerShdw blurRad="57150" rotWithShape="0" algn="bl" dir="5400000" dist="19050">
                  <a:srgbClr val="434343">
                    <a:alpha val="4901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CL" sz="1400" u="none" cap="none" strike="noStrike">
                    <a:solidFill>
                      <a:srgbClr val="000000"/>
                    </a:solidFill>
                    <a:latin typeface="Andika"/>
                    <a:ea typeface="Andika"/>
                    <a:cs typeface="Andika"/>
                    <a:sym typeface="Andika"/>
                  </a:rPr>
                  <a:t>Control de esfínter </a:t>
                </a:r>
                <a:endParaRPr b="1" i="0" sz="1400" u="none" cap="none" strike="noStrike">
                  <a:solidFill>
                    <a:srgbClr val="000000"/>
                  </a:solidFill>
                  <a:latin typeface="Andika"/>
                  <a:ea typeface="Andika"/>
                  <a:cs typeface="Andika"/>
                  <a:sym typeface="Andika"/>
                </a:endParaRPr>
              </a:p>
            </p:txBody>
          </p:sp>
          <p:grpSp>
            <p:nvGrpSpPr>
              <p:cNvPr id="526" name="Google Shape;526;p54"/>
              <p:cNvGrpSpPr/>
              <p:nvPr/>
            </p:nvGrpSpPr>
            <p:grpSpPr>
              <a:xfrm>
                <a:off x="6924591" y="1049729"/>
                <a:ext cx="578688" cy="1656720"/>
                <a:chOff x="6924591" y="1049729"/>
                <a:chExt cx="578688" cy="1656720"/>
              </a:xfrm>
            </p:grpSpPr>
            <p:sp>
              <p:nvSpPr>
                <p:cNvPr id="527" name="Google Shape;527;p54"/>
                <p:cNvSpPr/>
                <p:nvPr/>
              </p:nvSpPr>
              <p:spPr>
                <a:xfrm>
                  <a:off x="7500047" y="2295584"/>
                  <a:ext cx="3232" cy="13672"/>
                </a:xfrm>
                <a:custGeom>
                  <a:rect b="b" l="l" r="r" t="t"/>
                  <a:pathLst>
                    <a:path extrusionOk="0" h="389" w="92">
                      <a:moveTo>
                        <a:pt x="1" y="0"/>
                      </a:moveTo>
                      <a:lnTo>
                        <a:pt x="1" y="388"/>
                      </a:lnTo>
                      <a:lnTo>
                        <a:pt x="92" y="388"/>
                      </a:lnTo>
                      <a:lnTo>
                        <a:pt x="92" y="0"/>
                      </a:lnTo>
                      <a:close/>
                    </a:path>
                  </a:pathLst>
                </a:custGeom>
                <a:solidFill>
                  <a:srgbClr val="FBD15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8" name="Google Shape;528;p54"/>
                <p:cNvSpPr/>
                <p:nvPr/>
              </p:nvSpPr>
              <p:spPr>
                <a:xfrm>
                  <a:off x="6924591" y="1049729"/>
                  <a:ext cx="6055" cy="1656720"/>
                </a:xfrm>
                <a:custGeom>
                  <a:rect b="b" l="l" r="r" t="t"/>
                  <a:pathLst>
                    <a:path extrusionOk="0" h="35472" w="115">
                      <a:moveTo>
                        <a:pt x="1" y="1"/>
                      </a:moveTo>
                      <a:lnTo>
                        <a:pt x="1" y="35471"/>
                      </a:lnTo>
                      <a:lnTo>
                        <a:pt x="115" y="35471"/>
                      </a:lnTo>
                      <a:lnTo>
                        <a:pt x="115" y="1"/>
                      </a:lnTo>
                      <a:close/>
                    </a:path>
                  </a:pathLst>
                </a:cu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529" name="Google Shape;529;p54"/>
            <p:cNvSpPr/>
            <p:nvPr/>
          </p:nvSpPr>
          <p:spPr>
            <a:xfrm rot="-5400000">
              <a:off x="681196" y="1926545"/>
              <a:ext cx="1452601" cy="556946"/>
            </a:xfrm>
            <a:prstGeom prst="round2SameRect">
              <a:avLst>
                <a:gd fmla="val 11127" name="adj1"/>
                <a:gd fmla="val 0" name="adj2"/>
              </a:avLst>
            </a:prstGeom>
            <a:solidFill>
              <a:srgbClr val="EDBE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pic>
        <p:nvPicPr>
          <p:cNvPr id="530" name="Google Shape;530;p54"/>
          <p:cNvPicPr preferRelativeResize="0"/>
          <p:nvPr/>
        </p:nvPicPr>
        <p:blipFill rotWithShape="1">
          <a:blip r:embed="rId6">
            <a:alphaModFix/>
          </a:blip>
          <a:srcRect b="0" l="0" r="0" t="0"/>
          <a:stretch/>
        </p:blipFill>
        <p:spPr>
          <a:xfrm>
            <a:off x="1860844" y="3371697"/>
            <a:ext cx="1906578" cy="1185170"/>
          </a:xfrm>
          <a:prstGeom prst="rect">
            <a:avLst/>
          </a:prstGeom>
          <a:noFill/>
          <a:ln cap="flat" cmpd="sng" w="38100">
            <a:solidFill>
              <a:srgbClr val="FFFF00"/>
            </a:solidFill>
            <a:prstDash val="lgDashDot"/>
            <a:round/>
            <a:headEnd len="sm" w="sm" type="none"/>
            <a:tailEnd len="sm" w="sm" type="none"/>
          </a:ln>
        </p:spPr>
      </p:pic>
      <p:grpSp>
        <p:nvGrpSpPr>
          <p:cNvPr id="531" name="Google Shape;531;p54"/>
          <p:cNvGrpSpPr/>
          <p:nvPr/>
        </p:nvGrpSpPr>
        <p:grpSpPr>
          <a:xfrm flipH="1">
            <a:off x="4961797" y="1365977"/>
            <a:ext cx="2245928" cy="963189"/>
            <a:chOff x="775203" y="715900"/>
            <a:chExt cx="2444608" cy="2220796"/>
          </a:xfrm>
        </p:grpSpPr>
        <p:grpSp>
          <p:nvGrpSpPr>
            <p:cNvPr id="532" name="Google Shape;532;p54"/>
            <p:cNvGrpSpPr/>
            <p:nvPr/>
          </p:nvGrpSpPr>
          <p:grpSpPr>
            <a:xfrm>
              <a:off x="973802" y="715900"/>
              <a:ext cx="2246008" cy="2220796"/>
              <a:chOff x="6606720" y="179658"/>
              <a:chExt cx="1661863" cy="2526791"/>
            </a:xfrm>
          </p:grpSpPr>
          <p:sp>
            <p:nvSpPr>
              <p:cNvPr id="533" name="Google Shape;533;p54"/>
              <p:cNvSpPr/>
              <p:nvPr/>
            </p:nvSpPr>
            <p:spPr>
              <a:xfrm>
                <a:off x="6606720" y="179658"/>
                <a:ext cx="1661863" cy="1660970"/>
              </a:xfrm>
              <a:custGeom>
                <a:rect b="b" l="l" r="r" t="t"/>
                <a:pathLst>
                  <a:path extrusionOk="0" h="35563" w="35472">
                    <a:moveTo>
                      <a:pt x="571" y="0"/>
                    </a:moveTo>
                    <a:cubicBezTo>
                      <a:pt x="274" y="0"/>
                      <a:pt x="1" y="274"/>
                      <a:pt x="1" y="662"/>
                    </a:cubicBezTo>
                    <a:lnTo>
                      <a:pt x="1" y="34900"/>
                    </a:lnTo>
                    <a:cubicBezTo>
                      <a:pt x="1" y="35265"/>
                      <a:pt x="274" y="35562"/>
                      <a:pt x="571" y="35562"/>
                    </a:cubicBezTo>
                    <a:lnTo>
                      <a:pt x="34900" y="35562"/>
                    </a:lnTo>
                    <a:cubicBezTo>
                      <a:pt x="35174" y="35562"/>
                      <a:pt x="35471" y="35265"/>
                      <a:pt x="35471" y="34900"/>
                    </a:cubicBezTo>
                    <a:lnTo>
                      <a:pt x="35471" y="662"/>
                    </a:lnTo>
                    <a:cubicBezTo>
                      <a:pt x="35471" y="274"/>
                      <a:pt x="35174" y="0"/>
                      <a:pt x="34900" y="0"/>
                    </a:cubicBezTo>
                    <a:close/>
                  </a:path>
                </a:pathLst>
              </a:custGeom>
              <a:solidFill>
                <a:srgbClr val="92D050"/>
              </a:solidFill>
              <a:ln>
                <a:noFill/>
              </a:ln>
              <a:effectLst>
                <a:outerShdw blurRad="57150" rotWithShape="0" algn="bl" dir="5400000" dist="19050">
                  <a:srgbClr val="434343">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CL" sz="1400" u="none" cap="none" strike="noStrike">
                    <a:solidFill>
                      <a:srgbClr val="000000"/>
                    </a:solidFill>
                    <a:latin typeface="Andika"/>
                    <a:ea typeface="Andika"/>
                    <a:cs typeface="Andika"/>
                    <a:sym typeface="Andika"/>
                  </a:rPr>
                  <a:t>Guardar materiales, juguetes y objetos</a:t>
                </a:r>
                <a:endParaRPr b="1" i="0" sz="1400" u="none" cap="none" strike="noStrike">
                  <a:solidFill>
                    <a:srgbClr val="000000"/>
                  </a:solidFill>
                  <a:latin typeface="Andika"/>
                  <a:ea typeface="Andika"/>
                  <a:cs typeface="Andika"/>
                  <a:sym typeface="Andika"/>
                </a:endParaRPr>
              </a:p>
            </p:txBody>
          </p:sp>
          <p:grpSp>
            <p:nvGrpSpPr>
              <p:cNvPr id="534" name="Google Shape;534;p54"/>
              <p:cNvGrpSpPr/>
              <p:nvPr/>
            </p:nvGrpSpPr>
            <p:grpSpPr>
              <a:xfrm>
                <a:off x="6924591" y="1049729"/>
                <a:ext cx="578688" cy="1656720"/>
                <a:chOff x="6924591" y="1049729"/>
                <a:chExt cx="578688" cy="1656720"/>
              </a:xfrm>
            </p:grpSpPr>
            <p:sp>
              <p:nvSpPr>
                <p:cNvPr id="535" name="Google Shape;535;p54"/>
                <p:cNvSpPr/>
                <p:nvPr/>
              </p:nvSpPr>
              <p:spPr>
                <a:xfrm>
                  <a:off x="7500047" y="2295584"/>
                  <a:ext cx="3232" cy="13672"/>
                </a:xfrm>
                <a:custGeom>
                  <a:rect b="b" l="l" r="r" t="t"/>
                  <a:pathLst>
                    <a:path extrusionOk="0" h="389" w="92">
                      <a:moveTo>
                        <a:pt x="1" y="0"/>
                      </a:moveTo>
                      <a:lnTo>
                        <a:pt x="1" y="388"/>
                      </a:lnTo>
                      <a:lnTo>
                        <a:pt x="92" y="388"/>
                      </a:lnTo>
                      <a:lnTo>
                        <a:pt x="92" y="0"/>
                      </a:lnTo>
                      <a:close/>
                    </a:path>
                  </a:pathLst>
                </a:custGeom>
                <a:solidFill>
                  <a:srgbClr val="FBD15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6" name="Google Shape;536;p54"/>
                <p:cNvSpPr/>
                <p:nvPr/>
              </p:nvSpPr>
              <p:spPr>
                <a:xfrm>
                  <a:off x="6924591" y="1049729"/>
                  <a:ext cx="6055" cy="1656720"/>
                </a:xfrm>
                <a:custGeom>
                  <a:rect b="b" l="l" r="r" t="t"/>
                  <a:pathLst>
                    <a:path extrusionOk="0" h="35472" w="115">
                      <a:moveTo>
                        <a:pt x="1" y="1"/>
                      </a:moveTo>
                      <a:lnTo>
                        <a:pt x="1" y="35471"/>
                      </a:lnTo>
                      <a:lnTo>
                        <a:pt x="115" y="35471"/>
                      </a:lnTo>
                      <a:lnTo>
                        <a:pt x="115" y="1"/>
                      </a:lnTo>
                      <a:close/>
                    </a:path>
                  </a:pathLst>
                </a:cu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537" name="Google Shape;537;p54"/>
            <p:cNvSpPr/>
            <p:nvPr/>
          </p:nvSpPr>
          <p:spPr>
            <a:xfrm rot="-5400000">
              <a:off x="247503" y="1282003"/>
              <a:ext cx="1452599" cy="397200"/>
            </a:xfrm>
            <a:prstGeom prst="round2SameRect">
              <a:avLst>
                <a:gd fmla="val 11127" name="adj1"/>
                <a:gd fmla="val 0" name="adj2"/>
              </a:avLst>
            </a:prstGeom>
            <a:solidFill>
              <a:srgbClr val="92D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pic>
        <p:nvPicPr>
          <p:cNvPr id="538" name="Google Shape;538;p54"/>
          <p:cNvPicPr preferRelativeResize="0"/>
          <p:nvPr/>
        </p:nvPicPr>
        <p:blipFill rotWithShape="1">
          <a:blip r:embed="rId7">
            <a:alphaModFix/>
          </a:blip>
          <a:srcRect b="0" l="0" r="0" t="0"/>
          <a:stretch/>
        </p:blipFill>
        <p:spPr>
          <a:xfrm>
            <a:off x="7292973" y="1161280"/>
            <a:ext cx="1250659" cy="1250659"/>
          </a:xfrm>
          <a:prstGeom prst="rect">
            <a:avLst/>
          </a:prstGeom>
          <a:noFill/>
          <a:ln cap="flat" cmpd="sng" w="38100">
            <a:solidFill>
              <a:srgbClr val="00B050"/>
            </a:solidFill>
            <a:prstDash val="lgDashDot"/>
            <a:round/>
            <a:headEnd len="sm" w="sm" type="none"/>
            <a:tailEnd len="sm" w="sm" type="none"/>
          </a:ln>
        </p:spPr>
      </p:pic>
      <p:sp>
        <p:nvSpPr>
          <p:cNvPr id="539" name="Google Shape;539;p54"/>
          <p:cNvSpPr/>
          <p:nvPr/>
        </p:nvSpPr>
        <p:spPr>
          <a:xfrm>
            <a:off x="5385414" y="2456278"/>
            <a:ext cx="1400875" cy="528687"/>
          </a:xfrm>
          <a:custGeom>
            <a:rect b="b" l="l" r="r" t="t"/>
            <a:pathLst>
              <a:path extrusionOk="0" h="35563" w="35472">
                <a:moveTo>
                  <a:pt x="571" y="0"/>
                </a:moveTo>
                <a:cubicBezTo>
                  <a:pt x="274" y="0"/>
                  <a:pt x="1" y="274"/>
                  <a:pt x="1" y="662"/>
                </a:cubicBezTo>
                <a:lnTo>
                  <a:pt x="1" y="34900"/>
                </a:lnTo>
                <a:cubicBezTo>
                  <a:pt x="1" y="35265"/>
                  <a:pt x="274" y="35562"/>
                  <a:pt x="571" y="35562"/>
                </a:cubicBezTo>
                <a:lnTo>
                  <a:pt x="34900" y="35562"/>
                </a:lnTo>
                <a:cubicBezTo>
                  <a:pt x="35174" y="35562"/>
                  <a:pt x="35471" y="35265"/>
                  <a:pt x="35471" y="34900"/>
                </a:cubicBezTo>
                <a:lnTo>
                  <a:pt x="35471" y="662"/>
                </a:lnTo>
                <a:cubicBezTo>
                  <a:pt x="35471" y="274"/>
                  <a:pt x="35174" y="0"/>
                  <a:pt x="34900" y="0"/>
                </a:cubicBezTo>
                <a:close/>
              </a:path>
            </a:pathLst>
          </a:custGeom>
          <a:solidFill>
            <a:srgbClr val="878C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CL" sz="1600" u="none" cap="none" strike="noStrike">
                <a:solidFill>
                  <a:srgbClr val="000000"/>
                </a:solidFill>
                <a:latin typeface="Andika"/>
                <a:ea typeface="Andika"/>
                <a:cs typeface="Andika"/>
                <a:sym typeface="Andika"/>
              </a:rPr>
              <a:t>Vestimenta</a:t>
            </a:r>
            <a:endParaRPr b="1" i="0" sz="1600" u="none" cap="none" strike="noStrike">
              <a:solidFill>
                <a:srgbClr val="000000"/>
              </a:solidFill>
              <a:latin typeface="Andika"/>
              <a:ea typeface="Andika"/>
              <a:cs typeface="Andika"/>
              <a:sym typeface="Andika"/>
            </a:endParaRPr>
          </a:p>
        </p:txBody>
      </p:sp>
      <p:pic>
        <p:nvPicPr>
          <p:cNvPr id="540" name="Google Shape;540;p54"/>
          <p:cNvPicPr preferRelativeResize="0"/>
          <p:nvPr/>
        </p:nvPicPr>
        <p:blipFill rotWithShape="1">
          <a:blip r:embed="rId8">
            <a:alphaModFix/>
          </a:blip>
          <a:srcRect b="0" l="0" r="0" t="0"/>
          <a:stretch/>
        </p:blipFill>
        <p:spPr>
          <a:xfrm>
            <a:off x="4732205" y="3112077"/>
            <a:ext cx="1192575" cy="1488255"/>
          </a:xfrm>
          <a:prstGeom prst="rect">
            <a:avLst/>
          </a:prstGeom>
          <a:noFill/>
          <a:ln cap="flat" cmpd="sng" w="38100">
            <a:solidFill>
              <a:srgbClr val="0070C0"/>
            </a:solidFill>
            <a:prstDash val="dashDot"/>
            <a:round/>
            <a:headEnd len="sm" w="sm" type="none"/>
            <a:tailEnd len="sm" w="sm" type="none"/>
          </a:ln>
        </p:spPr>
      </p:pic>
      <p:pic>
        <p:nvPicPr>
          <p:cNvPr id="541" name="Google Shape;541;p54"/>
          <p:cNvPicPr preferRelativeResize="0"/>
          <p:nvPr/>
        </p:nvPicPr>
        <p:blipFill rotWithShape="1">
          <a:blip r:embed="rId9">
            <a:alphaModFix/>
          </a:blip>
          <a:srcRect b="0" l="0" r="0" t="0"/>
          <a:stretch/>
        </p:blipFill>
        <p:spPr>
          <a:xfrm>
            <a:off x="6285287" y="3112077"/>
            <a:ext cx="1342451" cy="1280492"/>
          </a:xfrm>
          <a:prstGeom prst="rect">
            <a:avLst/>
          </a:prstGeom>
          <a:noFill/>
          <a:ln cap="flat" cmpd="sng" w="38100">
            <a:solidFill>
              <a:srgbClr val="0070C0"/>
            </a:solidFill>
            <a:prstDash val="dashDot"/>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grpSp>
        <p:nvGrpSpPr>
          <p:cNvPr id="546" name="Google Shape;546;p33"/>
          <p:cNvGrpSpPr/>
          <p:nvPr/>
        </p:nvGrpSpPr>
        <p:grpSpPr>
          <a:xfrm>
            <a:off x="6331203" y="3956721"/>
            <a:ext cx="1302053" cy="1210837"/>
            <a:chOff x="5706850" y="2677775"/>
            <a:chExt cx="1827700" cy="1703725"/>
          </a:xfrm>
        </p:grpSpPr>
        <p:sp>
          <p:nvSpPr>
            <p:cNvPr id="547" name="Google Shape;547;p33"/>
            <p:cNvSpPr/>
            <p:nvPr/>
          </p:nvSpPr>
          <p:spPr>
            <a:xfrm flipH="1">
              <a:off x="5735625" y="3832650"/>
              <a:ext cx="1198425" cy="480875"/>
            </a:xfrm>
            <a:custGeom>
              <a:rect b="b" l="l" r="r" t="t"/>
              <a:pathLst>
                <a:path extrusionOk="0" h="19235" w="47937">
                  <a:moveTo>
                    <a:pt x="27556" y="0"/>
                  </a:moveTo>
                  <a:cubicBezTo>
                    <a:pt x="26512" y="0"/>
                    <a:pt x="25466" y="44"/>
                    <a:pt x="24419" y="67"/>
                  </a:cubicBezTo>
                  <a:cubicBezTo>
                    <a:pt x="24377" y="67"/>
                    <a:pt x="24293" y="109"/>
                    <a:pt x="24230" y="109"/>
                  </a:cubicBezTo>
                  <a:cubicBezTo>
                    <a:pt x="22849" y="256"/>
                    <a:pt x="21447" y="423"/>
                    <a:pt x="20046" y="549"/>
                  </a:cubicBezTo>
                  <a:cubicBezTo>
                    <a:pt x="18372" y="716"/>
                    <a:pt x="16698" y="862"/>
                    <a:pt x="15024" y="988"/>
                  </a:cubicBezTo>
                  <a:cubicBezTo>
                    <a:pt x="14662" y="1040"/>
                    <a:pt x="14287" y="1077"/>
                    <a:pt x="13908" y="1077"/>
                  </a:cubicBezTo>
                  <a:cubicBezTo>
                    <a:pt x="13827" y="1077"/>
                    <a:pt x="13745" y="1075"/>
                    <a:pt x="13664" y="1072"/>
                  </a:cubicBezTo>
                  <a:cubicBezTo>
                    <a:pt x="13418" y="1062"/>
                    <a:pt x="13172" y="1058"/>
                    <a:pt x="12927" y="1058"/>
                  </a:cubicBezTo>
                  <a:cubicBezTo>
                    <a:pt x="10976" y="1058"/>
                    <a:pt x="9029" y="1335"/>
                    <a:pt x="7115" y="1595"/>
                  </a:cubicBezTo>
                  <a:cubicBezTo>
                    <a:pt x="5859" y="1783"/>
                    <a:pt x="4604" y="2076"/>
                    <a:pt x="3307" y="2223"/>
                  </a:cubicBezTo>
                  <a:cubicBezTo>
                    <a:pt x="2302" y="2348"/>
                    <a:pt x="1361" y="2620"/>
                    <a:pt x="440" y="3039"/>
                  </a:cubicBezTo>
                  <a:cubicBezTo>
                    <a:pt x="273" y="3122"/>
                    <a:pt x="147" y="3227"/>
                    <a:pt x="1" y="3290"/>
                  </a:cubicBezTo>
                  <a:cubicBezTo>
                    <a:pt x="461" y="4399"/>
                    <a:pt x="900" y="5424"/>
                    <a:pt x="1382" y="6470"/>
                  </a:cubicBezTo>
                  <a:cubicBezTo>
                    <a:pt x="1465" y="6637"/>
                    <a:pt x="1528" y="6847"/>
                    <a:pt x="1612" y="7056"/>
                  </a:cubicBezTo>
                  <a:cubicBezTo>
                    <a:pt x="2344" y="9316"/>
                    <a:pt x="3056" y="11575"/>
                    <a:pt x="3976" y="13793"/>
                  </a:cubicBezTo>
                  <a:cubicBezTo>
                    <a:pt x="4081" y="14023"/>
                    <a:pt x="4123" y="14254"/>
                    <a:pt x="4185" y="14484"/>
                  </a:cubicBezTo>
                  <a:cubicBezTo>
                    <a:pt x="4353" y="15070"/>
                    <a:pt x="4541" y="15676"/>
                    <a:pt x="4729" y="16241"/>
                  </a:cubicBezTo>
                  <a:cubicBezTo>
                    <a:pt x="5043" y="17162"/>
                    <a:pt x="5378" y="18083"/>
                    <a:pt x="5755" y="19066"/>
                  </a:cubicBezTo>
                  <a:cubicBezTo>
                    <a:pt x="6219" y="19136"/>
                    <a:pt x="6673" y="19235"/>
                    <a:pt x="7118" y="19235"/>
                  </a:cubicBezTo>
                  <a:cubicBezTo>
                    <a:pt x="7336" y="19235"/>
                    <a:pt x="7551" y="19211"/>
                    <a:pt x="7763" y="19150"/>
                  </a:cubicBezTo>
                  <a:cubicBezTo>
                    <a:pt x="7853" y="19123"/>
                    <a:pt x="7943" y="19115"/>
                    <a:pt x="8032" y="19115"/>
                  </a:cubicBezTo>
                  <a:cubicBezTo>
                    <a:pt x="8152" y="19115"/>
                    <a:pt x="8272" y="19129"/>
                    <a:pt x="8391" y="19129"/>
                  </a:cubicBezTo>
                  <a:lnTo>
                    <a:pt x="11320" y="19129"/>
                  </a:lnTo>
                  <a:cubicBezTo>
                    <a:pt x="11509" y="19129"/>
                    <a:pt x="11676" y="19087"/>
                    <a:pt x="11864" y="19066"/>
                  </a:cubicBezTo>
                  <a:cubicBezTo>
                    <a:pt x="12869" y="18961"/>
                    <a:pt x="13873" y="18836"/>
                    <a:pt x="14877" y="18773"/>
                  </a:cubicBezTo>
                  <a:cubicBezTo>
                    <a:pt x="18246" y="18522"/>
                    <a:pt x="21615" y="18292"/>
                    <a:pt x="25004" y="18020"/>
                  </a:cubicBezTo>
                  <a:cubicBezTo>
                    <a:pt x="27620" y="17811"/>
                    <a:pt x="30235" y="17518"/>
                    <a:pt x="32788" y="16953"/>
                  </a:cubicBezTo>
                  <a:cubicBezTo>
                    <a:pt x="33156" y="16875"/>
                    <a:pt x="33523" y="16762"/>
                    <a:pt x="33875" y="16762"/>
                  </a:cubicBezTo>
                  <a:cubicBezTo>
                    <a:pt x="33903" y="16762"/>
                    <a:pt x="33931" y="16763"/>
                    <a:pt x="33960" y="16764"/>
                  </a:cubicBezTo>
                  <a:cubicBezTo>
                    <a:pt x="34100" y="16775"/>
                    <a:pt x="34239" y="16780"/>
                    <a:pt x="34377" y="16780"/>
                  </a:cubicBezTo>
                  <a:cubicBezTo>
                    <a:pt x="35354" y="16780"/>
                    <a:pt x="36286" y="16535"/>
                    <a:pt x="37203" y="16241"/>
                  </a:cubicBezTo>
                  <a:cubicBezTo>
                    <a:pt x="38124" y="15948"/>
                    <a:pt x="39044" y="15823"/>
                    <a:pt x="39965" y="15739"/>
                  </a:cubicBezTo>
                  <a:cubicBezTo>
                    <a:pt x="40195" y="15718"/>
                    <a:pt x="40446" y="15697"/>
                    <a:pt x="40655" y="15593"/>
                  </a:cubicBezTo>
                  <a:cubicBezTo>
                    <a:pt x="40922" y="15468"/>
                    <a:pt x="41188" y="15374"/>
                    <a:pt x="41480" y="15374"/>
                  </a:cubicBezTo>
                  <a:cubicBezTo>
                    <a:pt x="41532" y="15374"/>
                    <a:pt x="41585" y="15377"/>
                    <a:pt x="41639" y="15383"/>
                  </a:cubicBezTo>
                  <a:cubicBezTo>
                    <a:pt x="41848" y="15383"/>
                    <a:pt x="42057" y="15300"/>
                    <a:pt x="42225" y="15237"/>
                  </a:cubicBezTo>
                  <a:cubicBezTo>
                    <a:pt x="42476" y="15174"/>
                    <a:pt x="42706" y="15091"/>
                    <a:pt x="42936" y="15049"/>
                  </a:cubicBezTo>
                  <a:cubicBezTo>
                    <a:pt x="43668" y="14860"/>
                    <a:pt x="44401" y="14672"/>
                    <a:pt x="45133" y="14463"/>
                  </a:cubicBezTo>
                  <a:cubicBezTo>
                    <a:pt x="45886" y="14233"/>
                    <a:pt x="46598" y="13877"/>
                    <a:pt x="47414" y="13814"/>
                  </a:cubicBezTo>
                  <a:cubicBezTo>
                    <a:pt x="47832" y="13751"/>
                    <a:pt x="47937" y="13417"/>
                    <a:pt x="47748" y="13103"/>
                  </a:cubicBezTo>
                  <a:cubicBezTo>
                    <a:pt x="47518" y="12705"/>
                    <a:pt x="47246" y="12350"/>
                    <a:pt x="46974" y="11973"/>
                  </a:cubicBezTo>
                  <a:cubicBezTo>
                    <a:pt x="46828" y="11826"/>
                    <a:pt x="46681" y="11638"/>
                    <a:pt x="46493" y="11554"/>
                  </a:cubicBezTo>
                  <a:cubicBezTo>
                    <a:pt x="45886" y="11241"/>
                    <a:pt x="45405" y="10822"/>
                    <a:pt x="44945" y="10299"/>
                  </a:cubicBezTo>
                  <a:cubicBezTo>
                    <a:pt x="44714" y="10027"/>
                    <a:pt x="44401" y="9818"/>
                    <a:pt x="44150" y="9567"/>
                  </a:cubicBezTo>
                  <a:cubicBezTo>
                    <a:pt x="43857" y="9316"/>
                    <a:pt x="43522" y="9085"/>
                    <a:pt x="43250" y="8772"/>
                  </a:cubicBezTo>
                  <a:cubicBezTo>
                    <a:pt x="42078" y="7412"/>
                    <a:pt x="40697" y="6219"/>
                    <a:pt x="39609" y="4796"/>
                  </a:cubicBezTo>
                  <a:cubicBezTo>
                    <a:pt x="39504" y="4629"/>
                    <a:pt x="39358" y="4524"/>
                    <a:pt x="39232" y="4399"/>
                  </a:cubicBezTo>
                  <a:cubicBezTo>
                    <a:pt x="38668" y="3813"/>
                    <a:pt x="38103" y="3269"/>
                    <a:pt x="37559" y="2704"/>
                  </a:cubicBezTo>
                  <a:cubicBezTo>
                    <a:pt x="37370" y="2515"/>
                    <a:pt x="37203" y="2327"/>
                    <a:pt x="37036" y="2181"/>
                  </a:cubicBezTo>
                  <a:cubicBezTo>
                    <a:pt x="36366" y="1658"/>
                    <a:pt x="35738" y="1051"/>
                    <a:pt x="35173" y="423"/>
                  </a:cubicBezTo>
                  <a:cubicBezTo>
                    <a:pt x="34901" y="130"/>
                    <a:pt x="34650" y="26"/>
                    <a:pt x="34274" y="26"/>
                  </a:cubicBezTo>
                  <a:cubicBezTo>
                    <a:pt x="33332" y="46"/>
                    <a:pt x="32390" y="46"/>
                    <a:pt x="31449" y="109"/>
                  </a:cubicBezTo>
                  <a:cubicBezTo>
                    <a:pt x="31208" y="120"/>
                    <a:pt x="30968" y="125"/>
                    <a:pt x="30724" y="125"/>
                  </a:cubicBezTo>
                  <a:cubicBezTo>
                    <a:pt x="30481" y="125"/>
                    <a:pt x="30235" y="120"/>
                    <a:pt x="29984" y="109"/>
                  </a:cubicBezTo>
                  <a:cubicBezTo>
                    <a:pt x="29178" y="27"/>
                    <a:pt x="28368" y="0"/>
                    <a:pt x="27556" y="0"/>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48" name="Google Shape;548;p33"/>
            <p:cNvSpPr/>
            <p:nvPr/>
          </p:nvSpPr>
          <p:spPr>
            <a:xfrm flipH="1">
              <a:off x="6206400" y="3959875"/>
              <a:ext cx="412225" cy="223900"/>
            </a:xfrm>
            <a:custGeom>
              <a:rect b="b" l="l" r="r" t="t"/>
              <a:pathLst>
                <a:path extrusionOk="0" h="8956" w="16489">
                  <a:moveTo>
                    <a:pt x="16279" y="3013"/>
                  </a:moveTo>
                  <a:cubicBezTo>
                    <a:pt x="16112" y="2239"/>
                    <a:pt x="15463" y="1632"/>
                    <a:pt x="14626" y="1925"/>
                  </a:cubicBezTo>
                  <a:cubicBezTo>
                    <a:pt x="13999" y="2134"/>
                    <a:pt x="13434" y="2406"/>
                    <a:pt x="12869" y="2783"/>
                  </a:cubicBezTo>
                  <a:cubicBezTo>
                    <a:pt x="12827" y="2574"/>
                    <a:pt x="12722" y="2385"/>
                    <a:pt x="12534" y="2197"/>
                  </a:cubicBezTo>
                  <a:cubicBezTo>
                    <a:pt x="11781" y="1444"/>
                    <a:pt x="10609" y="2176"/>
                    <a:pt x="9793" y="2699"/>
                  </a:cubicBezTo>
                  <a:cubicBezTo>
                    <a:pt x="9981" y="2281"/>
                    <a:pt x="10086" y="1862"/>
                    <a:pt x="10002" y="1444"/>
                  </a:cubicBezTo>
                  <a:cubicBezTo>
                    <a:pt x="9730" y="0"/>
                    <a:pt x="8412" y="314"/>
                    <a:pt x="6947" y="1130"/>
                  </a:cubicBezTo>
                  <a:cubicBezTo>
                    <a:pt x="7010" y="670"/>
                    <a:pt x="6654" y="251"/>
                    <a:pt x="6173" y="209"/>
                  </a:cubicBezTo>
                  <a:cubicBezTo>
                    <a:pt x="5483" y="188"/>
                    <a:pt x="4813" y="523"/>
                    <a:pt x="4227" y="900"/>
                  </a:cubicBezTo>
                  <a:lnTo>
                    <a:pt x="4164" y="900"/>
                  </a:lnTo>
                  <a:cubicBezTo>
                    <a:pt x="3453" y="1109"/>
                    <a:pt x="2763" y="1569"/>
                    <a:pt x="2135" y="1967"/>
                  </a:cubicBezTo>
                  <a:cubicBezTo>
                    <a:pt x="1528" y="2364"/>
                    <a:pt x="607" y="2783"/>
                    <a:pt x="294" y="3494"/>
                  </a:cubicBezTo>
                  <a:cubicBezTo>
                    <a:pt x="1" y="4143"/>
                    <a:pt x="607" y="4875"/>
                    <a:pt x="1319" y="4499"/>
                  </a:cubicBezTo>
                  <a:cubicBezTo>
                    <a:pt x="1821" y="4248"/>
                    <a:pt x="2260" y="3934"/>
                    <a:pt x="2700" y="3620"/>
                  </a:cubicBezTo>
                  <a:cubicBezTo>
                    <a:pt x="2407" y="3934"/>
                    <a:pt x="2135" y="4248"/>
                    <a:pt x="1988" y="4582"/>
                  </a:cubicBezTo>
                  <a:cubicBezTo>
                    <a:pt x="1716" y="5210"/>
                    <a:pt x="2177" y="6214"/>
                    <a:pt x="3014" y="5921"/>
                  </a:cubicBezTo>
                  <a:cubicBezTo>
                    <a:pt x="4164" y="5503"/>
                    <a:pt x="5127" y="4603"/>
                    <a:pt x="6110" y="3871"/>
                  </a:cubicBezTo>
                  <a:cubicBezTo>
                    <a:pt x="6592" y="3515"/>
                    <a:pt x="7115" y="3180"/>
                    <a:pt x="7617" y="2825"/>
                  </a:cubicBezTo>
                  <a:cubicBezTo>
                    <a:pt x="7429" y="3118"/>
                    <a:pt x="7219" y="3390"/>
                    <a:pt x="7052" y="3683"/>
                  </a:cubicBezTo>
                  <a:cubicBezTo>
                    <a:pt x="6341" y="4729"/>
                    <a:pt x="5650" y="5796"/>
                    <a:pt x="4855" y="6758"/>
                  </a:cubicBezTo>
                  <a:cubicBezTo>
                    <a:pt x="4227" y="7512"/>
                    <a:pt x="5085" y="8955"/>
                    <a:pt x="6006" y="8244"/>
                  </a:cubicBezTo>
                  <a:cubicBezTo>
                    <a:pt x="6048" y="8202"/>
                    <a:pt x="6131" y="8139"/>
                    <a:pt x="6173" y="8097"/>
                  </a:cubicBezTo>
                  <a:lnTo>
                    <a:pt x="6173" y="8097"/>
                  </a:lnTo>
                  <a:lnTo>
                    <a:pt x="6173" y="8097"/>
                  </a:lnTo>
                  <a:cubicBezTo>
                    <a:pt x="7429" y="7114"/>
                    <a:pt x="8537" y="6047"/>
                    <a:pt x="9730" y="5064"/>
                  </a:cubicBezTo>
                  <a:cubicBezTo>
                    <a:pt x="9270" y="5608"/>
                    <a:pt x="8768" y="6131"/>
                    <a:pt x="8517" y="6779"/>
                  </a:cubicBezTo>
                  <a:cubicBezTo>
                    <a:pt x="8140" y="7700"/>
                    <a:pt x="9458" y="8328"/>
                    <a:pt x="10086" y="7700"/>
                  </a:cubicBezTo>
                  <a:cubicBezTo>
                    <a:pt x="11341" y="6424"/>
                    <a:pt x="12659" y="4959"/>
                    <a:pt x="14271" y="4038"/>
                  </a:cubicBezTo>
                  <a:cubicBezTo>
                    <a:pt x="14208" y="4143"/>
                    <a:pt x="14166" y="4248"/>
                    <a:pt x="14103" y="4331"/>
                  </a:cubicBezTo>
                  <a:cubicBezTo>
                    <a:pt x="13999" y="4457"/>
                    <a:pt x="13957" y="4624"/>
                    <a:pt x="13915" y="4792"/>
                  </a:cubicBezTo>
                  <a:cubicBezTo>
                    <a:pt x="13915" y="4854"/>
                    <a:pt x="13915" y="4875"/>
                    <a:pt x="13894" y="4917"/>
                  </a:cubicBezTo>
                  <a:cubicBezTo>
                    <a:pt x="13810" y="5629"/>
                    <a:pt x="14919" y="6068"/>
                    <a:pt x="15359" y="5524"/>
                  </a:cubicBezTo>
                  <a:cubicBezTo>
                    <a:pt x="15944" y="4854"/>
                    <a:pt x="16488" y="3913"/>
                    <a:pt x="16279" y="3013"/>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49" name="Google Shape;549;p33"/>
            <p:cNvSpPr/>
            <p:nvPr/>
          </p:nvSpPr>
          <p:spPr>
            <a:xfrm flipH="1">
              <a:off x="5967350" y="4008000"/>
              <a:ext cx="139175" cy="128175"/>
            </a:xfrm>
            <a:custGeom>
              <a:rect b="b" l="l" r="r" t="t"/>
              <a:pathLst>
                <a:path extrusionOk="0" h="5127" w="5567">
                  <a:moveTo>
                    <a:pt x="1" y="2218"/>
                  </a:moveTo>
                  <a:cubicBezTo>
                    <a:pt x="43" y="1590"/>
                    <a:pt x="189" y="1025"/>
                    <a:pt x="566" y="502"/>
                  </a:cubicBezTo>
                  <a:cubicBezTo>
                    <a:pt x="817" y="188"/>
                    <a:pt x="1089" y="42"/>
                    <a:pt x="1445" y="105"/>
                  </a:cubicBezTo>
                  <a:cubicBezTo>
                    <a:pt x="1842" y="146"/>
                    <a:pt x="2219" y="84"/>
                    <a:pt x="2616" y="42"/>
                  </a:cubicBezTo>
                  <a:cubicBezTo>
                    <a:pt x="3642" y="0"/>
                    <a:pt x="4520" y="356"/>
                    <a:pt x="5127" y="1255"/>
                  </a:cubicBezTo>
                  <a:cubicBezTo>
                    <a:pt x="5211" y="1381"/>
                    <a:pt x="5253" y="1507"/>
                    <a:pt x="5295" y="1674"/>
                  </a:cubicBezTo>
                  <a:cubicBezTo>
                    <a:pt x="5315" y="1820"/>
                    <a:pt x="5295" y="1988"/>
                    <a:pt x="5315" y="2113"/>
                  </a:cubicBezTo>
                  <a:cubicBezTo>
                    <a:pt x="5567" y="3076"/>
                    <a:pt x="5211" y="3871"/>
                    <a:pt x="4479" y="4478"/>
                  </a:cubicBezTo>
                  <a:cubicBezTo>
                    <a:pt x="3663" y="5126"/>
                    <a:pt x="2721" y="5126"/>
                    <a:pt x="1800" y="4708"/>
                  </a:cubicBezTo>
                  <a:cubicBezTo>
                    <a:pt x="1340" y="4499"/>
                    <a:pt x="942" y="4164"/>
                    <a:pt x="524" y="3850"/>
                  </a:cubicBezTo>
                  <a:cubicBezTo>
                    <a:pt x="398" y="3745"/>
                    <a:pt x="294" y="3557"/>
                    <a:pt x="231" y="3390"/>
                  </a:cubicBezTo>
                  <a:cubicBezTo>
                    <a:pt x="105" y="3013"/>
                    <a:pt x="43" y="2615"/>
                    <a:pt x="1" y="2218"/>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0" name="Google Shape;550;p33"/>
            <p:cNvSpPr/>
            <p:nvPr/>
          </p:nvSpPr>
          <p:spPr>
            <a:xfrm flipH="1">
              <a:off x="5706850" y="3807125"/>
              <a:ext cx="1247075" cy="530950"/>
            </a:xfrm>
            <a:custGeom>
              <a:rect b="b" l="l" r="r" t="t"/>
              <a:pathLst>
                <a:path extrusionOk="0" h="21238" w="49883">
                  <a:moveTo>
                    <a:pt x="1" y="4248"/>
                  </a:moveTo>
                  <a:cubicBezTo>
                    <a:pt x="1277" y="3327"/>
                    <a:pt x="2574" y="2700"/>
                    <a:pt x="4060" y="2427"/>
                  </a:cubicBezTo>
                  <a:cubicBezTo>
                    <a:pt x="5880" y="2093"/>
                    <a:pt x="7721" y="1737"/>
                    <a:pt x="9542" y="1486"/>
                  </a:cubicBezTo>
                  <a:cubicBezTo>
                    <a:pt x="10860" y="1319"/>
                    <a:pt x="12136" y="1130"/>
                    <a:pt x="13475" y="1151"/>
                  </a:cubicBezTo>
                  <a:cubicBezTo>
                    <a:pt x="14773" y="1172"/>
                    <a:pt x="16091" y="1047"/>
                    <a:pt x="17388" y="921"/>
                  </a:cubicBezTo>
                  <a:cubicBezTo>
                    <a:pt x="19041" y="754"/>
                    <a:pt x="20694" y="628"/>
                    <a:pt x="22305" y="482"/>
                  </a:cubicBezTo>
                  <a:cubicBezTo>
                    <a:pt x="22933" y="419"/>
                    <a:pt x="23602" y="377"/>
                    <a:pt x="24230" y="272"/>
                  </a:cubicBezTo>
                  <a:cubicBezTo>
                    <a:pt x="25067" y="105"/>
                    <a:pt x="25925" y="105"/>
                    <a:pt x="26783" y="105"/>
                  </a:cubicBezTo>
                  <a:cubicBezTo>
                    <a:pt x="27745" y="105"/>
                    <a:pt x="28750" y="0"/>
                    <a:pt x="29712" y="105"/>
                  </a:cubicBezTo>
                  <a:cubicBezTo>
                    <a:pt x="31156" y="272"/>
                    <a:pt x="32558" y="126"/>
                    <a:pt x="34001" y="126"/>
                  </a:cubicBezTo>
                  <a:cubicBezTo>
                    <a:pt x="34504" y="126"/>
                    <a:pt x="34964" y="168"/>
                    <a:pt x="35466" y="189"/>
                  </a:cubicBezTo>
                  <a:cubicBezTo>
                    <a:pt x="35906" y="210"/>
                    <a:pt x="36261" y="419"/>
                    <a:pt x="36554" y="754"/>
                  </a:cubicBezTo>
                  <a:cubicBezTo>
                    <a:pt x="37056" y="1339"/>
                    <a:pt x="37642" y="1842"/>
                    <a:pt x="38186" y="2365"/>
                  </a:cubicBezTo>
                  <a:cubicBezTo>
                    <a:pt x="38437" y="2616"/>
                    <a:pt x="38730" y="2846"/>
                    <a:pt x="39002" y="3097"/>
                  </a:cubicBezTo>
                  <a:cubicBezTo>
                    <a:pt x="39567" y="3641"/>
                    <a:pt x="40132" y="4206"/>
                    <a:pt x="40676" y="4771"/>
                  </a:cubicBezTo>
                  <a:lnTo>
                    <a:pt x="41053" y="5148"/>
                  </a:lnTo>
                  <a:cubicBezTo>
                    <a:pt x="42141" y="6570"/>
                    <a:pt x="43459" y="7742"/>
                    <a:pt x="44652" y="9081"/>
                  </a:cubicBezTo>
                  <a:cubicBezTo>
                    <a:pt x="45007" y="9500"/>
                    <a:pt x="45468" y="9814"/>
                    <a:pt x="45865" y="10169"/>
                  </a:cubicBezTo>
                  <a:cubicBezTo>
                    <a:pt x="45970" y="10274"/>
                    <a:pt x="46137" y="10378"/>
                    <a:pt x="46263" y="10358"/>
                  </a:cubicBezTo>
                  <a:cubicBezTo>
                    <a:pt x="46598" y="10316"/>
                    <a:pt x="46765" y="10525"/>
                    <a:pt x="46953" y="10734"/>
                  </a:cubicBezTo>
                  <a:cubicBezTo>
                    <a:pt x="47686" y="11676"/>
                    <a:pt x="48439" y="12575"/>
                    <a:pt x="49171" y="13517"/>
                  </a:cubicBezTo>
                  <a:cubicBezTo>
                    <a:pt x="49276" y="13663"/>
                    <a:pt x="49380" y="13810"/>
                    <a:pt x="49485" y="13977"/>
                  </a:cubicBezTo>
                  <a:cubicBezTo>
                    <a:pt x="49883" y="14605"/>
                    <a:pt x="49715" y="15149"/>
                    <a:pt x="49066" y="15484"/>
                  </a:cubicBezTo>
                  <a:cubicBezTo>
                    <a:pt x="48648" y="15693"/>
                    <a:pt x="48230" y="15860"/>
                    <a:pt x="47790" y="15986"/>
                  </a:cubicBezTo>
                  <a:cubicBezTo>
                    <a:pt x="47288" y="16132"/>
                    <a:pt x="46786" y="16279"/>
                    <a:pt x="46305" y="16425"/>
                  </a:cubicBezTo>
                  <a:cubicBezTo>
                    <a:pt x="45698" y="16614"/>
                    <a:pt x="45070" y="16802"/>
                    <a:pt x="44463" y="16969"/>
                  </a:cubicBezTo>
                  <a:cubicBezTo>
                    <a:pt x="44108" y="17074"/>
                    <a:pt x="43710" y="17158"/>
                    <a:pt x="43313" y="17262"/>
                  </a:cubicBezTo>
                  <a:cubicBezTo>
                    <a:pt x="43292" y="17262"/>
                    <a:pt x="43271" y="17283"/>
                    <a:pt x="43229" y="17283"/>
                  </a:cubicBezTo>
                  <a:cubicBezTo>
                    <a:pt x="42476" y="17325"/>
                    <a:pt x="41764" y="17639"/>
                    <a:pt x="41011" y="17702"/>
                  </a:cubicBezTo>
                  <a:cubicBezTo>
                    <a:pt x="40446" y="17765"/>
                    <a:pt x="39881" y="17974"/>
                    <a:pt x="39274" y="17890"/>
                  </a:cubicBezTo>
                  <a:cubicBezTo>
                    <a:pt x="39211" y="17890"/>
                    <a:pt x="39107" y="17953"/>
                    <a:pt x="39023" y="17974"/>
                  </a:cubicBezTo>
                  <a:cubicBezTo>
                    <a:pt x="38270" y="18183"/>
                    <a:pt x="37496" y="18392"/>
                    <a:pt x="36722" y="18581"/>
                  </a:cubicBezTo>
                  <a:cubicBezTo>
                    <a:pt x="36115" y="18706"/>
                    <a:pt x="35550" y="18853"/>
                    <a:pt x="34922" y="18748"/>
                  </a:cubicBezTo>
                  <a:cubicBezTo>
                    <a:pt x="34650" y="18727"/>
                    <a:pt x="34357" y="18790"/>
                    <a:pt x="34106" y="18853"/>
                  </a:cubicBezTo>
                  <a:cubicBezTo>
                    <a:pt x="32328" y="19313"/>
                    <a:pt x="30486" y="19480"/>
                    <a:pt x="28687" y="19731"/>
                  </a:cubicBezTo>
                  <a:cubicBezTo>
                    <a:pt x="26239" y="20045"/>
                    <a:pt x="23770" y="20171"/>
                    <a:pt x="21280" y="20296"/>
                  </a:cubicBezTo>
                  <a:cubicBezTo>
                    <a:pt x="19564" y="20401"/>
                    <a:pt x="17807" y="20568"/>
                    <a:pt x="16091" y="20694"/>
                  </a:cubicBezTo>
                  <a:cubicBezTo>
                    <a:pt x="14835" y="20798"/>
                    <a:pt x="13601" y="20924"/>
                    <a:pt x="12346" y="21029"/>
                  </a:cubicBezTo>
                  <a:cubicBezTo>
                    <a:pt x="12115" y="21050"/>
                    <a:pt x="11843" y="21029"/>
                    <a:pt x="11613" y="21029"/>
                  </a:cubicBezTo>
                  <a:lnTo>
                    <a:pt x="10337" y="21029"/>
                  </a:lnTo>
                  <a:lnTo>
                    <a:pt x="9416" y="21029"/>
                  </a:lnTo>
                  <a:cubicBezTo>
                    <a:pt x="9207" y="21029"/>
                    <a:pt x="8977" y="20987"/>
                    <a:pt x="8789" y="21029"/>
                  </a:cubicBezTo>
                  <a:cubicBezTo>
                    <a:pt x="8035" y="21238"/>
                    <a:pt x="7261" y="21029"/>
                    <a:pt x="6508" y="20987"/>
                  </a:cubicBezTo>
                  <a:cubicBezTo>
                    <a:pt x="6006" y="20945"/>
                    <a:pt x="5755" y="20673"/>
                    <a:pt x="5587" y="20192"/>
                  </a:cubicBezTo>
                  <a:cubicBezTo>
                    <a:pt x="5336" y="19355"/>
                    <a:pt x="5043" y="18518"/>
                    <a:pt x="4792" y="17681"/>
                  </a:cubicBezTo>
                  <a:cubicBezTo>
                    <a:pt x="4541" y="16969"/>
                    <a:pt x="4332" y="16300"/>
                    <a:pt x="4102" y="15588"/>
                  </a:cubicBezTo>
                  <a:cubicBezTo>
                    <a:pt x="4060" y="15442"/>
                    <a:pt x="4018" y="15296"/>
                    <a:pt x="3976" y="15149"/>
                  </a:cubicBezTo>
                  <a:cubicBezTo>
                    <a:pt x="3139" y="13371"/>
                    <a:pt x="2742" y="11425"/>
                    <a:pt x="2009" y="9625"/>
                  </a:cubicBezTo>
                  <a:cubicBezTo>
                    <a:pt x="1905" y="9332"/>
                    <a:pt x="1821" y="9060"/>
                    <a:pt x="1758" y="8767"/>
                  </a:cubicBezTo>
                  <a:cubicBezTo>
                    <a:pt x="1591" y="8286"/>
                    <a:pt x="1444" y="7847"/>
                    <a:pt x="1256" y="7407"/>
                  </a:cubicBezTo>
                  <a:cubicBezTo>
                    <a:pt x="1151" y="7114"/>
                    <a:pt x="1026" y="6821"/>
                    <a:pt x="921" y="6570"/>
                  </a:cubicBezTo>
                  <a:cubicBezTo>
                    <a:pt x="712" y="6026"/>
                    <a:pt x="545" y="5461"/>
                    <a:pt x="231" y="4980"/>
                  </a:cubicBezTo>
                  <a:cubicBezTo>
                    <a:pt x="105" y="4792"/>
                    <a:pt x="84" y="4520"/>
                    <a:pt x="1" y="4248"/>
                  </a:cubicBezTo>
                  <a:close/>
                  <a:moveTo>
                    <a:pt x="6592" y="20066"/>
                  </a:moveTo>
                  <a:cubicBezTo>
                    <a:pt x="7303" y="20171"/>
                    <a:pt x="7952" y="20317"/>
                    <a:pt x="8600" y="20150"/>
                  </a:cubicBezTo>
                  <a:cubicBezTo>
                    <a:pt x="8809" y="20087"/>
                    <a:pt x="9019" y="20108"/>
                    <a:pt x="9228" y="20108"/>
                  </a:cubicBezTo>
                  <a:lnTo>
                    <a:pt x="12157" y="20108"/>
                  </a:lnTo>
                  <a:cubicBezTo>
                    <a:pt x="12346" y="20108"/>
                    <a:pt x="12534" y="20087"/>
                    <a:pt x="12722" y="20066"/>
                  </a:cubicBezTo>
                  <a:cubicBezTo>
                    <a:pt x="13706" y="19961"/>
                    <a:pt x="14731" y="19836"/>
                    <a:pt x="15714" y="19773"/>
                  </a:cubicBezTo>
                  <a:cubicBezTo>
                    <a:pt x="19104" y="19501"/>
                    <a:pt x="22473" y="19271"/>
                    <a:pt x="25841" y="19020"/>
                  </a:cubicBezTo>
                  <a:cubicBezTo>
                    <a:pt x="28457" y="18811"/>
                    <a:pt x="31072" y="18518"/>
                    <a:pt x="33646" y="17932"/>
                  </a:cubicBezTo>
                  <a:cubicBezTo>
                    <a:pt x="34022" y="17869"/>
                    <a:pt x="34420" y="17744"/>
                    <a:pt x="34818" y="17765"/>
                  </a:cubicBezTo>
                  <a:cubicBezTo>
                    <a:pt x="35947" y="17827"/>
                    <a:pt x="37014" y="17576"/>
                    <a:pt x="38061" y="17241"/>
                  </a:cubicBezTo>
                  <a:cubicBezTo>
                    <a:pt x="38960" y="16948"/>
                    <a:pt x="39881" y="16823"/>
                    <a:pt x="40802" y="16739"/>
                  </a:cubicBezTo>
                  <a:cubicBezTo>
                    <a:pt x="41032" y="16718"/>
                    <a:pt x="41304" y="16676"/>
                    <a:pt x="41513" y="16572"/>
                  </a:cubicBezTo>
                  <a:cubicBezTo>
                    <a:pt x="41827" y="16446"/>
                    <a:pt x="42141" y="16342"/>
                    <a:pt x="42476" y="16363"/>
                  </a:cubicBezTo>
                  <a:cubicBezTo>
                    <a:pt x="42685" y="16363"/>
                    <a:pt x="42894" y="16300"/>
                    <a:pt x="43082" y="16237"/>
                  </a:cubicBezTo>
                  <a:cubicBezTo>
                    <a:pt x="43313" y="16174"/>
                    <a:pt x="43543" y="16091"/>
                    <a:pt x="43773" y="16028"/>
                  </a:cubicBezTo>
                  <a:cubicBezTo>
                    <a:pt x="44505" y="15840"/>
                    <a:pt x="45258" y="15672"/>
                    <a:pt x="45970" y="15463"/>
                  </a:cubicBezTo>
                  <a:cubicBezTo>
                    <a:pt x="46744" y="15212"/>
                    <a:pt x="47434" y="14877"/>
                    <a:pt x="48250" y="14793"/>
                  </a:cubicBezTo>
                  <a:cubicBezTo>
                    <a:pt x="48627" y="14752"/>
                    <a:pt x="48732" y="14438"/>
                    <a:pt x="48522" y="14103"/>
                  </a:cubicBezTo>
                  <a:cubicBezTo>
                    <a:pt x="48271" y="13705"/>
                    <a:pt x="48020" y="13329"/>
                    <a:pt x="47727" y="12973"/>
                  </a:cubicBezTo>
                  <a:cubicBezTo>
                    <a:pt x="47602" y="12806"/>
                    <a:pt x="47434" y="12638"/>
                    <a:pt x="47267" y="12555"/>
                  </a:cubicBezTo>
                  <a:cubicBezTo>
                    <a:pt x="46660" y="12241"/>
                    <a:pt x="46158" y="11822"/>
                    <a:pt x="45719" y="11299"/>
                  </a:cubicBezTo>
                  <a:cubicBezTo>
                    <a:pt x="45489" y="11006"/>
                    <a:pt x="45175" y="10797"/>
                    <a:pt x="44903" y="10567"/>
                  </a:cubicBezTo>
                  <a:cubicBezTo>
                    <a:pt x="44610" y="10316"/>
                    <a:pt x="44275" y="10065"/>
                    <a:pt x="44024" y="9751"/>
                  </a:cubicBezTo>
                  <a:cubicBezTo>
                    <a:pt x="42831" y="8391"/>
                    <a:pt x="41450" y="7219"/>
                    <a:pt x="40383" y="5775"/>
                  </a:cubicBezTo>
                  <a:cubicBezTo>
                    <a:pt x="40279" y="5629"/>
                    <a:pt x="40111" y="5524"/>
                    <a:pt x="39986" y="5378"/>
                  </a:cubicBezTo>
                  <a:cubicBezTo>
                    <a:pt x="39442" y="4813"/>
                    <a:pt x="38856" y="4269"/>
                    <a:pt x="38312" y="3683"/>
                  </a:cubicBezTo>
                  <a:cubicBezTo>
                    <a:pt x="38123" y="3495"/>
                    <a:pt x="37977" y="3327"/>
                    <a:pt x="37789" y="3160"/>
                  </a:cubicBezTo>
                  <a:cubicBezTo>
                    <a:pt x="37140" y="2637"/>
                    <a:pt x="36512" y="2051"/>
                    <a:pt x="35926" y="1402"/>
                  </a:cubicBezTo>
                  <a:cubicBezTo>
                    <a:pt x="35675" y="1130"/>
                    <a:pt x="35403" y="1026"/>
                    <a:pt x="35048" y="1026"/>
                  </a:cubicBezTo>
                  <a:cubicBezTo>
                    <a:pt x="34106" y="1047"/>
                    <a:pt x="33165" y="1047"/>
                    <a:pt x="32223" y="1088"/>
                  </a:cubicBezTo>
                  <a:cubicBezTo>
                    <a:pt x="31721" y="1130"/>
                    <a:pt x="31260" y="1130"/>
                    <a:pt x="30758" y="1088"/>
                  </a:cubicBezTo>
                  <a:cubicBezTo>
                    <a:pt x="28896" y="921"/>
                    <a:pt x="27034" y="1026"/>
                    <a:pt x="25193" y="1067"/>
                  </a:cubicBezTo>
                  <a:cubicBezTo>
                    <a:pt x="25130" y="1067"/>
                    <a:pt x="25046" y="1088"/>
                    <a:pt x="25004" y="1088"/>
                  </a:cubicBezTo>
                  <a:cubicBezTo>
                    <a:pt x="23623" y="1256"/>
                    <a:pt x="22201" y="1402"/>
                    <a:pt x="20820" y="1549"/>
                  </a:cubicBezTo>
                  <a:cubicBezTo>
                    <a:pt x="19146" y="1695"/>
                    <a:pt x="17472" y="1863"/>
                    <a:pt x="15798" y="1988"/>
                  </a:cubicBezTo>
                  <a:cubicBezTo>
                    <a:pt x="15359" y="2051"/>
                    <a:pt x="14877" y="2093"/>
                    <a:pt x="14438" y="2072"/>
                  </a:cubicBezTo>
                  <a:cubicBezTo>
                    <a:pt x="12241" y="1988"/>
                    <a:pt x="10044" y="2302"/>
                    <a:pt x="7868" y="2595"/>
                  </a:cubicBezTo>
                  <a:cubicBezTo>
                    <a:pt x="6612" y="2762"/>
                    <a:pt x="5357" y="3055"/>
                    <a:pt x="4081" y="3223"/>
                  </a:cubicBezTo>
                  <a:cubicBezTo>
                    <a:pt x="3055" y="3348"/>
                    <a:pt x="2114" y="3599"/>
                    <a:pt x="1193" y="4018"/>
                  </a:cubicBezTo>
                  <a:cubicBezTo>
                    <a:pt x="1047" y="4101"/>
                    <a:pt x="921" y="4206"/>
                    <a:pt x="754" y="4290"/>
                  </a:cubicBezTo>
                  <a:cubicBezTo>
                    <a:pt x="1235" y="5378"/>
                    <a:pt x="1675" y="6403"/>
                    <a:pt x="2156" y="7449"/>
                  </a:cubicBezTo>
                  <a:cubicBezTo>
                    <a:pt x="2219" y="7637"/>
                    <a:pt x="2302" y="7847"/>
                    <a:pt x="2386" y="8056"/>
                  </a:cubicBezTo>
                  <a:cubicBezTo>
                    <a:pt x="3118" y="10295"/>
                    <a:pt x="3830" y="12575"/>
                    <a:pt x="4729" y="14772"/>
                  </a:cubicBezTo>
                  <a:cubicBezTo>
                    <a:pt x="4834" y="15003"/>
                    <a:pt x="4897" y="15254"/>
                    <a:pt x="4939" y="15484"/>
                  </a:cubicBezTo>
                  <a:cubicBezTo>
                    <a:pt x="5127" y="16070"/>
                    <a:pt x="5315" y="16656"/>
                    <a:pt x="5504" y="17241"/>
                  </a:cubicBezTo>
                  <a:cubicBezTo>
                    <a:pt x="5880" y="18162"/>
                    <a:pt x="6236" y="19062"/>
                    <a:pt x="6592" y="20066"/>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1" name="Google Shape;551;p33"/>
            <p:cNvSpPr/>
            <p:nvPr/>
          </p:nvSpPr>
          <p:spPr>
            <a:xfrm flipH="1">
              <a:off x="6139975" y="3925350"/>
              <a:ext cx="544025" cy="280925"/>
            </a:xfrm>
            <a:custGeom>
              <a:rect b="b" l="l" r="r" t="t"/>
              <a:pathLst>
                <a:path extrusionOk="0" h="11237" w="21761">
                  <a:moveTo>
                    <a:pt x="17890" y="2616"/>
                  </a:moveTo>
                  <a:cubicBezTo>
                    <a:pt x="16425" y="2302"/>
                    <a:pt x="14940" y="2176"/>
                    <a:pt x="13454" y="2720"/>
                  </a:cubicBezTo>
                  <a:cubicBezTo>
                    <a:pt x="12910" y="2929"/>
                    <a:pt x="12324" y="3034"/>
                    <a:pt x="11780" y="3180"/>
                  </a:cubicBezTo>
                  <a:cubicBezTo>
                    <a:pt x="11236" y="3306"/>
                    <a:pt x="10880" y="3013"/>
                    <a:pt x="10943" y="2448"/>
                  </a:cubicBezTo>
                  <a:cubicBezTo>
                    <a:pt x="10964" y="2197"/>
                    <a:pt x="11027" y="1967"/>
                    <a:pt x="11048" y="1716"/>
                  </a:cubicBezTo>
                  <a:cubicBezTo>
                    <a:pt x="11069" y="1360"/>
                    <a:pt x="10922" y="1193"/>
                    <a:pt x="10629" y="1109"/>
                  </a:cubicBezTo>
                  <a:cubicBezTo>
                    <a:pt x="9144" y="795"/>
                    <a:pt x="7721" y="1046"/>
                    <a:pt x="6424" y="1841"/>
                  </a:cubicBezTo>
                  <a:cubicBezTo>
                    <a:pt x="6068" y="2051"/>
                    <a:pt x="5838" y="2281"/>
                    <a:pt x="5691" y="2616"/>
                  </a:cubicBezTo>
                  <a:cubicBezTo>
                    <a:pt x="5545" y="2867"/>
                    <a:pt x="5419" y="3118"/>
                    <a:pt x="5273" y="3327"/>
                  </a:cubicBezTo>
                  <a:cubicBezTo>
                    <a:pt x="5210" y="3411"/>
                    <a:pt x="5022" y="3494"/>
                    <a:pt x="4959" y="3452"/>
                  </a:cubicBezTo>
                  <a:cubicBezTo>
                    <a:pt x="4854" y="3411"/>
                    <a:pt x="4750" y="3285"/>
                    <a:pt x="4687" y="3139"/>
                  </a:cubicBezTo>
                  <a:cubicBezTo>
                    <a:pt x="4666" y="3076"/>
                    <a:pt x="4666" y="2971"/>
                    <a:pt x="4687" y="2888"/>
                  </a:cubicBezTo>
                  <a:cubicBezTo>
                    <a:pt x="4917" y="2176"/>
                    <a:pt x="5273" y="1569"/>
                    <a:pt x="5943" y="1151"/>
                  </a:cubicBezTo>
                  <a:cubicBezTo>
                    <a:pt x="7470" y="251"/>
                    <a:pt x="9060" y="0"/>
                    <a:pt x="10776" y="293"/>
                  </a:cubicBezTo>
                  <a:cubicBezTo>
                    <a:pt x="11508" y="419"/>
                    <a:pt x="11927" y="900"/>
                    <a:pt x="12010" y="1653"/>
                  </a:cubicBezTo>
                  <a:cubicBezTo>
                    <a:pt x="12010" y="1737"/>
                    <a:pt x="12031" y="1841"/>
                    <a:pt x="12073" y="1988"/>
                  </a:cubicBezTo>
                  <a:cubicBezTo>
                    <a:pt x="12282" y="1967"/>
                    <a:pt x="12492" y="1988"/>
                    <a:pt x="12659" y="1946"/>
                  </a:cubicBezTo>
                  <a:cubicBezTo>
                    <a:pt x="13370" y="1779"/>
                    <a:pt x="14082" y="1569"/>
                    <a:pt x="14793" y="1423"/>
                  </a:cubicBezTo>
                  <a:cubicBezTo>
                    <a:pt x="15128" y="1339"/>
                    <a:pt x="15526" y="1318"/>
                    <a:pt x="15860" y="1339"/>
                  </a:cubicBezTo>
                  <a:cubicBezTo>
                    <a:pt x="16676" y="1423"/>
                    <a:pt x="17513" y="1528"/>
                    <a:pt x="18308" y="1632"/>
                  </a:cubicBezTo>
                  <a:cubicBezTo>
                    <a:pt x="18999" y="1737"/>
                    <a:pt x="19041" y="1779"/>
                    <a:pt x="19145" y="2469"/>
                  </a:cubicBezTo>
                  <a:cubicBezTo>
                    <a:pt x="19145" y="2553"/>
                    <a:pt x="19208" y="2616"/>
                    <a:pt x="19229" y="2762"/>
                  </a:cubicBezTo>
                  <a:cubicBezTo>
                    <a:pt x="19564" y="2804"/>
                    <a:pt x="19878" y="2888"/>
                    <a:pt x="20233" y="2908"/>
                  </a:cubicBezTo>
                  <a:cubicBezTo>
                    <a:pt x="20694" y="2929"/>
                    <a:pt x="21028" y="3180"/>
                    <a:pt x="21342" y="3452"/>
                  </a:cubicBezTo>
                  <a:cubicBezTo>
                    <a:pt x="21635" y="3724"/>
                    <a:pt x="21761" y="4038"/>
                    <a:pt x="21719" y="4457"/>
                  </a:cubicBezTo>
                  <a:cubicBezTo>
                    <a:pt x="21698" y="4687"/>
                    <a:pt x="21635" y="4917"/>
                    <a:pt x="21614" y="5189"/>
                  </a:cubicBezTo>
                  <a:cubicBezTo>
                    <a:pt x="21593" y="5712"/>
                    <a:pt x="21342" y="6131"/>
                    <a:pt x="20966" y="6465"/>
                  </a:cubicBezTo>
                  <a:cubicBezTo>
                    <a:pt x="20254" y="7114"/>
                    <a:pt x="19522" y="7679"/>
                    <a:pt x="18518" y="7826"/>
                  </a:cubicBezTo>
                  <a:cubicBezTo>
                    <a:pt x="17890" y="7930"/>
                    <a:pt x="17304" y="8223"/>
                    <a:pt x="16614" y="8014"/>
                  </a:cubicBezTo>
                  <a:cubicBezTo>
                    <a:pt x="15986" y="9060"/>
                    <a:pt x="14961" y="9478"/>
                    <a:pt x="13893" y="9730"/>
                  </a:cubicBezTo>
                  <a:cubicBezTo>
                    <a:pt x="13245" y="9897"/>
                    <a:pt x="12554" y="9730"/>
                    <a:pt x="11969" y="9416"/>
                  </a:cubicBezTo>
                  <a:cubicBezTo>
                    <a:pt x="11508" y="9813"/>
                    <a:pt x="11048" y="10232"/>
                    <a:pt x="10608" y="10629"/>
                  </a:cubicBezTo>
                  <a:cubicBezTo>
                    <a:pt x="10085" y="11069"/>
                    <a:pt x="9500" y="11236"/>
                    <a:pt x="8830" y="11173"/>
                  </a:cubicBezTo>
                  <a:cubicBezTo>
                    <a:pt x="7742" y="11131"/>
                    <a:pt x="6884" y="10755"/>
                    <a:pt x="6277" y="9813"/>
                  </a:cubicBezTo>
                  <a:cubicBezTo>
                    <a:pt x="5963" y="9311"/>
                    <a:pt x="5650" y="8851"/>
                    <a:pt x="5545" y="8223"/>
                  </a:cubicBezTo>
                  <a:cubicBezTo>
                    <a:pt x="5378" y="8265"/>
                    <a:pt x="5210" y="8265"/>
                    <a:pt x="5106" y="8328"/>
                  </a:cubicBezTo>
                  <a:cubicBezTo>
                    <a:pt x="4457" y="8662"/>
                    <a:pt x="3746" y="8642"/>
                    <a:pt x="3034" y="8537"/>
                  </a:cubicBezTo>
                  <a:cubicBezTo>
                    <a:pt x="2448" y="8453"/>
                    <a:pt x="1862" y="8202"/>
                    <a:pt x="1318" y="7930"/>
                  </a:cubicBezTo>
                  <a:cubicBezTo>
                    <a:pt x="523" y="7533"/>
                    <a:pt x="0" y="6361"/>
                    <a:pt x="586" y="5503"/>
                  </a:cubicBezTo>
                  <a:cubicBezTo>
                    <a:pt x="837" y="5105"/>
                    <a:pt x="921" y="4603"/>
                    <a:pt x="1256" y="4227"/>
                  </a:cubicBezTo>
                  <a:cubicBezTo>
                    <a:pt x="1632" y="3808"/>
                    <a:pt x="2072" y="3599"/>
                    <a:pt x="2574" y="3432"/>
                  </a:cubicBezTo>
                  <a:cubicBezTo>
                    <a:pt x="2992" y="3306"/>
                    <a:pt x="3390" y="3515"/>
                    <a:pt x="3871" y="3829"/>
                  </a:cubicBezTo>
                  <a:cubicBezTo>
                    <a:pt x="3202" y="3829"/>
                    <a:pt x="2783" y="4017"/>
                    <a:pt x="2344" y="4269"/>
                  </a:cubicBezTo>
                  <a:cubicBezTo>
                    <a:pt x="2051" y="4436"/>
                    <a:pt x="1841" y="4666"/>
                    <a:pt x="1716" y="4917"/>
                  </a:cubicBezTo>
                  <a:cubicBezTo>
                    <a:pt x="1507" y="5315"/>
                    <a:pt x="1318" y="5733"/>
                    <a:pt x="1214" y="6173"/>
                  </a:cubicBezTo>
                  <a:cubicBezTo>
                    <a:pt x="1109" y="6528"/>
                    <a:pt x="1256" y="6863"/>
                    <a:pt x="1549" y="7072"/>
                  </a:cubicBezTo>
                  <a:cubicBezTo>
                    <a:pt x="2239" y="7533"/>
                    <a:pt x="2992" y="7742"/>
                    <a:pt x="3808" y="7742"/>
                  </a:cubicBezTo>
                  <a:cubicBezTo>
                    <a:pt x="4394" y="7784"/>
                    <a:pt x="4917" y="7512"/>
                    <a:pt x="5398" y="7156"/>
                  </a:cubicBezTo>
                  <a:cubicBezTo>
                    <a:pt x="5650" y="6947"/>
                    <a:pt x="5922" y="6737"/>
                    <a:pt x="6215" y="6549"/>
                  </a:cubicBezTo>
                  <a:cubicBezTo>
                    <a:pt x="6361" y="6445"/>
                    <a:pt x="6549" y="6424"/>
                    <a:pt x="6696" y="6570"/>
                  </a:cubicBezTo>
                  <a:cubicBezTo>
                    <a:pt x="6863" y="6696"/>
                    <a:pt x="6884" y="6884"/>
                    <a:pt x="6842" y="7072"/>
                  </a:cubicBezTo>
                  <a:cubicBezTo>
                    <a:pt x="6779" y="7198"/>
                    <a:pt x="6675" y="7323"/>
                    <a:pt x="6654" y="7491"/>
                  </a:cubicBezTo>
                  <a:cubicBezTo>
                    <a:pt x="6466" y="8056"/>
                    <a:pt x="6445" y="8642"/>
                    <a:pt x="6905" y="9102"/>
                  </a:cubicBezTo>
                  <a:cubicBezTo>
                    <a:pt x="7072" y="9269"/>
                    <a:pt x="7177" y="9458"/>
                    <a:pt x="7303" y="9604"/>
                  </a:cubicBezTo>
                  <a:cubicBezTo>
                    <a:pt x="7533" y="9939"/>
                    <a:pt x="7909" y="10085"/>
                    <a:pt x="8307" y="10190"/>
                  </a:cubicBezTo>
                  <a:cubicBezTo>
                    <a:pt x="9520" y="10525"/>
                    <a:pt x="10253" y="9834"/>
                    <a:pt x="10964" y="9039"/>
                  </a:cubicBezTo>
                  <a:cubicBezTo>
                    <a:pt x="11069" y="8893"/>
                    <a:pt x="11090" y="8683"/>
                    <a:pt x="11132" y="8537"/>
                  </a:cubicBezTo>
                  <a:cubicBezTo>
                    <a:pt x="11194" y="8160"/>
                    <a:pt x="11257" y="7826"/>
                    <a:pt x="11362" y="7470"/>
                  </a:cubicBezTo>
                  <a:cubicBezTo>
                    <a:pt x="11404" y="7302"/>
                    <a:pt x="11550" y="7177"/>
                    <a:pt x="11613" y="7051"/>
                  </a:cubicBezTo>
                  <a:cubicBezTo>
                    <a:pt x="11885" y="7010"/>
                    <a:pt x="11969" y="7177"/>
                    <a:pt x="11989" y="7323"/>
                  </a:cubicBezTo>
                  <a:cubicBezTo>
                    <a:pt x="12031" y="7679"/>
                    <a:pt x="12073" y="7993"/>
                    <a:pt x="12115" y="8349"/>
                  </a:cubicBezTo>
                  <a:cubicBezTo>
                    <a:pt x="12282" y="8453"/>
                    <a:pt x="12429" y="8537"/>
                    <a:pt x="12596" y="8621"/>
                  </a:cubicBezTo>
                  <a:cubicBezTo>
                    <a:pt x="13077" y="8851"/>
                    <a:pt x="13580" y="8893"/>
                    <a:pt x="14082" y="8662"/>
                  </a:cubicBezTo>
                  <a:cubicBezTo>
                    <a:pt x="14165" y="8642"/>
                    <a:pt x="14270" y="8621"/>
                    <a:pt x="14333" y="8558"/>
                  </a:cubicBezTo>
                  <a:cubicBezTo>
                    <a:pt x="15337" y="8139"/>
                    <a:pt x="15421" y="8035"/>
                    <a:pt x="15567" y="6947"/>
                  </a:cubicBezTo>
                  <a:cubicBezTo>
                    <a:pt x="15756" y="6779"/>
                    <a:pt x="15965" y="6633"/>
                    <a:pt x="16153" y="6465"/>
                  </a:cubicBezTo>
                  <a:cubicBezTo>
                    <a:pt x="16216" y="6486"/>
                    <a:pt x="16321" y="6486"/>
                    <a:pt x="16362" y="6528"/>
                  </a:cubicBezTo>
                  <a:cubicBezTo>
                    <a:pt x="16634" y="6989"/>
                    <a:pt x="17095" y="7051"/>
                    <a:pt x="17555" y="6968"/>
                  </a:cubicBezTo>
                  <a:cubicBezTo>
                    <a:pt x="17995" y="6884"/>
                    <a:pt x="18455" y="6758"/>
                    <a:pt x="18894" y="6633"/>
                  </a:cubicBezTo>
                  <a:cubicBezTo>
                    <a:pt x="19501" y="6424"/>
                    <a:pt x="19940" y="6005"/>
                    <a:pt x="20359" y="5545"/>
                  </a:cubicBezTo>
                  <a:cubicBezTo>
                    <a:pt x="20652" y="5231"/>
                    <a:pt x="20652" y="4813"/>
                    <a:pt x="20652" y="4436"/>
                  </a:cubicBezTo>
                  <a:cubicBezTo>
                    <a:pt x="20652" y="4331"/>
                    <a:pt x="20547" y="4185"/>
                    <a:pt x="20463" y="4143"/>
                  </a:cubicBezTo>
                  <a:cubicBezTo>
                    <a:pt x="20338" y="4059"/>
                    <a:pt x="20171" y="4017"/>
                    <a:pt x="20045" y="3976"/>
                  </a:cubicBezTo>
                  <a:cubicBezTo>
                    <a:pt x="19752" y="3934"/>
                    <a:pt x="19438" y="3913"/>
                    <a:pt x="19124" y="3871"/>
                  </a:cubicBezTo>
                  <a:cubicBezTo>
                    <a:pt x="18204" y="3808"/>
                    <a:pt x="18162" y="3745"/>
                    <a:pt x="18078" y="2783"/>
                  </a:cubicBezTo>
                  <a:cubicBezTo>
                    <a:pt x="17974" y="2699"/>
                    <a:pt x="17911" y="2678"/>
                    <a:pt x="17890" y="2616"/>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2" name="Google Shape;552;p33"/>
            <p:cNvSpPr/>
            <p:nvPr/>
          </p:nvSpPr>
          <p:spPr>
            <a:xfrm flipH="1">
              <a:off x="5948000" y="3980275"/>
              <a:ext cx="185200" cy="178900"/>
            </a:xfrm>
            <a:custGeom>
              <a:rect b="b" l="l" r="r" t="t"/>
              <a:pathLst>
                <a:path extrusionOk="0" h="7156" w="7408">
                  <a:moveTo>
                    <a:pt x="4165" y="7093"/>
                  </a:moveTo>
                  <a:cubicBezTo>
                    <a:pt x="2721" y="7156"/>
                    <a:pt x="1633" y="6424"/>
                    <a:pt x="670" y="5503"/>
                  </a:cubicBezTo>
                  <a:cubicBezTo>
                    <a:pt x="545" y="5398"/>
                    <a:pt x="461" y="5189"/>
                    <a:pt x="419" y="5022"/>
                  </a:cubicBezTo>
                  <a:cubicBezTo>
                    <a:pt x="189" y="4394"/>
                    <a:pt x="1" y="3745"/>
                    <a:pt x="189" y="3076"/>
                  </a:cubicBezTo>
                  <a:cubicBezTo>
                    <a:pt x="210" y="2971"/>
                    <a:pt x="231" y="2825"/>
                    <a:pt x="231" y="2699"/>
                  </a:cubicBezTo>
                  <a:cubicBezTo>
                    <a:pt x="189" y="1946"/>
                    <a:pt x="628" y="1360"/>
                    <a:pt x="1047" y="816"/>
                  </a:cubicBezTo>
                  <a:cubicBezTo>
                    <a:pt x="1340" y="419"/>
                    <a:pt x="1779" y="293"/>
                    <a:pt x="2219" y="167"/>
                  </a:cubicBezTo>
                  <a:cubicBezTo>
                    <a:pt x="2637" y="42"/>
                    <a:pt x="3035" y="0"/>
                    <a:pt x="3453" y="251"/>
                  </a:cubicBezTo>
                  <a:cubicBezTo>
                    <a:pt x="3683" y="377"/>
                    <a:pt x="3976" y="398"/>
                    <a:pt x="4227" y="419"/>
                  </a:cubicBezTo>
                  <a:cubicBezTo>
                    <a:pt x="5378" y="565"/>
                    <a:pt x="6299" y="1088"/>
                    <a:pt x="6989" y="2051"/>
                  </a:cubicBezTo>
                  <a:cubicBezTo>
                    <a:pt x="7052" y="2176"/>
                    <a:pt x="7157" y="2302"/>
                    <a:pt x="7198" y="2448"/>
                  </a:cubicBezTo>
                  <a:cubicBezTo>
                    <a:pt x="7261" y="2992"/>
                    <a:pt x="7408" y="3536"/>
                    <a:pt x="7366" y="4059"/>
                  </a:cubicBezTo>
                  <a:cubicBezTo>
                    <a:pt x="7261" y="5210"/>
                    <a:pt x="6738" y="6152"/>
                    <a:pt x="5671" y="6696"/>
                  </a:cubicBezTo>
                  <a:cubicBezTo>
                    <a:pt x="5148" y="6905"/>
                    <a:pt x="4688" y="7156"/>
                    <a:pt x="4165" y="7093"/>
                  </a:cubicBezTo>
                  <a:close/>
                  <a:moveTo>
                    <a:pt x="1068" y="3327"/>
                  </a:moveTo>
                  <a:cubicBezTo>
                    <a:pt x="1152" y="3724"/>
                    <a:pt x="1193" y="4122"/>
                    <a:pt x="1277" y="4478"/>
                  </a:cubicBezTo>
                  <a:cubicBezTo>
                    <a:pt x="1340" y="4645"/>
                    <a:pt x="1444" y="4813"/>
                    <a:pt x="1570" y="4917"/>
                  </a:cubicBezTo>
                  <a:cubicBezTo>
                    <a:pt x="1989" y="5231"/>
                    <a:pt x="2386" y="5587"/>
                    <a:pt x="2846" y="5796"/>
                  </a:cubicBezTo>
                  <a:cubicBezTo>
                    <a:pt x="3767" y="6214"/>
                    <a:pt x="4709" y="6214"/>
                    <a:pt x="5525" y="5545"/>
                  </a:cubicBezTo>
                  <a:cubicBezTo>
                    <a:pt x="6257" y="4980"/>
                    <a:pt x="6613" y="4185"/>
                    <a:pt x="6341" y="3201"/>
                  </a:cubicBezTo>
                  <a:cubicBezTo>
                    <a:pt x="6320" y="3076"/>
                    <a:pt x="6341" y="2888"/>
                    <a:pt x="6320" y="2762"/>
                  </a:cubicBezTo>
                  <a:cubicBezTo>
                    <a:pt x="6299" y="2595"/>
                    <a:pt x="6236" y="2469"/>
                    <a:pt x="6173" y="2344"/>
                  </a:cubicBezTo>
                  <a:cubicBezTo>
                    <a:pt x="5566" y="1444"/>
                    <a:pt x="4667" y="1109"/>
                    <a:pt x="3662" y="1130"/>
                  </a:cubicBezTo>
                  <a:cubicBezTo>
                    <a:pt x="3265" y="1151"/>
                    <a:pt x="2888" y="1235"/>
                    <a:pt x="2470" y="1193"/>
                  </a:cubicBezTo>
                  <a:cubicBezTo>
                    <a:pt x="2135" y="1130"/>
                    <a:pt x="1842" y="1297"/>
                    <a:pt x="1612" y="1569"/>
                  </a:cubicBezTo>
                  <a:cubicBezTo>
                    <a:pt x="1235" y="2134"/>
                    <a:pt x="1089" y="2699"/>
                    <a:pt x="1068" y="3327"/>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3" name="Google Shape;553;p33"/>
            <p:cNvSpPr/>
            <p:nvPr/>
          </p:nvSpPr>
          <p:spPr>
            <a:xfrm flipH="1">
              <a:off x="6143625" y="4126725"/>
              <a:ext cx="51300" cy="34550"/>
            </a:xfrm>
            <a:custGeom>
              <a:rect b="b" l="l" r="r" t="t"/>
              <a:pathLst>
                <a:path extrusionOk="0" h="1382" w="2052">
                  <a:moveTo>
                    <a:pt x="2051" y="461"/>
                  </a:moveTo>
                  <a:cubicBezTo>
                    <a:pt x="1968" y="587"/>
                    <a:pt x="1926" y="712"/>
                    <a:pt x="1842" y="796"/>
                  </a:cubicBezTo>
                  <a:cubicBezTo>
                    <a:pt x="1570" y="984"/>
                    <a:pt x="1277" y="1193"/>
                    <a:pt x="1005" y="1319"/>
                  </a:cubicBezTo>
                  <a:cubicBezTo>
                    <a:pt x="817" y="1382"/>
                    <a:pt x="587" y="1361"/>
                    <a:pt x="398" y="1319"/>
                  </a:cubicBezTo>
                  <a:cubicBezTo>
                    <a:pt x="84" y="1235"/>
                    <a:pt x="1" y="775"/>
                    <a:pt x="273" y="587"/>
                  </a:cubicBezTo>
                  <a:cubicBezTo>
                    <a:pt x="566" y="377"/>
                    <a:pt x="880" y="189"/>
                    <a:pt x="1214" y="63"/>
                  </a:cubicBezTo>
                  <a:cubicBezTo>
                    <a:pt x="1361" y="1"/>
                    <a:pt x="1570" y="1"/>
                    <a:pt x="1737" y="84"/>
                  </a:cubicBezTo>
                  <a:cubicBezTo>
                    <a:pt x="1842" y="105"/>
                    <a:pt x="1947" y="294"/>
                    <a:pt x="2051" y="46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4" name="Google Shape;554;p33"/>
            <p:cNvSpPr/>
            <p:nvPr/>
          </p:nvSpPr>
          <p:spPr>
            <a:xfrm flipH="1">
              <a:off x="6059925" y="3892900"/>
              <a:ext cx="25150" cy="47625"/>
            </a:xfrm>
            <a:custGeom>
              <a:rect b="b" l="l" r="r" t="t"/>
              <a:pathLst>
                <a:path extrusionOk="0" h="1905" w="1006">
                  <a:moveTo>
                    <a:pt x="1" y="838"/>
                  </a:moveTo>
                  <a:cubicBezTo>
                    <a:pt x="84" y="629"/>
                    <a:pt x="168" y="357"/>
                    <a:pt x="273" y="126"/>
                  </a:cubicBezTo>
                  <a:cubicBezTo>
                    <a:pt x="294" y="43"/>
                    <a:pt x="482" y="1"/>
                    <a:pt x="587" y="22"/>
                  </a:cubicBezTo>
                  <a:cubicBezTo>
                    <a:pt x="691" y="43"/>
                    <a:pt x="817" y="147"/>
                    <a:pt x="838" y="231"/>
                  </a:cubicBezTo>
                  <a:cubicBezTo>
                    <a:pt x="921" y="712"/>
                    <a:pt x="984" y="1173"/>
                    <a:pt x="1005" y="1654"/>
                  </a:cubicBezTo>
                  <a:cubicBezTo>
                    <a:pt x="1005" y="1717"/>
                    <a:pt x="880" y="1842"/>
                    <a:pt x="775" y="1884"/>
                  </a:cubicBezTo>
                  <a:cubicBezTo>
                    <a:pt x="670" y="1905"/>
                    <a:pt x="503" y="1905"/>
                    <a:pt x="419" y="1821"/>
                  </a:cubicBezTo>
                  <a:cubicBezTo>
                    <a:pt x="105" y="1612"/>
                    <a:pt x="64" y="1256"/>
                    <a:pt x="1" y="838"/>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5" name="Google Shape;555;p33"/>
            <p:cNvSpPr/>
            <p:nvPr/>
          </p:nvSpPr>
          <p:spPr>
            <a:xfrm flipH="1">
              <a:off x="5876325" y="4086450"/>
              <a:ext cx="31425" cy="31925"/>
            </a:xfrm>
            <a:custGeom>
              <a:rect b="b" l="l" r="r" t="t"/>
              <a:pathLst>
                <a:path extrusionOk="0" h="1277" w="1257">
                  <a:moveTo>
                    <a:pt x="1256" y="879"/>
                  </a:moveTo>
                  <a:cubicBezTo>
                    <a:pt x="1235" y="942"/>
                    <a:pt x="1173" y="1026"/>
                    <a:pt x="1131" y="1068"/>
                  </a:cubicBezTo>
                  <a:cubicBezTo>
                    <a:pt x="901" y="1256"/>
                    <a:pt x="608" y="1277"/>
                    <a:pt x="377" y="1151"/>
                  </a:cubicBezTo>
                  <a:cubicBezTo>
                    <a:pt x="168" y="1026"/>
                    <a:pt x="1" y="670"/>
                    <a:pt x="64" y="440"/>
                  </a:cubicBezTo>
                  <a:cubicBezTo>
                    <a:pt x="85" y="335"/>
                    <a:pt x="189" y="231"/>
                    <a:pt x="294" y="189"/>
                  </a:cubicBezTo>
                  <a:cubicBezTo>
                    <a:pt x="649" y="1"/>
                    <a:pt x="1256" y="419"/>
                    <a:pt x="1256" y="879"/>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6" name="Google Shape;556;p33"/>
            <p:cNvSpPr/>
            <p:nvPr/>
          </p:nvSpPr>
          <p:spPr>
            <a:xfrm flipH="1">
              <a:off x="5955850" y="3954625"/>
              <a:ext cx="33500" cy="30375"/>
            </a:xfrm>
            <a:custGeom>
              <a:rect b="b" l="l" r="r" t="t"/>
              <a:pathLst>
                <a:path extrusionOk="0" h="1215" w="1340">
                  <a:moveTo>
                    <a:pt x="336" y="1214"/>
                  </a:moveTo>
                  <a:cubicBezTo>
                    <a:pt x="231" y="1173"/>
                    <a:pt x="64" y="1110"/>
                    <a:pt x="43" y="1026"/>
                  </a:cubicBezTo>
                  <a:cubicBezTo>
                    <a:pt x="1" y="901"/>
                    <a:pt x="22" y="712"/>
                    <a:pt x="64" y="608"/>
                  </a:cubicBezTo>
                  <a:cubicBezTo>
                    <a:pt x="168" y="461"/>
                    <a:pt x="356" y="294"/>
                    <a:pt x="545" y="189"/>
                  </a:cubicBezTo>
                  <a:cubicBezTo>
                    <a:pt x="817" y="1"/>
                    <a:pt x="1110" y="43"/>
                    <a:pt x="1193" y="231"/>
                  </a:cubicBezTo>
                  <a:cubicBezTo>
                    <a:pt x="1340" y="482"/>
                    <a:pt x="1235" y="921"/>
                    <a:pt x="963" y="1026"/>
                  </a:cubicBezTo>
                  <a:cubicBezTo>
                    <a:pt x="775" y="1110"/>
                    <a:pt x="566" y="1173"/>
                    <a:pt x="336" y="1214"/>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7" name="Google Shape;557;p33"/>
            <p:cNvSpPr/>
            <p:nvPr/>
          </p:nvSpPr>
          <p:spPr>
            <a:xfrm flipH="1">
              <a:off x="5947475" y="4162300"/>
              <a:ext cx="30875" cy="35075"/>
            </a:xfrm>
            <a:custGeom>
              <a:rect b="b" l="l" r="r" t="t"/>
              <a:pathLst>
                <a:path extrusionOk="0" h="1403" w="1235">
                  <a:moveTo>
                    <a:pt x="1193" y="670"/>
                  </a:moveTo>
                  <a:cubicBezTo>
                    <a:pt x="1235" y="1130"/>
                    <a:pt x="900" y="1402"/>
                    <a:pt x="523" y="1235"/>
                  </a:cubicBezTo>
                  <a:cubicBezTo>
                    <a:pt x="188" y="1047"/>
                    <a:pt x="0" y="837"/>
                    <a:pt x="105" y="524"/>
                  </a:cubicBezTo>
                  <a:cubicBezTo>
                    <a:pt x="147" y="356"/>
                    <a:pt x="293" y="210"/>
                    <a:pt x="419" y="105"/>
                  </a:cubicBezTo>
                  <a:cubicBezTo>
                    <a:pt x="565" y="0"/>
                    <a:pt x="774" y="63"/>
                    <a:pt x="921" y="231"/>
                  </a:cubicBezTo>
                  <a:cubicBezTo>
                    <a:pt x="1025" y="398"/>
                    <a:pt x="1130" y="565"/>
                    <a:pt x="1193" y="67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58" name="Google Shape;558;p33"/>
            <p:cNvSpPr/>
            <p:nvPr/>
          </p:nvSpPr>
          <p:spPr>
            <a:xfrm flipH="1">
              <a:off x="6043725" y="4168575"/>
              <a:ext cx="18325" cy="32450"/>
            </a:xfrm>
            <a:custGeom>
              <a:rect b="b" l="l" r="r" t="t"/>
              <a:pathLst>
                <a:path extrusionOk="0" h="1298" w="733">
                  <a:moveTo>
                    <a:pt x="293" y="1"/>
                  </a:moveTo>
                  <a:cubicBezTo>
                    <a:pt x="503" y="398"/>
                    <a:pt x="628" y="607"/>
                    <a:pt x="712" y="817"/>
                  </a:cubicBezTo>
                  <a:cubicBezTo>
                    <a:pt x="733" y="921"/>
                    <a:pt x="628" y="1110"/>
                    <a:pt x="544" y="1193"/>
                  </a:cubicBezTo>
                  <a:cubicBezTo>
                    <a:pt x="419" y="1298"/>
                    <a:pt x="168" y="1193"/>
                    <a:pt x="105" y="1005"/>
                  </a:cubicBezTo>
                  <a:cubicBezTo>
                    <a:pt x="0" y="712"/>
                    <a:pt x="21" y="461"/>
                    <a:pt x="293"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grpSp>
          <p:nvGrpSpPr>
            <p:cNvPr id="559" name="Google Shape;559;p33"/>
            <p:cNvGrpSpPr/>
            <p:nvPr/>
          </p:nvGrpSpPr>
          <p:grpSpPr>
            <a:xfrm>
              <a:off x="7047525" y="3892375"/>
              <a:ext cx="487025" cy="489125"/>
              <a:chOff x="7047525" y="3892375"/>
              <a:chExt cx="487025" cy="489125"/>
            </a:xfrm>
          </p:grpSpPr>
          <p:sp>
            <p:nvSpPr>
              <p:cNvPr id="560" name="Google Shape;560;p33"/>
              <p:cNvSpPr/>
              <p:nvPr/>
            </p:nvSpPr>
            <p:spPr>
              <a:xfrm flipH="1">
                <a:off x="7087800" y="4105800"/>
                <a:ext cx="177350" cy="192000"/>
              </a:xfrm>
              <a:custGeom>
                <a:rect b="b" l="l" r="r" t="t"/>
                <a:pathLst>
                  <a:path extrusionOk="0" h="7680" w="7094">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1" name="Google Shape;561;p33"/>
              <p:cNvSpPr/>
              <p:nvPr/>
            </p:nvSpPr>
            <p:spPr>
              <a:xfrm flipH="1">
                <a:off x="7071075" y="4308775"/>
                <a:ext cx="55475" cy="45525"/>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2" name="Google Shape;562;p33"/>
              <p:cNvSpPr/>
              <p:nvPr/>
            </p:nvSpPr>
            <p:spPr>
              <a:xfrm flipH="1">
                <a:off x="7047525" y="4077025"/>
                <a:ext cx="244825" cy="304475"/>
              </a:xfrm>
              <a:custGeom>
                <a:rect b="b" l="l" r="r" t="t"/>
                <a:pathLst>
                  <a:path extrusionOk="0" h="12179" w="9793">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3" name="Google Shape;563;p33"/>
              <p:cNvSpPr/>
              <p:nvPr/>
            </p:nvSpPr>
            <p:spPr>
              <a:xfrm flipH="1">
                <a:off x="7382300" y="3976075"/>
                <a:ext cx="131850" cy="225475"/>
              </a:xfrm>
              <a:custGeom>
                <a:rect b="b" l="l" r="r" t="t"/>
                <a:pathLst>
                  <a:path extrusionOk="0" h="9019" w="5274">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4" name="Google Shape;564;p33"/>
              <p:cNvSpPr/>
              <p:nvPr/>
            </p:nvSpPr>
            <p:spPr>
              <a:xfrm flipH="1">
                <a:off x="7371850" y="3934750"/>
                <a:ext cx="29325" cy="35075"/>
              </a:xfrm>
              <a:custGeom>
                <a:rect b="b" l="l" r="r" t="t"/>
                <a:pathLst>
                  <a:path extrusionOk="0" h="1403" w="1173">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5" name="Google Shape;565;p33"/>
              <p:cNvSpPr/>
              <p:nvPr/>
            </p:nvSpPr>
            <p:spPr>
              <a:xfrm flipH="1">
                <a:off x="7351975" y="3892375"/>
                <a:ext cx="182575" cy="327500"/>
              </a:xfrm>
              <a:custGeom>
                <a:rect b="b" l="l" r="r" t="t"/>
                <a:pathLst>
                  <a:path extrusionOk="0" h="13100" w="7303">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grpSp>
        <p:sp>
          <p:nvSpPr>
            <p:cNvPr id="566" name="Google Shape;566;p33"/>
            <p:cNvSpPr/>
            <p:nvPr/>
          </p:nvSpPr>
          <p:spPr>
            <a:xfrm flipH="1">
              <a:off x="5926550" y="2700250"/>
              <a:ext cx="906550" cy="554525"/>
            </a:xfrm>
            <a:custGeom>
              <a:rect b="b" l="l" r="r" t="t"/>
              <a:pathLst>
                <a:path extrusionOk="0" h="22181" w="36262">
                  <a:moveTo>
                    <a:pt x="34169" y="21552"/>
                  </a:moveTo>
                  <a:cubicBezTo>
                    <a:pt x="34588" y="20381"/>
                    <a:pt x="34588" y="19230"/>
                    <a:pt x="34630" y="18037"/>
                  </a:cubicBezTo>
                  <a:cubicBezTo>
                    <a:pt x="34630" y="17974"/>
                    <a:pt x="34609" y="17870"/>
                    <a:pt x="34588" y="17786"/>
                  </a:cubicBezTo>
                  <a:cubicBezTo>
                    <a:pt x="34525" y="17723"/>
                    <a:pt x="34462" y="17681"/>
                    <a:pt x="34378" y="17661"/>
                  </a:cubicBezTo>
                  <a:cubicBezTo>
                    <a:pt x="34337" y="17661"/>
                    <a:pt x="34253" y="17702"/>
                    <a:pt x="34211" y="17723"/>
                  </a:cubicBezTo>
                  <a:cubicBezTo>
                    <a:pt x="34127" y="17891"/>
                    <a:pt x="34065" y="18058"/>
                    <a:pt x="34044" y="18225"/>
                  </a:cubicBezTo>
                  <a:cubicBezTo>
                    <a:pt x="33939" y="18916"/>
                    <a:pt x="33814" y="19606"/>
                    <a:pt x="33730" y="20318"/>
                  </a:cubicBezTo>
                  <a:cubicBezTo>
                    <a:pt x="33583" y="21301"/>
                    <a:pt x="32726" y="21950"/>
                    <a:pt x="31972" y="22075"/>
                  </a:cubicBezTo>
                  <a:cubicBezTo>
                    <a:pt x="31177" y="22180"/>
                    <a:pt x="30319" y="21782"/>
                    <a:pt x="29880" y="21071"/>
                  </a:cubicBezTo>
                  <a:cubicBezTo>
                    <a:pt x="29713" y="20862"/>
                    <a:pt x="29545" y="20653"/>
                    <a:pt x="29336" y="20506"/>
                  </a:cubicBezTo>
                  <a:cubicBezTo>
                    <a:pt x="28436" y="19774"/>
                    <a:pt x="27934" y="18832"/>
                    <a:pt x="27913" y="17681"/>
                  </a:cubicBezTo>
                  <a:cubicBezTo>
                    <a:pt x="27913" y="17409"/>
                    <a:pt x="27871" y="17179"/>
                    <a:pt x="27578" y="17054"/>
                  </a:cubicBezTo>
                  <a:cubicBezTo>
                    <a:pt x="27097" y="17075"/>
                    <a:pt x="26741" y="17305"/>
                    <a:pt x="26407" y="17619"/>
                  </a:cubicBezTo>
                  <a:cubicBezTo>
                    <a:pt x="25946" y="18037"/>
                    <a:pt x="25444" y="18393"/>
                    <a:pt x="24900" y="18665"/>
                  </a:cubicBezTo>
                  <a:cubicBezTo>
                    <a:pt x="24565" y="18853"/>
                    <a:pt x="24251" y="19125"/>
                    <a:pt x="23938" y="19355"/>
                  </a:cubicBezTo>
                  <a:cubicBezTo>
                    <a:pt x="23205" y="19962"/>
                    <a:pt x="22389" y="20422"/>
                    <a:pt x="21510" y="20799"/>
                  </a:cubicBezTo>
                  <a:cubicBezTo>
                    <a:pt x="21071" y="20966"/>
                    <a:pt x="20611" y="21176"/>
                    <a:pt x="20150" y="21343"/>
                  </a:cubicBezTo>
                  <a:cubicBezTo>
                    <a:pt x="19209" y="21699"/>
                    <a:pt x="18267" y="21762"/>
                    <a:pt x="17305" y="21343"/>
                  </a:cubicBezTo>
                  <a:cubicBezTo>
                    <a:pt x="17054" y="21238"/>
                    <a:pt x="16803" y="21155"/>
                    <a:pt x="16572" y="21050"/>
                  </a:cubicBezTo>
                  <a:cubicBezTo>
                    <a:pt x="16510" y="20946"/>
                    <a:pt x="16489" y="20904"/>
                    <a:pt x="16489" y="20841"/>
                  </a:cubicBezTo>
                  <a:cubicBezTo>
                    <a:pt x="16677" y="19565"/>
                    <a:pt x="16949" y="18330"/>
                    <a:pt x="17681" y="17242"/>
                  </a:cubicBezTo>
                  <a:cubicBezTo>
                    <a:pt x="17828" y="17033"/>
                    <a:pt x="17995" y="16865"/>
                    <a:pt x="18163" y="16656"/>
                  </a:cubicBezTo>
                  <a:cubicBezTo>
                    <a:pt x="18288" y="16510"/>
                    <a:pt x="18456" y="16342"/>
                    <a:pt x="18518" y="16154"/>
                  </a:cubicBezTo>
                  <a:cubicBezTo>
                    <a:pt x="18916" y="15359"/>
                    <a:pt x="19502" y="14689"/>
                    <a:pt x="20171" y="14104"/>
                  </a:cubicBezTo>
                  <a:cubicBezTo>
                    <a:pt x="20297" y="13957"/>
                    <a:pt x="20464" y="13852"/>
                    <a:pt x="20590" y="13727"/>
                  </a:cubicBezTo>
                  <a:cubicBezTo>
                    <a:pt x="20820" y="13497"/>
                    <a:pt x="20862" y="13204"/>
                    <a:pt x="20674" y="12974"/>
                  </a:cubicBezTo>
                  <a:cubicBezTo>
                    <a:pt x="20506" y="12764"/>
                    <a:pt x="20192" y="12681"/>
                    <a:pt x="19941" y="12869"/>
                  </a:cubicBezTo>
                  <a:cubicBezTo>
                    <a:pt x="19523" y="13183"/>
                    <a:pt x="19104" y="13476"/>
                    <a:pt x="18728" y="13852"/>
                  </a:cubicBezTo>
                  <a:cubicBezTo>
                    <a:pt x="18205" y="14417"/>
                    <a:pt x="17765" y="15045"/>
                    <a:pt x="17305" y="15631"/>
                  </a:cubicBezTo>
                  <a:cubicBezTo>
                    <a:pt x="17116" y="15903"/>
                    <a:pt x="16886" y="16091"/>
                    <a:pt x="16614" y="16217"/>
                  </a:cubicBezTo>
                  <a:cubicBezTo>
                    <a:pt x="16217" y="16405"/>
                    <a:pt x="15861" y="16572"/>
                    <a:pt x="15484" y="16824"/>
                  </a:cubicBezTo>
                  <a:cubicBezTo>
                    <a:pt x="14522" y="17472"/>
                    <a:pt x="13455" y="17933"/>
                    <a:pt x="12388" y="18330"/>
                  </a:cubicBezTo>
                  <a:cubicBezTo>
                    <a:pt x="12137" y="18414"/>
                    <a:pt x="11907" y="18497"/>
                    <a:pt x="11697" y="18602"/>
                  </a:cubicBezTo>
                  <a:cubicBezTo>
                    <a:pt x="10358" y="19188"/>
                    <a:pt x="8935" y="19293"/>
                    <a:pt x="7492" y="19334"/>
                  </a:cubicBezTo>
                  <a:cubicBezTo>
                    <a:pt x="6969" y="19334"/>
                    <a:pt x="6466" y="19334"/>
                    <a:pt x="5943" y="19460"/>
                  </a:cubicBezTo>
                  <a:cubicBezTo>
                    <a:pt x="5629" y="19544"/>
                    <a:pt x="5295" y="19376"/>
                    <a:pt x="4960" y="19397"/>
                  </a:cubicBezTo>
                  <a:cubicBezTo>
                    <a:pt x="4290" y="19439"/>
                    <a:pt x="3767" y="19167"/>
                    <a:pt x="3244" y="18874"/>
                  </a:cubicBezTo>
                  <a:cubicBezTo>
                    <a:pt x="2993" y="18728"/>
                    <a:pt x="2721" y="18560"/>
                    <a:pt x="2595" y="18288"/>
                  </a:cubicBezTo>
                  <a:cubicBezTo>
                    <a:pt x="2470" y="17974"/>
                    <a:pt x="2156" y="17786"/>
                    <a:pt x="1863" y="17598"/>
                  </a:cubicBezTo>
                  <a:cubicBezTo>
                    <a:pt x="1612" y="17451"/>
                    <a:pt x="1361" y="17263"/>
                    <a:pt x="1131" y="17075"/>
                  </a:cubicBezTo>
                  <a:cubicBezTo>
                    <a:pt x="608" y="16719"/>
                    <a:pt x="524" y="16196"/>
                    <a:pt x="733" y="15610"/>
                  </a:cubicBezTo>
                  <a:cubicBezTo>
                    <a:pt x="817" y="15359"/>
                    <a:pt x="943" y="15087"/>
                    <a:pt x="1110" y="14878"/>
                  </a:cubicBezTo>
                  <a:cubicBezTo>
                    <a:pt x="1612" y="14229"/>
                    <a:pt x="2135" y="13580"/>
                    <a:pt x="2784" y="13078"/>
                  </a:cubicBezTo>
                  <a:cubicBezTo>
                    <a:pt x="3307" y="12660"/>
                    <a:pt x="3830" y="12220"/>
                    <a:pt x="4332" y="11802"/>
                  </a:cubicBezTo>
                  <a:cubicBezTo>
                    <a:pt x="4395" y="11718"/>
                    <a:pt x="4458" y="11614"/>
                    <a:pt x="4562" y="11446"/>
                  </a:cubicBezTo>
                  <a:cubicBezTo>
                    <a:pt x="4353" y="11404"/>
                    <a:pt x="4186" y="11383"/>
                    <a:pt x="4060" y="11342"/>
                  </a:cubicBezTo>
                  <a:cubicBezTo>
                    <a:pt x="3516" y="11237"/>
                    <a:pt x="2993" y="11195"/>
                    <a:pt x="2449" y="11070"/>
                  </a:cubicBezTo>
                  <a:cubicBezTo>
                    <a:pt x="2240" y="11007"/>
                    <a:pt x="2051" y="10902"/>
                    <a:pt x="1863" y="10798"/>
                  </a:cubicBezTo>
                  <a:cubicBezTo>
                    <a:pt x="1466" y="10567"/>
                    <a:pt x="1110" y="10274"/>
                    <a:pt x="712" y="10044"/>
                  </a:cubicBezTo>
                  <a:cubicBezTo>
                    <a:pt x="419" y="9877"/>
                    <a:pt x="294" y="9626"/>
                    <a:pt x="168" y="9333"/>
                  </a:cubicBezTo>
                  <a:cubicBezTo>
                    <a:pt x="1" y="9019"/>
                    <a:pt x="43" y="8768"/>
                    <a:pt x="189" y="8475"/>
                  </a:cubicBezTo>
                  <a:cubicBezTo>
                    <a:pt x="587" y="7826"/>
                    <a:pt x="984" y="7199"/>
                    <a:pt x="1612" y="6697"/>
                  </a:cubicBezTo>
                  <a:cubicBezTo>
                    <a:pt x="2261" y="6173"/>
                    <a:pt x="2972" y="5776"/>
                    <a:pt x="3704" y="5378"/>
                  </a:cubicBezTo>
                  <a:cubicBezTo>
                    <a:pt x="3935" y="5253"/>
                    <a:pt x="4228" y="5253"/>
                    <a:pt x="4479" y="5232"/>
                  </a:cubicBezTo>
                  <a:cubicBezTo>
                    <a:pt x="4688" y="5211"/>
                    <a:pt x="4918" y="5274"/>
                    <a:pt x="5106" y="5211"/>
                  </a:cubicBezTo>
                  <a:cubicBezTo>
                    <a:pt x="5588" y="5002"/>
                    <a:pt x="6111" y="4939"/>
                    <a:pt x="6592" y="4813"/>
                  </a:cubicBezTo>
                  <a:cubicBezTo>
                    <a:pt x="7261" y="4646"/>
                    <a:pt x="7889" y="4500"/>
                    <a:pt x="8580" y="4583"/>
                  </a:cubicBezTo>
                  <a:cubicBezTo>
                    <a:pt x="8977" y="4625"/>
                    <a:pt x="9040" y="4520"/>
                    <a:pt x="9207" y="3914"/>
                  </a:cubicBezTo>
                  <a:cubicBezTo>
                    <a:pt x="8663" y="3704"/>
                    <a:pt x="8349" y="3223"/>
                    <a:pt x="7910" y="2763"/>
                  </a:cubicBezTo>
                  <a:cubicBezTo>
                    <a:pt x="7847" y="2428"/>
                    <a:pt x="7847" y="2031"/>
                    <a:pt x="8036" y="1654"/>
                  </a:cubicBezTo>
                  <a:cubicBezTo>
                    <a:pt x="8559" y="1570"/>
                    <a:pt x="8998" y="1717"/>
                    <a:pt x="9500" y="1779"/>
                  </a:cubicBezTo>
                  <a:cubicBezTo>
                    <a:pt x="9835" y="2219"/>
                    <a:pt x="10212" y="2637"/>
                    <a:pt x="10714" y="2868"/>
                  </a:cubicBezTo>
                  <a:cubicBezTo>
                    <a:pt x="11028" y="3035"/>
                    <a:pt x="11342" y="2930"/>
                    <a:pt x="11404" y="2596"/>
                  </a:cubicBezTo>
                  <a:cubicBezTo>
                    <a:pt x="11509" y="2198"/>
                    <a:pt x="11551" y="1800"/>
                    <a:pt x="11614" y="1382"/>
                  </a:cubicBezTo>
                  <a:cubicBezTo>
                    <a:pt x="12095" y="859"/>
                    <a:pt x="12660" y="671"/>
                    <a:pt x="13392" y="838"/>
                  </a:cubicBezTo>
                  <a:cubicBezTo>
                    <a:pt x="13706" y="922"/>
                    <a:pt x="14062" y="922"/>
                    <a:pt x="14417" y="943"/>
                  </a:cubicBezTo>
                  <a:cubicBezTo>
                    <a:pt x="14522" y="1173"/>
                    <a:pt x="14627" y="1382"/>
                    <a:pt x="14731" y="1591"/>
                  </a:cubicBezTo>
                  <a:cubicBezTo>
                    <a:pt x="14836" y="1800"/>
                    <a:pt x="14961" y="2010"/>
                    <a:pt x="15129" y="2198"/>
                  </a:cubicBezTo>
                  <a:cubicBezTo>
                    <a:pt x="15338" y="2428"/>
                    <a:pt x="15631" y="2449"/>
                    <a:pt x="15840" y="2177"/>
                  </a:cubicBezTo>
                  <a:cubicBezTo>
                    <a:pt x="16008" y="1905"/>
                    <a:pt x="16259" y="1759"/>
                    <a:pt x="16572" y="1654"/>
                  </a:cubicBezTo>
                  <a:cubicBezTo>
                    <a:pt x="17933" y="1194"/>
                    <a:pt x="19293" y="671"/>
                    <a:pt x="20674" y="357"/>
                  </a:cubicBezTo>
                  <a:cubicBezTo>
                    <a:pt x="21866" y="85"/>
                    <a:pt x="23163" y="1"/>
                    <a:pt x="24419" y="147"/>
                  </a:cubicBezTo>
                  <a:cubicBezTo>
                    <a:pt x="25256" y="252"/>
                    <a:pt x="26114" y="336"/>
                    <a:pt x="26951" y="461"/>
                  </a:cubicBezTo>
                  <a:cubicBezTo>
                    <a:pt x="27202" y="503"/>
                    <a:pt x="27495" y="566"/>
                    <a:pt x="27725" y="712"/>
                  </a:cubicBezTo>
                  <a:cubicBezTo>
                    <a:pt x="28499" y="1089"/>
                    <a:pt x="29231" y="1549"/>
                    <a:pt x="29985" y="1926"/>
                  </a:cubicBezTo>
                  <a:cubicBezTo>
                    <a:pt x="30298" y="2093"/>
                    <a:pt x="30403" y="2324"/>
                    <a:pt x="30382" y="2658"/>
                  </a:cubicBezTo>
                  <a:cubicBezTo>
                    <a:pt x="30319" y="3056"/>
                    <a:pt x="30173" y="3370"/>
                    <a:pt x="29796" y="3537"/>
                  </a:cubicBezTo>
                  <a:cubicBezTo>
                    <a:pt x="29713" y="3558"/>
                    <a:pt x="29608" y="3579"/>
                    <a:pt x="29545" y="3558"/>
                  </a:cubicBezTo>
                  <a:cubicBezTo>
                    <a:pt x="29357" y="3495"/>
                    <a:pt x="29168" y="3453"/>
                    <a:pt x="29022" y="3370"/>
                  </a:cubicBezTo>
                  <a:cubicBezTo>
                    <a:pt x="28248" y="2972"/>
                    <a:pt x="27411" y="2805"/>
                    <a:pt x="26553" y="2721"/>
                  </a:cubicBezTo>
                  <a:cubicBezTo>
                    <a:pt x="25298" y="2596"/>
                    <a:pt x="24063" y="2428"/>
                    <a:pt x="22808" y="2303"/>
                  </a:cubicBezTo>
                  <a:cubicBezTo>
                    <a:pt x="22598" y="2282"/>
                    <a:pt x="22389" y="2303"/>
                    <a:pt x="22117" y="2303"/>
                  </a:cubicBezTo>
                  <a:cubicBezTo>
                    <a:pt x="22034" y="2533"/>
                    <a:pt x="21971" y="2805"/>
                    <a:pt x="21866" y="3119"/>
                  </a:cubicBezTo>
                  <a:cubicBezTo>
                    <a:pt x="22640" y="3223"/>
                    <a:pt x="23310" y="3286"/>
                    <a:pt x="24021" y="3370"/>
                  </a:cubicBezTo>
                  <a:cubicBezTo>
                    <a:pt x="25109" y="3495"/>
                    <a:pt x="26197" y="3600"/>
                    <a:pt x="27285" y="3746"/>
                  </a:cubicBezTo>
                  <a:cubicBezTo>
                    <a:pt x="27495" y="3767"/>
                    <a:pt x="27704" y="3851"/>
                    <a:pt x="27892" y="3914"/>
                  </a:cubicBezTo>
                  <a:cubicBezTo>
                    <a:pt x="28227" y="4060"/>
                    <a:pt x="28562" y="4186"/>
                    <a:pt x="28917" y="4332"/>
                  </a:cubicBezTo>
                  <a:cubicBezTo>
                    <a:pt x="29168" y="4479"/>
                    <a:pt x="29440" y="4625"/>
                    <a:pt x="29692" y="4813"/>
                  </a:cubicBezTo>
                  <a:cubicBezTo>
                    <a:pt x="29880" y="4918"/>
                    <a:pt x="30005" y="5106"/>
                    <a:pt x="30215" y="5169"/>
                  </a:cubicBezTo>
                  <a:cubicBezTo>
                    <a:pt x="31177" y="5629"/>
                    <a:pt x="31847" y="6362"/>
                    <a:pt x="32328" y="7241"/>
                  </a:cubicBezTo>
                  <a:cubicBezTo>
                    <a:pt x="32474" y="7513"/>
                    <a:pt x="32726" y="7722"/>
                    <a:pt x="32935" y="7931"/>
                  </a:cubicBezTo>
                  <a:cubicBezTo>
                    <a:pt x="33562" y="8475"/>
                    <a:pt x="33981" y="9103"/>
                    <a:pt x="34169" y="9919"/>
                  </a:cubicBezTo>
                  <a:cubicBezTo>
                    <a:pt x="34253" y="10274"/>
                    <a:pt x="34399" y="10588"/>
                    <a:pt x="34630" y="10902"/>
                  </a:cubicBezTo>
                  <a:cubicBezTo>
                    <a:pt x="35090" y="11509"/>
                    <a:pt x="35362" y="12158"/>
                    <a:pt x="35571" y="12869"/>
                  </a:cubicBezTo>
                  <a:cubicBezTo>
                    <a:pt x="35634" y="13078"/>
                    <a:pt x="35655" y="13287"/>
                    <a:pt x="35759" y="13497"/>
                  </a:cubicBezTo>
                  <a:cubicBezTo>
                    <a:pt x="36262" y="14585"/>
                    <a:pt x="36157" y="15736"/>
                    <a:pt x="36073" y="16928"/>
                  </a:cubicBezTo>
                  <a:cubicBezTo>
                    <a:pt x="36031" y="17681"/>
                    <a:pt x="35990" y="18435"/>
                    <a:pt x="35969" y="19188"/>
                  </a:cubicBezTo>
                  <a:cubicBezTo>
                    <a:pt x="35948" y="19857"/>
                    <a:pt x="35739" y="20443"/>
                    <a:pt x="35362" y="21008"/>
                  </a:cubicBezTo>
                  <a:cubicBezTo>
                    <a:pt x="35090" y="21448"/>
                    <a:pt x="34734" y="21678"/>
                    <a:pt x="34169" y="21552"/>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7" name="Google Shape;567;p33"/>
            <p:cNvSpPr/>
            <p:nvPr/>
          </p:nvSpPr>
          <p:spPr>
            <a:xfrm flipH="1">
              <a:off x="5983575" y="3148025"/>
              <a:ext cx="878275" cy="420500"/>
            </a:xfrm>
            <a:custGeom>
              <a:rect b="b" l="l" r="r" t="t"/>
              <a:pathLst>
                <a:path extrusionOk="0" h="16820" w="35131">
                  <a:moveTo>
                    <a:pt x="17032" y="1"/>
                  </a:moveTo>
                  <a:lnTo>
                    <a:pt x="17032" y="1"/>
                  </a:lnTo>
                  <a:cubicBezTo>
                    <a:pt x="16509" y="273"/>
                    <a:pt x="16153" y="503"/>
                    <a:pt x="15735" y="691"/>
                  </a:cubicBezTo>
                  <a:cubicBezTo>
                    <a:pt x="14689" y="1130"/>
                    <a:pt x="13642" y="1528"/>
                    <a:pt x="12596" y="1946"/>
                  </a:cubicBezTo>
                  <a:cubicBezTo>
                    <a:pt x="11906" y="2219"/>
                    <a:pt x="11194" y="2365"/>
                    <a:pt x="10441" y="2407"/>
                  </a:cubicBezTo>
                  <a:cubicBezTo>
                    <a:pt x="9709" y="2470"/>
                    <a:pt x="8997" y="2491"/>
                    <a:pt x="8307" y="2783"/>
                  </a:cubicBezTo>
                  <a:cubicBezTo>
                    <a:pt x="8150" y="2846"/>
                    <a:pt x="7967" y="2862"/>
                    <a:pt x="7776" y="2862"/>
                  </a:cubicBezTo>
                  <a:cubicBezTo>
                    <a:pt x="7585" y="2862"/>
                    <a:pt x="7386" y="2846"/>
                    <a:pt x="7198" y="2846"/>
                  </a:cubicBezTo>
                  <a:cubicBezTo>
                    <a:pt x="6884" y="2846"/>
                    <a:pt x="6591" y="2804"/>
                    <a:pt x="6277" y="2783"/>
                  </a:cubicBezTo>
                  <a:cubicBezTo>
                    <a:pt x="5712" y="2742"/>
                    <a:pt x="5126" y="2637"/>
                    <a:pt x="4645" y="2323"/>
                  </a:cubicBezTo>
                  <a:cubicBezTo>
                    <a:pt x="4634" y="2318"/>
                    <a:pt x="4621" y="2315"/>
                    <a:pt x="4607" y="2315"/>
                  </a:cubicBezTo>
                  <a:cubicBezTo>
                    <a:pt x="4568" y="2315"/>
                    <a:pt x="4518" y="2334"/>
                    <a:pt x="4457" y="2365"/>
                  </a:cubicBezTo>
                  <a:cubicBezTo>
                    <a:pt x="4436" y="2574"/>
                    <a:pt x="4436" y="2783"/>
                    <a:pt x="4373" y="2993"/>
                  </a:cubicBezTo>
                  <a:cubicBezTo>
                    <a:pt x="4352" y="3139"/>
                    <a:pt x="4290" y="3265"/>
                    <a:pt x="4248" y="3432"/>
                  </a:cubicBezTo>
                  <a:cubicBezTo>
                    <a:pt x="4180" y="3583"/>
                    <a:pt x="4046" y="3680"/>
                    <a:pt x="3909" y="3680"/>
                  </a:cubicBezTo>
                  <a:cubicBezTo>
                    <a:pt x="3875" y="3680"/>
                    <a:pt x="3841" y="3675"/>
                    <a:pt x="3808" y="3662"/>
                  </a:cubicBezTo>
                  <a:cubicBezTo>
                    <a:pt x="3662" y="3620"/>
                    <a:pt x="3557" y="3474"/>
                    <a:pt x="3515" y="3348"/>
                  </a:cubicBezTo>
                  <a:cubicBezTo>
                    <a:pt x="3453" y="3244"/>
                    <a:pt x="3453" y="3118"/>
                    <a:pt x="3494" y="2993"/>
                  </a:cubicBezTo>
                  <a:cubicBezTo>
                    <a:pt x="3536" y="2595"/>
                    <a:pt x="3348" y="2260"/>
                    <a:pt x="3201" y="1946"/>
                  </a:cubicBezTo>
                  <a:cubicBezTo>
                    <a:pt x="2971" y="1528"/>
                    <a:pt x="2595" y="1172"/>
                    <a:pt x="2239" y="858"/>
                  </a:cubicBezTo>
                  <a:cubicBezTo>
                    <a:pt x="1998" y="673"/>
                    <a:pt x="1786" y="578"/>
                    <a:pt x="1582" y="578"/>
                  </a:cubicBezTo>
                  <a:cubicBezTo>
                    <a:pt x="1395" y="578"/>
                    <a:pt x="1215" y="657"/>
                    <a:pt x="1025" y="817"/>
                  </a:cubicBezTo>
                  <a:cubicBezTo>
                    <a:pt x="607" y="1172"/>
                    <a:pt x="251" y="1591"/>
                    <a:pt x="209" y="2198"/>
                  </a:cubicBezTo>
                  <a:cubicBezTo>
                    <a:pt x="188" y="2511"/>
                    <a:pt x="168" y="2804"/>
                    <a:pt x="105" y="3118"/>
                  </a:cubicBezTo>
                  <a:cubicBezTo>
                    <a:pt x="0" y="3662"/>
                    <a:pt x="84" y="4123"/>
                    <a:pt x="419" y="4583"/>
                  </a:cubicBezTo>
                  <a:cubicBezTo>
                    <a:pt x="523" y="4729"/>
                    <a:pt x="607" y="4897"/>
                    <a:pt x="712" y="5043"/>
                  </a:cubicBezTo>
                  <a:cubicBezTo>
                    <a:pt x="942" y="5441"/>
                    <a:pt x="1256" y="5692"/>
                    <a:pt x="1674" y="5859"/>
                  </a:cubicBezTo>
                  <a:cubicBezTo>
                    <a:pt x="2030" y="5985"/>
                    <a:pt x="2365" y="6152"/>
                    <a:pt x="2720" y="6299"/>
                  </a:cubicBezTo>
                  <a:cubicBezTo>
                    <a:pt x="2825" y="6822"/>
                    <a:pt x="2888" y="7282"/>
                    <a:pt x="3013" y="7721"/>
                  </a:cubicBezTo>
                  <a:cubicBezTo>
                    <a:pt x="3411" y="9040"/>
                    <a:pt x="3934" y="10295"/>
                    <a:pt x="5001" y="11278"/>
                  </a:cubicBezTo>
                  <a:cubicBezTo>
                    <a:pt x="5189" y="11425"/>
                    <a:pt x="5378" y="11613"/>
                    <a:pt x="5503" y="11802"/>
                  </a:cubicBezTo>
                  <a:cubicBezTo>
                    <a:pt x="6026" y="12576"/>
                    <a:pt x="6758" y="13099"/>
                    <a:pt x="7533" y="13601"/>
                  </a:cubicBezTo>
                  <a:cubicBezTo>
                    <a:pt x="8014" y="13894"/>
                    <a:pt x="8453" y="14229"/>
                    <a:pt x="8935" y="14480"/>
                  </a:cubicBezTo>
                  <a:cubicBezTo>
                    <a:pt x="9939" y="15087"/>
                    <a:pt x="10964" y="15714"/>
                    <a:pt x="12178" y="15923"/>
                  </a:cubicBezTo>
                  <a:cubicBezTo>
                    <a:pt x="13057" y="16091"/>
                    <a:pt x="13977" y="16237"/>
                    <a:pt x="14856" y="16363"/>
                  </a:cubicBezTo>
                  <a:cubicBezTo>
                    <a:pt x="15484" y="16467"/>
                    <a:pt x="16153" y="16530"/>
                    <a:pt x="16781" y="16614"/>
                  </a:cubicBezTo>
                  <a:cubicBezTo>
                    <a:pt x="17611" y="16701"/>
                    <a:pt x="18452" y="16819"/>
                    <a:pt x="19295" y="16819"/>
                  </a:cubicBezTo>
                  <a:cubicBezTo>
                    <a:pt x="19663" y="16819"/>
                    <a:pt x="20032" y="16797"/>
                    <a:pt x="20401" y="16739"/>
                  </a:cubicBezTo>
                  <a:cubicBezTo>
                    <a:pt x="20966" y="16656"/>
                    <a:pt x="21510" y="16677"/>
                    <a:pt x="22054" y="16614"/>
                  </a:cubicBezTo>
                  <a:cubicBezTo>
                    <a:pt x="23623" y="16321"/>
                    <a:pt x="25171" y="15944"/>
                    <a:pt x="26678" y="15484"/>
                  </a:cubicBezTo>
                  <a:cubicBezTo>
                    <a:pt x="26950" y="15400"/>
                    <a:pt x="27201" y="15317"/>
                    <a:pt x="27473" y="15191"/>
                  </a:cubicBezTo>
                  <a:cubicBezTo>
                    <a:pt x="28205" y="14856"/>
                    <a:pt x="28917" y="14522"/>
                    <a:pt x="29607" y="14166"/>
                  </a:cubicBezTo>
                  <a:cubicBezTo>
                    <a:pt x="29858" y="14040"/>
                    <a:pt x="30172" y="13936"/>
                    <a:pt x="30298" y="13726"/>
                  </a:cubicBezTo>
                  <a:cubicBezTo>
                    <a:pt x="30507" y="13371"/>
                    <a:pt x="30863" y="13203"/>
                    <a:pt x="31135" y="12910"/>
                  </a:cubicBezTo>
                  <a:cubicBezTo>
                    <a:pt x="31846" y="12074"/>
                    <a:pt x="32620" y="11299"/>
                    <a:pt x="33164" y="10358"/>
                  </a:cubicBezTo>
                  <a:cubicBezTo>
                    <a:pt x="33959" y="8998"/>
                    <a:pt x="34566" y="7512"/>
                    <a:pt x="34922" y="5943"/>
                  </a:cubicBezTo>
                  <a:cubicBezTo>
                    <a:pt x="35047" y="5462"/>
                    <a:pt x="35131" y="5022"/>
                    <a:pt x="35047" y="4457"/>
                  </a:cubicBezTo>
                  <a:lnTo>
                    <a:pt x="35047" y="4457"/>
                  </a:lnTo>
                  <a:cubicBezTo>
                    <a:pt x="34880" y="4562"/>
                    <a:pt x="34733" y="4604"/>
                    <a:pt x="34608" y="4708"/>
                  </a:cubicBezTo>
                  <a:cubicBezTo>
                    <a:pt x="34130" y="5106"/>
                    <a:pt x="33594" y="5252"/>
                    <a:pt x="33041" y="5252"/>
                  </a:cubicBezTo>
                  <a:cubicBezTo>
                    <a:pt x="32722" y="5252"/>
                    <a:pt x="32398" y="5203"/>
                    <a:pt x="32076" y="5127"/>
                  </a:cubicBezTo>
                  <a:cubicBezTo>
                    <a:pt x="31281" y="4939"/>
                    <a:pt x="30590" y="4520"/>
                    <a:pt x="30026" y="3934"/>
                  </a:cubicBezTo>
                  <a:cubicBezTo>
                    <a:pt x="29356" y="3202"/>
                    <a:pt x="28645" y="2470"/>
                    <a:pt x="28226" y="1528"/>
                  </a:cubicBezTo>
                  <a:cubicBezTo>
                    <a:pt x="28122" y="1319"/>
                    <a:pt x="27975" y="1130"/>
                    <a:pt x="27829" y="921"/>
                  </a:cubicBezTo>
                  <a:cubicBezTo>
                    <a:pt x="27054" y="1486"/>
                    <a:pt x="26301" y="2009"/>
                    <a:pt x="25569" y="2532"/>
                  </a:cubicBezTo>
                  <a:cubicBezTo>
                    <a:pt x="25004" y="2930"/>
                    <a:pt x="24460" y="3327"/>
                    <a:pt x="23853" y="3620"/>
                  </a:cubicBezTo>
                  <a:cubicBezTo>
                    <a:pt x="23058" y="4039"/>
                    <a:pt x="22179" y="4374"/>
                    <a:pt x="21321" y="4687"/>
                  </a:cubicBezTo>
                  <a:cubicBezTo>
                    <a:pt x="20865" y="4844"/>
                    <a:pt x="20360" y="4953"/>
                    <a:pt x="19853" y="4953"/>
                  </a:cubicBezTo>
                  <a:cubicBezTo>
                    <a:pt x="19616" y="4953"/>
                    <a:pt x="19378" y="4929"/>
                    <a:pt x="19145" y="4876"/>
                  </a:cubicBezTo>
                  <a:cubicBezTo>
                    <a:pt x="18497" y="4708"/>
                    <a:pt x="17848" y="4562"/>
                    <a:pt x="17220" y="4311"/>
                  </a:cubicBezTo>
                  <a:cubicBezTo>
                    <a:pt x="16697" y="4143"/>
                    <a:pt x="16300" y="3432"/>
                    <a:pt x="16362" y="2846"/>
                  </a:cubicBezTo>
                  <a:cubicBezTo>
                    <a:pt x="16404" y="2491"/>
                    <a:pt x="16488" y="2114"/>
                    <a:pt x="16572" y="1779"/>
                  </a:cubicBezTo>
                  <a:cubicBezTo>
                    <a:pt x="16697" y="1235"/>
                    <a:pt x="16844" y="691"/>
                    <a:pt x="17032" y="1"/>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8" name="Google Shape;568;p33"/>
            <p:cNvSpPr/>
            <p:nvPr/>
          </p:nvSpPr>
          <p:spPr>
            <a:xfrm flipH="1">
              <a:off x="6342400" y="3482275"/>
              <a:ext cx="620950" cy="312850"/>
            </a:xfrm>
            <a:custGeom>
              <a:rect b="b" l="l" r="r" t="t"/>
              <a:pathLst>
                <a:path extrusionOk="0" h="12514" w="24838">
                  <a:moveTo>
                    <a:pt x="14815" y="3558"/>
                  </a:moveTo>
                  <a:cubicBezTo>
                    <a:pt x="14940" y="4102"/>
                    <a:pt x="15045" y="4604"/>
                    <a:pt x="15192" y="5085"/>
                  </a:cubicBezTo>
                  <a:cubicBezTo>
                    <a:pt x="15254" y="5357"/>
                    <a:pt x="15338" y="5608"/>
                    <a:pt x="15443" y="5880"/>
                  </a:cubicBezTo>
                  <a:cubicBezTo>
                    <a:pt x="15610" y="6236"/>
                    <a:pt x="15819" y="6592"/>
                    <a:pt x="16280" y="6634"/>
                  </a:cubicBezTo>
                  <a:cubicBezTo>
                    <a:pt x="16782" y="7052"/>
                    <a:pt x="17430" y="7031"/>
                    <a:pt x="18016" y="7115"/>
                  </a:cubicBezTo>
                  <a:cubicBezTo>
                    <a:pt x="18184" y="7136"/>
                    <a:pt x="18456" y="7073"/>
                    <a:pt x="18602" y="6968"/>
                  </a:cubicBezTo>
                  <a:cubicBezTo>
                    <a:pt x="19439" y="6320"/>
                    <a:pt x="20255" y="5650"/>
                    <a:pt x="21092" y="4960"/>
                  </a:cubicBezTo>
                  <a:cubicBezTo>
                    <a:pt x="21176" y="4876"/>
                    <a:pt x="21218" y="4771"/>
                    <a:pt x="21322" y="4646"/>
                  </a:cubicBezTo>
                  <a:cubicBezTo>
                    <a:pt x="21824" y="4709"/>
                    <a:pt x="22347" y="4750"/>
                    <a:pt x="22871" y="4771"/>
                  </a:cubicBezTo>
                  <a:cubicBezTo>
                    <a:pt x="23394" y="4813"/>
                    <a:pt x="23896" y="4771"/>
                    <a:pt x="24461" y="4771"/>
                  </a:cubicBezTo>
                  <a:cubicBezTo>
                    <a:pt x="24649" y="5127"/>
                    <a:pt x="24733" y="5483"/>
                    <a:pt x="24712" y="5901"/>
                  </a:cubicBezTo>
                  <a:cubicBezTo>
                    <a:pt x="24670" y="6215"/>
                    <a:pt x="24628" y="6529"/>
                    <a:pt x="24670" y="6822"/>
                  </a:cubicBezTo>
                  <a:cubicBezTo>
                    <a:pt x="24837" y="7387"/>
                    <a:pt x="24670" y="7973"/>
                    <a:pt x="24670" y="8538"/>
                  </a:cubicBezTo>
                  <a:cubicBezTo>
                    <a:pt x="24649" y="9040"/>
                    <a:pt x="24419" y="9416"/>
                    <a:pt x="24042" y="9730"/>
                  </a:cubicBezTo>
                  <a:cubicBezTo>
                    <a:pt x="23310" y="10316"/>
                    <a:pt x="22536" y="10902"/>
                    <a:pt x="21615" y="11111"/>
                  </a:cubicBezTo>
                  <a:cubicBezTo>
                    <a:pt x="20632" y="11320"/>
                    <a:pt x="19648" y="11760"/>
                    <a:pt x="18602" y="11781"/>
                  </a:cubicBezTo>
                  <a:cubicBezTo>
                    <a:pt x="18142" y="11823"/>
                    <a:pt x="17661" y="11990"/>
                    <a:pt x="17179" y="11948"/>
                  </a:cubicBezTo>
                  <a:cubicBezTo>
                    <a:pt x="17033" y="11948"/>
                    <a:pt x="16886" y="12032"/>
                    <a:pt x="16761" y="12074"/>
                  </a:cubicBezTo>
                  <a:cubicBezTo>
                    <a:pt x="16384" y="12262"/>
                    <a:pt x="16028" y="12346"/>
                    <a:pt x="15610" y="12283"/>
                  </a:cubicBezTo>
                  <a:cubicBezTo>
                    <a:pt x="15254" y="12262"/>
                    <a:pt x="14920" y="12304"/>
                    <a:pt x="14606" y="12304"/>
                  </a:cubicBezTo>
                  <a:cubicBezTo>
                    <a:pt x="14355" y="12304"/>
                    <a:pt x="14062" y="12346"/>
                    <a:pt x="13790" y="12304"/>
                  </a:cubicBezTo>
                  <a:cubicBezTo>
                    <a:pt x="13455" y="12283"/>
                    <a:pt x="13141" y="12262"/>
                    <a:pt x="12806" y="12388"/>
                  </a:cubicBezTo>
                  <a:cubicBezTo>
                    <a:pt x="12471" y="12513"/>
                    <a:pt x="12074" y="12471"/>
                    <a:pt x="11697" y="12388"/>
                  </a:cubicBezTo>
                  <a:cubicBezTo>
                    <a:pt x="11446" y="11948"/>
                    <a:pt x="11467" y="11467"/>
                    <a:pt x="11488" y="10986"/>
                  </a:cubicBezTo>
                  <a:cubicBezTo>
                    <a:pt x="11551" y="10421"/>
                    <a:pt x="11551" y="9877"/>
                    <a:pt x="11446" y="9333"/>
                  </a:cubicBezTo>
                  <a:cubicBezTo>
                    <a:pt x="11425" y="9123"/>
                    <a:pt x="11425" y="8914"/>
                    <a:pt x="11425" y="8705"/>
                  </a:cubicBezTo>
                  <a:cubicBezTo>
                    <a:pt x="11425" y="8496"/>
                    <a:pt x="11467" y="8266"/>
                    <a:pt x="11425" y="8077"/>
                  </a:cubicBezTo>
                  <a:cubicBezTo>
                    <a:pt x="11321" y="7575"/>
                    <a:pt x="11342" y="7115"/>
                    <a:pt x="11342" y="6613"/>
                  </a:cubicBezTo>
                  <a:cubicBezTo>
                    <a:pt x="11342" y="6278"/>
                    <a:pt x="11279" y="5964"/>
                    <a:pt x="11258" y="5608"/>
                  </a:cubicBezTo>
                  <a:cubicBezTo>
                    <a:pt x="11237" y="5378"/>
                    <a:pt x="11216" y="5148"/>
                    <a:pt x="11174" y="4876"/>
                  </a:cubicBezTo>
                  <a:cubicBezTo>
                    <a:pt x="11153" y="4437"/>
                    <a:pt x="10944" y="4081"/>
                    <a:pt x="10714" y="3704"/>
                  </a:cubicBezTo>
                  <a:cubicBezTo>
                    <a:pt x="10609" y="3579"/>
                    <a:pt x="10421" y="3495"/>
                    <a:pt x="10254" y="3453"/>
                  </a:cubicBezTo>
                  <a:cubicBezTo>
                    <a:pt x="9584" y="3181"/>
                    <a:pt x="8956" y="3453"/>
                    <a:pt x="8308" y="3558"/>
                  </a:cubicBezTo>
                  <a:cubicBezTo>
                    <a:pt x="8161" y="3579"/>
                    <a:pt x="8036" y="3704"/>
                    <a:pt x="7931" y="3809"/>
                  </a:cubicBezTo>
                  <a:cubicBezTo>
                    <a:pt x="7722" y="4039"/>
                    <a:pt x="7575" y="4290"/>
                    <a:pt x="7199" y="4248"/>
                  </a:cubicBezTo>
                  <a:cubicBezTo>
                    <a:pt x="7115" y="4248"/>
                    <a:pt x="6969" y="4437"/>
                    <a:pt x="6948" y="4562"/>
                  </a:cubicBezTo>
                  <a:cubicBezTo>
                    <a:pt x="6885" y="4750"/>
                    <a:pt x="6948" y="4939"/>
                    <a:pt x="6906" y="5127"/>
                  </a:cubicBezTo>
                  <a:lnTo>
                    <a:pt x="6843" y="6215"/>
                  </a:lnTo>
                  <a:cubicBezTo>
                    <a:pt x="6801" y="6550"/>
                    <a:pt x="6801" y="6906"/>
                    <a:pt x="6843" y="7219"/>
                  </a:cubicBezTo>
                  <a:cubicBezTo>
                    <a:pt x="6906" y="8475"/>
                    <a:pt x="7052" y="9688"/>
                    <a:pt x="7115" y="10944"/>
                  </a:cubicBezTo>
                  <a:cubicBezTo>
                    <a:pt x="7157" y="11195"/>
                    <a:pt x="7115" y="11425"/>
                    <a:pt x="7115" y="11634"/>
                  </a:cubicBezTo>
                  <a:cubicBezTo>
                    <a:pt x="6906" y="11844"/>
                    <a:pt x="6738" y="11760"/>
                    <a:pt x="6571" y="11760"/>
                  </a:cubicBezTo>
                  <a:cubicBezTo>
                    <a:pt x="6236" y="11739"/>
                    <a:pt x="5901" y="11697"/>
                    <a:pt x="5588" y="11718"/>
                  </a:cubicBezTo>
                  <a:cubicBezTo>
                    <a:pt x="5295" y="11739"/>
                    <a:pt x="5065" y="11655"/>
                    <a:pt x="4813" y="11509"/>
                  </a:cubicBezTo>
                  <a:cubicBezTo>
                    <a:pt x="4688" y="11425"/>
                    <a:pt x="4562" y="11341"/>
                    <a:pt x="4395" y="11300"/>
                  </a:cubicBezTo>
                  <a:cubicBezTo>
                    <a:pt x="3412" y="11007"/>
                    <a:pt x="2575" y="10463"/>
                    <a:pt x="1842" y="9751"/>
                  </a:cubicBezTo>
                  <a:cubicBezTo>
                    <a:pt x="1612" y="9521"/>
                    <a:pt x="1298" y="9395"/>
                    <a:pt x="1005" y="9165"/>
                  </a:cubicBezTo>
                  <a:cubicBezTo>
                    <a:pt x="817" y="9040"/>
                    <a:pt x="629" y="8935"/>
                    <a:pt x="503" y="8789"/>
                  </a:cubicBezTo>
                  <a:cubicBezTo>
                    <a:pt x="43" y="8266"/>
                    <a:pt x="1" y="8119"/>
                    <a:pt x="419" y="7512"/>
                  </a:cubicBezTo>
                  <a:cubicBezTo>
                    <a:pt x="1089" y="6508"/>
                    <a:pt x="1821" y="5566"/>
                    <a:pt x="2784" y="4834"/>
                  </a:cubicBezTo>
                  <a:cubicBezTo>
                    <a:pt x="2930" y="4730"/>
                    <a:pt x="3077" y="4604"/>
                    <a:pt x="3181" y="4458"/>
                  </a:cubicBezTo>
                  <a:cubicBezTo>
                    <a:pt x="3621" y="3934"/>
                    <a:pt x="4144" y="3558"/>
                    <a:pt x="4709" y="3223"/>
                  </a:cubicBezTo>
                  <a:cubicBezTo>
                    <a:pt x="5085" y="3014"/>
                    <a:pt x="5378" y="2658"/>
                    <a:pt x="5650" y="2365"/>
                  </a:cubicBezTo>
                  <a:cubicBezTo>
                    <a:pt x="6655" y="1361"/>
                    <a:pt x="7805" y="608"/>
                    <a:pt x="9061" y="1"/>
                  </a:cubicBezTo>
                  <a:cubicBezTo>
                    <a:pt x="10860" y="1382"/>
                    <a:pt x="12743" y="2637"/>
                    <a:pt x="14815" y="3558"/>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69" name="Google Shape;569;p33"/>
            <p:cNvSpPr/>
            <p:nvPr/>
          </p:nvSpPr>
          <p:spPr>
            <a:xfrm flipH="1">
              <a:off x="6820500" y="3420550"/>
              <a:ext cx="381900" cy="290350"/>
            </a:xfrm>
            <a:custGeom>
              <a:rect b="b" l="l" r="r" t="t"/>
              <a:pathLst>
                <a:path extrusionOk="0" h="11614" w="15276">
                  <a:moveTo>
                    <a:pt x="5964" y="11613"/>
                  </a:moveTo>
                  <a:cubicBezTo>
                    <a:pt x="5315" y="11551"/>
                    <a:pt x="4730" y="11572"/>
                    <a:pt x="4248" y="11237"/>
                  </a:cubicBezTo>
                  <a:cubicBezTo>
                    <a:pt x="3453" y="11195"/>
                    <a:pt x="2909" y="10672"/>
                    <a:pt x="2282" y="10337"/>
                  </a:cubicBezTo>
                  <a:cubicBezTo>
                    <a:pt x="1528" y="9919"/>
                    <a:pt x="838" y="9312"/>
                    <a:pt x="294" y="8621"/>
                  </a:cubicBezTo>
                  <a:cubicBezTo>
                    <a:pt x="106" y="8349"/>
                    <a:pt x="1" y="8098"/>
                    <a:pt x="64" y="7743"/>
                  </a:cubicBezTo>
                  <a:cubicBezTo>
                    <a:pt x="85" y="7533"/>
                    <a:pt x="126" y="7324"/>
                    <a:pt x="126" y="7115"/>
                  </a:cubicBezTo>
                  <a:cubicBezTo>
                    <a:pt x="106" y="6152"/>
                    <a:pt x="587" y="5378"/>
                    <a:pt x="1005" y="4562"/>
                  </a:cubicBezTo>
                  <a:cubicBezTo>
                    <a:pt x="1110" y="4374"/>
                    <a:pt x="1256" y="4227"/>
                    <a:pt x="1382" y="4060"/>
                  </a:cubicBezTo>
                  <a:cubicBezTo>
                    <a:pt x="2072" y="3432"/>
                    <a:pt x="2826" y="2972"/>
                    <a:pt x="3663" y="2553"/>
                  </a:cubicBezTo>
                  <a:cubicBezTo>
                    <a:pt x="4060" y="2344"/>
                    <a:pt x="4458" y="2281"/>
                    <a:pt x="4897" y="2386"/>
                  </a:cubicBezTo>
                  <a:cubicBezTo>
                    <a:pt x="5839" y="2595"/>
                    <a:pt x="6822" y="2679"/>
                    <a:pt x="7764" y="2867"/>
                  </a:cubicBezTo>
                  <a:cubicBezTo>
                    <a:pt x="8496" y="2993"/>
                    <a:pt x="9165" y="2784"/>
                    <a:pt x="9814" y="2512"/>
                  </a:cubicBezTo>
                  <a:cubicBezTo>
                    <a:pt x="10588" y="2198"/>
                    <a:pt x="11383" y="1842"/>
                    <a:pt x="12158" y="1528"/>
                  </a:cubicBezTo>
                  <a:cubicBezTo>
                    <a:pt x="12199" y="1507"/>
                    <a:pt x="12220" y="1507"/>
                    <a:pt x="12220" y="1465"/>
                  </a:cubicBezTo>
                  <a:cubicBezTo>
                    <a:pt x="12430" y="608"/>
                    <a:pt x="13099" y="398"/>
                    <a:pt x="13831" y="252"/>
                  </a:cubicBezTo>
                  <a:cubicBezTo>
                    <a:pt x="14062" y="189"/>
                    <a:pt x="14313" y="168"/>
                    <a:pt x="14543" y="105"/>
                  </a:cubicBezTo>
                  <a:cubicBezTo>
                    <a:pt x="14982" y="1"/>
                    <a:pt x="15066" y="64"/>
                    <a:pt x="15275" y="691"/>
                  </a:cubicBezTo>
                  <a:cubicBezTo>
                    <a:pt x="14752" y="984"/>
                    <a:pt x="14208" y="1256"/>
                    <a:pt x="13622" y="1361"/>
                  </a:cubicBezTo>
                  <a:cubicBezTo>
                    <a:pt x="13015" y="1465"/>
                    <a:pt x="12555" y="1821"/>
                    <a:pt x="12032" y="2030"/>
                  </a:cubicBezTo>
                  <a:cubicBezTo>
                    <a:pt x="11948" y="2051"/>
                    <a:pt x="11844" y="2093"/>
                    <a:pt x="11823" y="2177"/>
                  </a:cubicBezTo>
                  <a:cubicBezTo>
                    <a:pt x="11551" y="2784"/>
                    <a:pt x="10965" y="2909"/>
                    <a:pt x="10442" y="3139"/>
                  </a:cubicBezTo>
                  <a:cubicBezTo>
                    <a:pt x="9961" y="3349"/>
                    <a:pt x="9605" y="3621"/>
                    <a:pt x="9312" y="4039"/>
                  </a:cubicBezTo>
                  <a:cubicBezTo>
                    <a:pt x="9145" y="4248"/>
                    <a:pt x="8977" y="4478"/>
                    <a:pt x="8768" y="4667"/>
                  </a:cubicBezTo>
                  <a:cubicBezTo>
                    <a:pt x="7868" y="5441"/>
                    <a:pt x="7303" y="6445"/>
                    <a:pt x="6676" y="7429"/>
                  </a:cubicBezTo>
                  <a:cubicBezTo>
                    <a:pt x="6571" y="7596"/>
                    <a:pt x="6487" y="7784"/>
                    <a:pt x="6466" y="7931"/>
                  </a:cubicBezTo>
                  <a:cubicBezTo>
                    <a:pt x="6404" y="8349"/>
                    <a:pt x="6320" y="8768"/>
                    <a:pt x="6069" y="9144"/>
                  </a:cubicBezTo>
                  <a:cubicBezTo>
                    <a:pt x="6006" y="9877"/>
                    <a:pt x="5734" y="10567"/>
                    <a:pt x="5943" y="11300"/>
                  </a:cubicBezTo>
                  <a:cubicBezTo>
                    <a:pt x="5964" y="11341"/>
                    <a:pt x="5943" y="11404"/>
                    <a:pt x="5964" y="11613"/>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0" name="Google Shape;570;p33"/>
            <p:cNvSpPr/>
            <p:nvPr/>
          </p:nvSpPr>
          <p:spPr>
            <a:xfrm flipH="1">
              <a:off x="6757225" y="3440425"/>
              <a:ext cx="275150" cy="343700"/>
            </a:xfrm>
            <a:custGeom>
              <a:rect b="b" l="l" r="r" t="t"/>
              <a:pathLst>
                <a:path extrusionOk="0" h="13748" w="11006">
                  <a:moveTo>
                    <a:pt x="5461" y="13748"/>
                  </a:moveTo>
                  <a:cubicBezTo>
                    <a:pt x="4833" y="13685"/>
                    <a:pt x="4394" y="13685"/>
                    <a:pt x="3955" y="13559"/>
                  </a:cubicBezTo>
                  <a:cubicBezTo>
                    <a:pt x="3599" y="13497"/>
                    <a:pt x="3264" y="13329"/>
                    <a:pt x="2929" y="13204"/>
                  </a:cubicBezTo>
                  <a:cubicBezTo>
                    <a:pt x="2406" y="12974"/>
                    <a:pt x="1988" y="12555"/>
                    <a:pt x="1402" y="12388"/>
                  </a:cubicBezTo>
                  <a:cubicBezTo>
                    <a:pt x="1235" y="12346"/>
                    <a:pt x="1067" y="12053"/>
                    <a:pt x="942" y="11844"/>
                  </a:cubicBezTo>
                  <a:cubicBezTo>
                    <a:pt x="711" y="11446"/>
                    <a:pt x="523" y="11028"/>
                    <a:pt x="314" y="10609"/>
                  </a:cubicBezTo>
                  <a:cubicBezTo>
                    <a:pt x="0" y="9898"/>
                    <a:pt x="42" y="9207"/>
                    <a:pt x="356" y="8496"/>
                  </a:cubicBezTo>
                  <a:cubicBezTo>
                    <a:pt x="460" y="8266"/>
                    <a:pt x="565" y="7973"/>
                    <a:pt x="607" y="7701"/>
                  </a:cubicBezTo>
                  <a:cubicBezTo>
                    <a:pt x="628" y="7324"/>
                    <a:pt x="816" y="7031"/>
                    <a:pt x="983" y="6717"/>
                  </a:cubicBezTo>
                  <a:cubicBezTo>
                    <a:pt x="1507" y="5860"/>
                    <a:pt x="2092" y="5043"/>
                    <a:pt x="2846" y="4353"/>
                  </a:cubicBezTo>
                  <a:cubicBezTo>
                    <a:pt x="3264" y="3997"/>
                    <a:pt x="3494" y="3474"/>
                    <a:pt x="3976" y="3181"/>
                  </a:cubicBezTo>
                  <a:cubicBezTo>
                    <a:pt x="4520" y="2826"/>
                    <a:pt x="5064" y="2428"/>
                    <a:pt x="5629" y="2051"/>
                  </a:cubicBezTo>
                  <a:cubicBezTo>
                    <a:pt x="5670" y="2030"/>
                    <a:pt x="5733" y="1989"/>
                    <a:pt x="5775" y="1947"/>
                  </a:cubicBezTo>
                  <a:cubicBezTo>
                    <a:pt x="6486" y="1779"/>
                    <a:pt x="7114" y="1403"/>
                    <a:pt x="7742" y="1047"/>
                  </a:cubicBezTo>
                  <a:cubicBezTo>
                    <a:pt x="8244" y="754"/>
                    <a:pt x="8788" y="566"/>
                    <a:pt x="9290" y="294"/>
                  </a:cubicBezTo>
                  <a:cubicBezTo>
                    <a:pt x="9562" y="106"/>
                    <a:pt x="9876" y="1"/>
                    <a:pt x="10274" y="1"/>
                  </a:cubicBezTo>
                  <a:cubicBezTo>
                    <a:pt x="10483" y="210"/>
                    <a:pt x="10713" y="419"/>
                    <a:pt x="11006" y="670"/>
                  </a:cubicBezTo>
                  <a:cubicBezTo>
                    <a:pt x="10755" y="942"/>
                    <a:pt x="10462" y="1089"/>
                    <a:pt x="10169" y="1256"/>
                  </a:cubicBezTo>
                  <a:cubicBezTo>
                    <a:pt x="9165" y="1779"/>
                    <a:pt x="8286" y="2512"/>
                    <a:pt x="7512" y="3286"/>
                  </a:cubicBezTo>
                  <a:cubicBezTo>
                    <a:pt x="7177" y="3621"/>
                    <a:pt x="6800" y="3976"/>
                    <a:pt x="6361" y="4186"/>
                  </a:cubicBezTo>
                  <a:cubicBezTo>
                    <a:pt x="5942" y="4395"/>
                    <a:pt x="5608" y="4709"/>
                    <a:pt x="5294" y="5043"/>
                  </a:cubicBezTo>
                  <a:cubicBezTo>
                    <a:pt x="5022" y="5295"/>
                    <a:pt x="4792" y="5567"/>
                    <a:pt x="4499" y="5797"/>
                  </a:cubicBezTo>
                  <a:cubicBezTo>
                    <a:pt x="3641" y="6445"/>
                    <a:pt x="3013" y="7324"/>
                    <a:pt x="2364" y="8161"/>
                  </a:cubicBezTo>
                  <a:cubicBezTo>
                    <a:pt x="2155" y="8412"/>
                    <a:pt x="1988" y="8705"/>
                    <a:pt x="1758" y="8956"/>
                  </a:cubicBezTo>
                  <a:cubicBezTo>
                    <a:pt x="1527" y="9228"/>
                    <a:pt x="1486" y="9479"/>
                    <a:pt x="1527" y="9793"/>
                  </a:cubicBezTo>
                  <a:cubicBezTo>
                    <a:pt x="1590" y="10693"/>
                    <a:pt x="2092" y="11362"/>
                    <a:pt x="2804" y="11802"/>
                  </a:cubicBezTo>
                  <a:cubicBezTo>
                    <a:pt x="3411" y="12158"/>
                    <a:pt x="3955" y="12576"/>
                    <a:pt x="4499" y="13015"/>
                  </a:cubicBezTo>
                  <a:cubicBezTo>
                    <a:pt x="4792" y="13266"/>
                    <a:pt x="5085" y="13434"/>
                    <a:pt x="5461" y="13748"/>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1" name="Google Shape;571;p33"/>
            <p:cNvSpPr/>
            <p:nvPr/>
          </p:nvSpPr>
          <p:spPr>
            <a:xfrm flipH="1">
              <a:off x="6870200" y="2991100"/>
              <a:ext cx="114575" cy="183100"/>
            </a:xfrm>
            <a:custGeom>
              <a:rect b="b" l="l" r="r" t="t"/>
              <a:pathLst>
                <a:path extrusionOk="0" h="7324" w="4583">
                  <a:moveTo>
                    <a:pt x="293" y="7324"/>
                  </a:moveTo>
                  <a:cubicBezTo>
                    <a:pt x="272" y="6696"/>
                    <a:pt x="0" y="6089"/>
                    <a:pt x="147" y="5462"/>
                  </a:cubicBezTo>
                  <a:cubicBezTo>
                    <a:pt x="251" y="4980"/>
                    <a:pt x="251" y="4415"/>
                    <a:pt x="377" y="3934"/>
                  </a:cubicBezTo>
                  <a:cubicBezTo>
                    <a:pt x="670" y="2888"/>
                    <a:pt x="1318" y="2009"/>
                    <a:pt x="1988" y="1172"/>
                  </a:cubicBezTo>
                  <a:cubicBezTo>
                    <a:pt x="2072" y="1068"/>
                    <a:pt x="2176" y="1026"/>
                    <a:pt x="2281" y="963"/>
                  </a:cubicBezTo>
                  <a:cubicBezTo>
                    <a:pt x="2574" y="837"/>
                    <a:pt x="2783" y="649"/>
                    <a:pt x="2992" y="419"/>
                  </a:cubicBezTo>
                  <a:cubicBezTo>
                    <a:pt x="3348" y="1"/>
                    <a:pt x="3829" y="63"/>
                    <a:pt x="4143" y="503"/>
                  </a:cubicBezTo>
                  <a:cubicBezTo>
                    <a:pt x="4227" y="628"/>
                    <a:pt x="4310" y="754"/>
                    <a:pt x="4352" y="900"/>
                  </a:cubicBezTo>
                  <a:cubicBezTo>
                    <a:pt x="4499" y="2135"/>
                    <a:pt x="4582" y="3411"/>
                    <a:pt x="3850" y="4520"/>
                  </a:cubicBezTo>
                  <a:cubicBezTo>
                    <a:pt x="3557" y="5001"/>
                    <a:pt x="3243" y="5441"/>
                    <a:pt x="2971" y="5901"/>
                  </a:cubicBezTo>
                  <a:cubicBezTo>
                    <a:pt x="2657" y="6487"/>
                    <a:pt x="2072" y="6717"/>
                    <a:pt x="1569" y="7052"/>
                  </a:cubicBezTo>
                  <a:cubicBezTo>
                    <a:pt x="1465" y="7115"/>
                    <a:pt x="1339" y="7156"/>
                    <a:pt x="1235" y="7156"/>
                  </a:cubicBezTo>
                  <a:cubicBezTo>
                    <a:pt x="942" y="7240"/>
                    <a:pt x="670" y="7282"/>
                    <a:pt x="293" y="7324"/>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2" name="Google Shape;572;p33"/>
            <p:cNvSpPr/>
            <p:nvPr/>
          </p:nvSpPr>
          <p:spPr>
            <a:xfrm flipH="1">
              <a:off x="7126525" y="3076875"/>
              <a:ext cx="188325" cy="86350"/>
            </a:xfrm>
            <a:custGeom>
              <a:rect b="b" l="l" r="r" t="t"/>
              <a:pathLst>
                <a:path extrusionOk="0" h="3454" w="7533">
                  <a:moveTo>
                    <a:pt x="7533" y="1131"/>
                  </a:moveTo>
                  <a:cubicBezTo>
                    <a:pt x="7010" y="1570"/>
                    <a:pt x="6508" y="2010"/>
                    <a:pt x="5984" y="2407"/>
                  </a:cubicBezTo>
                  <a:cubicBezTo>
                    <a:pt x="5775" y="2554"/>
                    <a:pt x="5482" y="2658"/>
                    <a:pt x="5231" y="2721"/>
                  </a:cubicBezTo>
                  <a:cubicBezTo>
                    <a:pt x="4227" y="2930"/>
                    <a:pt x="3243" y="3056"/>
                    <a:pt x="2281" y="3286"/>
                  </a:cubicBezTo>
                  <a:cubicBezTo>
                    <a:pt x="1611" y="3453"/>
                    <a:pt x="984" y="3265"/>
                    <a:pt x="356" y="3181"/>
                  </a:cubicBezTo>
                  <a:cubicBezTo>
                    <a:pt x="147" y="3160"/>
                    <a:pt x="0" y="2909"/>
                    <a:pt x="84" y="2700"/>
                  </a:cubicBezTo>
                  <a:cubicBezTo>
                    <a:pt x="335" y="2093"/>
                    <a:pt x="502" y="1403"/>
                    <a:pt x="1193" y="1131"/>
                  </a:cubicBezTo>
                  <a:cubicBezTo>
                    <a:pt x="1570" y="963"/>
                    <a:pt x="1904" y="733"/>
                    <a:pt x="2218" y="503"/>
                  </a:cubicBezTo>
                  <a:cubicBezTo>
                    <a:pt x="2762" y="106"/>
                    <a:pt x="3411" y="1"/>
                    <a:pt x="4039" y="22"/>
                  </a:cubicBezTo>
                  <a:cubicBezTo>
                    <a:pt x="4583" y="43"/>
                    <a:pt x="5127" y="85"/>
                    <a:pt x="5671" y="147"/>
                  </a:cubicBezTo>
                  <a:cubicBezTo>
                    <a:pt x="6403" y="231"/>
                    <a:pt x="7093" y="503"/>
                    <a:pt x="7533" y="1131"/>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3" name="Google Shape;573;p33"/>
            <p:cNvSpPr/>
            <p:nvPr/>
          </p:nvSpPr>
          <p:spPr>
            <a:xfrm flipH="1">
              <a:off x="6462725" y="3580100"/>
              <a:ext cx="101500" cy="57575"/>
            </a:xfrm>
            <a:custGeom>
              <a:rect b="b" l="l" r="r" t="t"/>
              <a:pathLst>
                <a:path extrusionOk="0" h="2303" w="4060">
                  <a:moveTo>
                    <a:pt x="4060" y="586"/>
                  </a:moveTo>
                  <a:cubicBezTo>
                    <a:pt x="3893" y="775"/>
                    <a:pt x="3830" y="879"/>
                    <a:pt x="3746" y="942"/>
                  </a:cubicBezTo>
                  <a:cubicBezTo>
                    <a:pt x="3369" y="1256"/>
                    <a:pt x="2951" y="1528"/>
                    <a:pt x="2616" y="1863"/>
                  </a:cubicBezTo>
                  <a:cubicBezTo>
                    <a:pt x="2135" y="2302"/>
                    <a:pt x="1654" y="2260"/>
                    <a:pt x="1089" y="2030"/>
                  </a:cubicBezTo>
                  <a:cubicBezTo>
                    <a:pt x="942" y="1946"/>
                    <a:pt x="754" y="1884"/>
                    <a:pt x="607" y="1779"/>
                  </a:cubicBezTo>
                  <a:cubicBezTo>
                    <a:pt x="461" y="1716"/>
                    <a:pt x="335" y="1591"/>
                    <a:pt x="315" y="1465"/>
                  </a:cubicBezTo>
                  <a:cubicBezTo>
                    <a:pt x="168" y="1026"/>
                    <a:pt x="22" y="545"/>
                    <a:pt x="1" y="21"/>
                  </a:cubicBezTo>
                  <a:cubicBezTo>
                    <a:pt x="733" y="1"/>
                    <a:pt x="1361" y="293"/>
                    <a:pt x="2009" y="377"/>
                  </a:cubicBezTo>
                  <a:cubicBezTo>
                    <a:pt x="2616" y="398"/>
                    <a:pt x="3265" y="482"/>
                    <a:pt x="4060" y="586"/>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4" name="Google Shape;574;p33"/>
            <p:cNvSpPr/>
            <p:nvPr/>
          </p:nvSpPr>
          <p:spPr>
            <a:xfrm flipH="1">
              <a:off x="6702825" y="3583250"/>
              <a:ext cx="70100" cy="216575"/>
            </a:xfrm>
            <a:custGeom>
              <a:rect b="b" l="l" r="r" t="t"/>
              <a:pathLst>
                <a:path extrusionOk="0" h="8663" w="2804">
                  <a:moveTo>
                    <a:pt x="2720" y="8349"/>
                  </a:moveTo>
                  <a:cubicBezTo>
                    <a:pt x="2344" y="8453"/>
                    <a:pt x="1988" y="8558"/>
                    <a:pt x="1632" y="8642"/>
                  </a:cubicBezTo>
                  <a:cubicBezTo>
                    <a:pt x="1528" y="8662"/>
                    <a:pt x="1402" y="8621"/>
                    <a:pt x="1256" y="8621"/>
                  </a:cubicBezTo>
                  <a:cubicBezTo>
                    <a:pt x="1025" y="8349"/>
                    <a:pt x="795" y="8077"/>
                    <a:pt x="607" y="7825"/>
                  </a:cubicBezTo>
                  <a:cubicBezTo>
                    <a:pt x="419" y="6152"/>
                    <a:pt x="251" y="4520"/>
                    <a:pt x="84" y="2888"/>
                  </a:cubicBezTo>
                  <a:cubicBezTo>
                    <a:pt x="84" y="2804"/>
                    <a:pt x="63" y="2699"/>
                    <a:pt x="63" y="2636"/>
                  </a:cubicBezTo>
                  <a:cubicBezTo>
                    <a:pt x="188" y="2030"/>
                    <a:pt x="105" y="1423"/>
                    <a:pt x="0" y="816"/>
                  </a:cubicBezTo>
                  <a:cubicBezTo>
                    <a:pt x="0" y="774"/>
                    <a:pt x="42" y="711"/>
                    <a:pt x="63" y="649"/>
                  </a:cubicBezTo>
                  <a:cubicBezTo>
                    <a:pt x="565" y="188"/>
                    <a:pt x="1235" y="272"/>
                    <a:pt x="1841" y="63"/>
                  </a:cubicBezTo>
                  <a:cubicBezTo>
                    <a:pt x="2030" y="0"/>
                    <a:pt x="2260" y="126"/>
                    <a:pt x="2469" y="147"/>
                  </a:cubicBezTo>
                  <a:cubicBezTo>
                    <a:pt x="2511" y="293"/>
                    <a:pt x="2595" y="398"/>
                    <a:pt x="2595" y="502"/>
                  </a:cubicBezTo>
                  <a:cubicBezTo>
                    <a:pt x="2595" y="1255"/>
                    <a:pt x="2804" y="1988"/>
                    <a:pt x="2699" y="2762"/>
                  </a:cubicBezTo>
                  <a:cubicBezTo>
                    <a:pt x="2657" y="3139"/>
                    <a:pt x="2595" y="3536"/>
                    <a:pt x="2720" y="3934"/>
                  </a:cubicBezTo>
                  <a:cubicBezTo>
                    <a:pt x="2762" y="4017"/>
                    <a:pt x="2783" y="4122"/>
                    <a:pt x="2783" y="4185"/>
                  </a:cubicBezTo>
                  <a:lnTo>
                    <a:pt x="2783" y="6842"/>
                  </a:lnTo>
                  <a:cubicBezTo>
                    <a:pt x="2720" y="7344"/>
                    <a:pt x="2720" y="7805"/>
                    <a:pt x="2720" y="8349"/>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5" name="Google Shape;575;p33"/>
            <p:cNvSpPr/>
            <p:nvPr/>
          </p:nvSpPr>
          <p:spPr>
            <a:xfrm flipH="1">
              <a:off x="6697050" y="3801900"/>
              <a:ext cx="60725" cy="62275"/>
            </a:xfrm>
            <a:custGeom>
              <a:rect b="b" l="l" r="r" t="t"/>
              <a:pathLst>
                <a:path extrusionOk="0" h="2491" w="2429">
                  <a:moveTo>
                    <a:pt x="2428" y="2281"/>
                  </a:moveTo>
                  <a:cubicBezTo>
                    <a:pt x="2010" y="2344"/>
                    <a:pt x="1675" y="2490"/>
                    <a:pt x="1340" y="2490"/>
                  </a:cubicBezTo>
                  <a:cubicBezTo>
                    <a:pt x="922" y="2490"/>
                    <a:pt x="503" y="2385"/>
                    <a:pt x="85" y="2302"/>
                  </a:cubicBezTo>
                  <a:cubicBezTo>
                    <a:pt x="64" y="2302"/>
                    <a:pt x="22" y="2197"/>
                    <a:pt x="1" y="2134"/>
                  </a:cubicBezTo>
                  <a:cubicBezTo>
                    <a:pt x="210" y="1925"/>
                    <a:pt x="440" y="2072"/>
                    <a:pt x="691" y="2072"/>
                  </a:cubicBezTo>
                  <a:cubicBezTo>
                    <a:pt x="901" y="2030"/>
                    <a:pt x="1110" y="2072"/>
                    <a:pt x="1319" y="2009"/>
                  </a:cubicBezTo>
                  <a:cubicBezTo>
                    <a:pt x="1382" y="1988"/>
                    <a:pt x="1487" y="1862"/>
                    <a:pt x="1528" y="1758"/>
                  </a:cubicBezTo>
                  <a:cubicBezTo>
                    <a:pt x="1528" y="1653"/>
                    <a:pt x="1466" y="1507"/>
                    <a:pt x="1382" y="1444"/>
                  </a:cubicBezTo>
                  <a:cubicBezTo>
                    <a:pt x="1277" y="1360"/>
                    <a:pt x="1131" y="1297"/>
                    <a:pt x="963" y="1276"/>
                  </a:cubicBezTo>
                  <a:cubicBezTo>
                    <a:pt x="691" y="1235"/>
                    <a:pt x="378" y="1172"/>
                    <a:pt x="85" y="1130"/>
                  </a:cubicBezTo>
                  <a:cubicBezTo>
                    <a:pt x="1" y="837"/>
                    <a:pt x="127" y="712"/>
                    <a:pt x="378" y="649"/>
                  </a:cubicBezTo>
                  <a:cubicBezTo>
                    <a:pt x="419" y="628"/>
                    <a:pt x="503" y="628"/>
                    <a:pt x="545" y="649"/>
                  </a:cubicBezTo>
                  <a:cubicBezTo>
                    <a:pt x="1215" y="816"/>
                    <a:pt x="1738" y="607"/>
                    <a:pt x="2177" y="0"/>
                  </a:cubicBezTo>
                  <a:cubicBezTo>
                    <a:pt x="2428" y="419"/>
                    <a:pt x="2323" y="753"/>
                    <a:pt x="2323" y="1088"/>
                  </a:cubicBezTo>
                  <a:cubicBezTo>
                    <a:pt x="2323" y="1444"/>
                    <a:pt x="2386" y="1800"/>
                    <a:pt x="2428" y="2281"/>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6" name="Google Shape;576;p33"/>
            <p:cNvSpPr/>
            <p:nvPr/>
          </p:nvSpPr>
          <p:spPr>
            <a:xfrm flipH="1">
              <a:off x="6696025" y="3890300"/>
              <a:ext cx="49700" cy="66450"/>
            </a:xfrm>
            <a:custGeom>
              <a:rect b="b" l="l" r="r" t="t"/>
              <a:pathLst>
                <a:path extrusionOk="0" h="2658" w="1988">
                  <a:moveTo>
                    <a:pt x="0" y="84"/>
                  </a:moveTo>
                  <a:cubicBezTo>
                    <a:pt x="586" y="42"/>
                    <a:pt x="1214" y="398"/>
                    <a:pt x="1821" y="0"/>
                  </a:cubicBezTo>
                  <a:cubicBezTo>
                    <a:pt x="1988" y="984"/>
                    <a:pt x="1611" y="1758"/>
                    <a:pt x="1277" y="2658"/>
                  </a:cubicBezTo>
                  <a:cubicBezTo>
                    <a:pt x="670" y="1779"/>
                    <a:pt x="377" y="921"/>
                    <a:pt x="0" y="84"/>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7" name="Google Shape;577;p33"/>
            <p:cNvSpPr/>
            <p:nvPr/>
          </p:nvSpPr>
          <p:spPr>
            <a:xfrm flipH="1">
              <a:off x="6554775" y="3286650"/>
              <a:ext cx="194625" cy="197750"/>
            </a:xfrm>
            <a:custGeom>
              <a:rect b="b" l="l" r="r" t="t"/>
              <a:pathLst>
                <a:path extrusionOk="0" h="7910" w="7785">
                  <a:moveTo>
                    <a:pt x="7638" y="3202"/>
                  </a:moveTo>
                  <a:cubicBezTo>
                    <a:pt x="7722" y="1883"/>
                    <a:pt x="7094" y="649"/>
                    <a:pt x="5504" y="377"/>
                  </a:cubicBezTo>
                  <a:cubicBezTo>
                    <a:pt x="3244" y="0"/>
                    <a:pt x="147" y="1277"/>
                    <a:pt x="84" y="3850"/>
                  </a:cubicBezTo>
                  <a:cubicBezTo>
                    <a:pt x="1" y="6759"/>
                    <a:pt x="3328" y="7909"/>
                    <a:pt x="5629" y="6926"/>
                  </a:cubicBezTo>
                  <a:cubicBezTo>
                    <a:pt x="6675" y="6487"/>
                    <a:pt x="7491" y="5545"/>
                    <a:pt x="7701" y="4415"/>
                  </a:cubicBezTo>
                  <a:cubicBezTo>
                    <a:pt x="7784" y="3997"/>
                    <a:pt x="7742" y="3578"/>
                    <a:pt x="7638" y="3202"/>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8" name="Google Shape;578;p33"/>
            <p:cNvSpPr/>
            <p:nvPr/>
          </p:nvSpPr>
          <p:spPr>
            <a:xfrm flipH="1">
              <a:off x="6051575" y="3377150"/>
              <a:ext cx="182575" cy="162175"/>
            </a:xfrm>
            <a:custGeom>
              <a:rect b="b" l="l" r="r" t="t"/>
              <a:pathLst>
                <a:path extrusionOk="0" h="6487" w="7303">
                  <a:moveTo>
                    <a:pt x="3118" y="356"/>
                  </a:moveTo>
                  <a:cubicBezTo>
                    <a:pt x="1256" y="691"/>
                    <a:pt x="1" y="2134"/>
                    <a:pt x="314" y="4038"/>
                  </a:cubicBezTo>
                  <a:cubicBezTo>
                    <a:pt x="607" y="5880"/>
                    <a:pt x="2700" y="6486"/>
                    <a:pt x="4143" y="5587"/>
                  </a:cubicBezTo>
                  <a:cubicBezTo>
                    <a:pt x="5169" y="5231"/>
                    <a:pt x="6131" y="4394"/>
                    <a:pt x="6466" y="3473"/>
                  </a:cubicBezTo>
                  <a:cubicBezTo>
                    <a:pt x="7303" y="1256"/>
                    <a:pt x="5022" y="0"/>
                    <a:pt x="3118" y="356"/>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79" name="Google Shape;579;p33"/>
            <p:cNvSpPr/>
            <p:nvPr/>
          </p:nvSpPr>
          <p:spPr>
            <a:xfrm flipH="1">
              <a:off x="5900400" y="2677775"/>
              <a:ext cx="1442175" cy="1318200"/>
            </a:xfrm>
            <a:custGeom>
              <a:rect b="b" l="l" r="r" t="t"/>
              <a:pathLst>
                <a:path extrusionOk="0" h="52728" w="57687">
                  <a:moveTo>
                    <a:pt x="50887" y="5231"/>
                  </a:moveTo>
                  <a:cubicBezTo>
                    <a:pt x="51765" y="5608"/>
                    <a:pt x="52288" y="6152"/>
                    <a:pt x="52812" y="6696"/>
                  </a:cubicBezTo>
                  <a:cubicBezTo>
                    <a:pt x="52874" y="6780"/>
                    <a:pt x="52937" y="6842"/>
                    <a:pt x="53000" y="6905"/>
                  </a:cubicBezTo>
                  <a:cubicBezTo>
                    <a:pt x="53397" y="7428"/>
                    <a:pt x="53669" y="8035"/>
                    <a:pt x="54234" y="8474"/>
                  </a:cubicBezTo>
                  <a:cubicBezTo>
                    <a:pt x="54695" y="8893"/>
                    <a:pt x="55071" y="9458"/>
                    <a:pt x="55427" y="9981"/>
                  </a:cubicBezTo>
                  <a:cubicBezTo>
                    <a:pt x="55615" y="10211"/>
                    <a:pt x="55699" y="10525"/>
                    <a:pt x="55825" y="10818"/>
                  </a:cubicBezTo>
                  <a:cubicBezTo>
                    <a:pt x="56013" y="11236"/>
                    <a:pt x="56159" y="11655"/>
                    <a:pt x="56473" y="12010"/>
                  </a:cubicBezTo>
                  <a:cubicBezTo>
                    <a:pt x="56641" y="12220"/>
                    <a:pt x="56766" y="12492"/>
                    <a:pt x="56808" y="12743"/>
                  </a:cubicBezTo>
                  <a:cubicBezTo>
                    <a:pt x="57038" y="13475"/>
                    <a:pt x="57185" y="14228"/>
                    <a:pt x="57373" y="14961"/>
                  </a:cubicBezTo>
                  <a:cubicBezTo>
                    <a:pt x="57394" y="15023"/>
                    <a:pt x="57394" y="15107"/>
                    <a:pt x="57394" y="15149"/>
                  </a:cubicBezTo>
                  <a:cubicBezTo>
                    <a:pt x="57457" y="16467"/>
                    <a:pt x="57687" y="17764"/>
                    <a:pt x="57498" y="19083"/>
                  </a:cubicBezTo>
                  <a:cubicBezTo>
                    <a:pt x="57415" y="19731"/>
                    <a:pt x="57373" y="20401"/>
                    <a:pt x="57289" y="21091"/>
                  </a:cubicBezTo>
                  <a:cubicBezTo>
                    <a:pt x="57185" y="21845"/>
                    <a:pt x="56892" y="22556"/>
                    <a:pt x="56348" y="23016"/>
                  </a:cubicBezTo>
                  <a:cubicBezTo>
                    <a:pt x="55825" y="23477"/>
                    <a:pt x="55636" y="24042"/>
                    <a:pt x="55343" y="24586"/>
                  </a:cubicBezTo>
                  <a:cubicBezTo>
                    <a:pt x="55197" y="24878"/>
                    <a:pt x="55113" y="25213"/>
                    <a:pt x="55071" y="25569"/>
                  </a:cubicBezTo>
                  <a:cubicBezTo>
                    <a:pt x="54967" y="26657"/>
                    <a:pt x="54465" y="27599"/>
                    <a:pt x="53962" y="28540"/>
                  </a:cubicBezTo>
                  <a:cubicBezTo>
                    <a:pt x="53607" y="29231"/>
                    <a:pt x="53251" y="29900"/>
                    <a:pt x="52791" y="30507"/>
                  </a:cubicBezTo>
                  <a:cubicBezTo>
                    <a:pt x="52665" y="30653"/>
                    <a:pt x="52602" y="30904"/>
                    <a:pt x="52498" y="31072"/>
                  </a:cubicBezTo>
                  <a:cubicBezTo>
                    <a:pt x="52184" y="31783"/>
                    <a:pt x="51744" y="32411"/>
                    <a:pt x="51117" y="32892"/>
                  </a:cubicBezTo>
                  <a:cubicBezTo>
                    <a:pt x="50677" y="33227"/>
                    <a:pt x="50280" y="33583"/>
                    <a:pt x="49840" y="33897"/>
                  </a:cubicBezTo>
                  <a:cubicBezTo>
                    <a:pt x="49317" y="34273"/>
                    <a:pt x="48752" y="34587"/>
                    <a:pt x="48167" y="34943"/>
                  </a:cubicBezTo>
                  <a:lnTo>
                    <a:pt x="48648" y="35445"/>
                  </a:lnTo>
                  <a:cubicBezTo>
                    <a:pt x="49485" y="36156"/>
                    <a:pt x="50322" y="36868"/>
                    <a:pt x="51200" y="37558"/>
                  </a:cubicBezTo>
                  <a:cubicBezTo>
                    <a:pt x="51640" y="37914"/>
                    <a:pt x="51996" y="38290"/>
                    <a:pt x="52247" y="38814"/>
                  </a:cubicBezTo>
                  <a:cubicBezTo>
                    <a:pt x="52393" y="39190"/>
                    <a:pt x="52623" y="39504"/>
                    <a:pt x="53000" y="39734"/>
                  </a:cubicBezTo>
                  <a:cubicBezTo>
                    <a:pt x="53230" y="39902"/>
                    <a:pt x="53397" y="40111"/>
                    <a:pt x="53523" y="40362"/>
                  </a:cubicBezTo>
                  <a:cubicBezTo>
                    <a:pt x="53628" y="40571"/>
                    <a:pt x="53753" y="40780"/>
                    <a:pt x="53921" y="40990"/>
                  </a:cubicBezTo>
                  <a:cubicBezTo>
                    <a:pt x="54067" y="41220"/>
                    <a:pt x="54130" y="41492"/>
                    <a:pt x="54172" y="41743"/>
                  </a:cubicBezTo>
                  <a:cubicBezTo>
                    <a:pt x="54297" y="42454"/>
                    <a:pt x="54276" y="43145"/>
                    <a:pt x="54234" y="43835"/>
                  </a:cubicBezTo>
                  <a:cubicBezTo>
                    <a:pt x="54172" y="44463"/>
                    <a:pt x="53879" y="44861"/>
                    <a:pt x="53335" y="45091"/>
                  </a:cubicBezTo>
                  <a:cubicBezTo>
                    <a:pt x="52623" y="45363"/>
                    <a:pt x="51933" y="45677"/>
                    <a:pt x="51200" y="45886"/>
                  </a:cubicBezTo>
                  <a:cubicBezTo>
                    <a:pt x="50259" y="46137"/>
                    <a:pt x="49317" y="46388"/>
                    <a:pt x="48334" y="46555"/>
                  </a:cubicBezTo>
                  <a:cubicBezTo>
                    <a:pt x="47790" y="46660"/>
                    <a:pt x="47267" y="46765"/>
                    <a:pt x="46765" y="47037"/>
                  </a:cubicBezTo>
                  <a:cubicBezTo>
                    <a:pt x="45990" y="47434"/>
                    <a:pt x="45154" y="47706"/>
                    <a:pt x="44296" y="47978"/>
                  </a:cubicBezTo>
                  <a:cubicBezTo>
                    <a:pt x="44128" y="48020"/>
                    <a:pt x="44003" y="48104"/>
                    <a:pt x="43898" y="48125"/>
                  </a:cubicBezTo>
                  <a:cubicBezTo>
                    <a:pt x="43584" y="48627"/>
                    <a:pt x="43312" y="49108"/>
                    <a:pt x="43040" y="49568"/>
                  </a:cubicBezTo>
                  <a:cubicBezTo>
                    <a:pt x="42747" y="49987"/>
                    <a:pt x="42433" y="50405"/>
                    <a:pt x="42329" y="50928"/>
                  </a:cubicBezTo>
                  <a:cubicBezTo>
                    <a:pt x="42329" y="50949"/>
                    <a:pt x="42308" y="50991"/>
                    <a:pt x="42308" y="51012"/>
                  </a:cubicBezTo>
                  <a:cubicBezTo>
                    <a:pt x="42161" y="51263"/>
                    <a:pt x="41952" y="51410"/>
                    <a:pt x="41722" y="51347"/>
                  </a:cubicBezTo>
                  <a:cubicBezTo>
                    <a:pt x="41513" y="51305"/>
                    <a:pt x="41366" y="51117"/>
                    <a:pt x="41325" y="50887"/>
                  </a:cubicBezTo>
                  <a:cubicBezTo>
                    <a:pt x="41304" y="50510"/>
                    <a:pt x="41283" y="50154"/>
                    <a:pt x="41492" y="49798"/>
                  </a:cubicBezTo>
                  <a:cubicBezTo>
                    <a:pt x="41534" y="49694"/>
                    <a:pt x="41597" y="49589"/>
                    <a:pt x="41680" y="49464"/>
                  </a:cubicBezTo>
                  <a:cubicBezTo>
                    <a:pt x="41366" y="49380"/>
                    <a:pt x="41157" y="49547"/>
                    <a:pt x="40948" y="49589"/>
                  </a:cubicBezTo>
                  <a:cubicBezTo>
                    <a:pt x="40739" y="49652"/>
                    <a:pt x="40550" y="49736"/>
                    <a:pt x="40341" y="49798"/>
                  </a:cubicBezTo>
                  <a:cubicBezTo>
                    <a:pt x="40236" y="49861"/>
                    <a:pt x="40132" y="49945"/>
                    <a:pt x="40027" y="49966"/>
                  </a:cubicBezTo>
                  <a:cubicBezTo>
                    <a:pt x="39818" y="50050"/>
                    <a:pt x="39588" y="49987"/>
                    <a:pt x="39441" y="49840"/>
                  </a:cubicBezTo>
                  <a:cubicBezTo>
                    <a:pt x="39316" y="49673"/>
                    <a:pt x="39295" y="49380"/>
                    <a:pt x="39420" y="49234"/>
                  </a:cubicBezTo>
                  <a:cubicBezTo>
                    <a:pt x="39588" y="49045"/>
                    <a:pt x="39755" y="48899"/>
                    <a:pt x="39944" y="48731"/>
                  </a:cubicBezTo>
                  <a:cubicBezTo>
                    <a:pt x="40027" y="48648"/>
                    <a:pt x="40132" y="48585"/>
                    <a:pt x="40236" y="48501"/>
                  </a:cubicBezTo>
                  <a:cubicBezTo>
                    <a:pt x="40027" y="48438"/>
                    <a:pt x="39818" y="48438"/>
                    <a:pt x="39609" y="48376"/>
                  </a:cubicBezTo>
                  <a:cubicBezTo>
                    <a:pt x="39379" y="48313"/>
                    <a:pt x="39232" y="48104"/>
                    <a:pt x="39232" y="47894"/>
                  </a:cubicBezTo>
                  <a:cubicBezTo>
                    <a:pt x="39232" y="47685"/>
                    <a:pt x="39400" y="47497"/>
                    <a:pt x="39630" y="47455"/>
                  </a:cubicBezTo>
                  <a:cubicBezTo>
                    <a:pt x="40383" y="47350"/>
                    <a:pt x="41115" y="47225"/>
                    <a:pt x="41889" y="47141"/>
                  </a:cubicBezTo>
                  <a:cubicBezTo>
                    <a:pt x="42141" y="47120"/>
                    <a:pt x="42433" y="47225"/>
                    <a:pt x="42685" y="47267"/>
                  </a:cubicBezTo>
                  <a:cubicBezTo>
                    <a:pt x="43040" y="47329"/>
                    <a:pt x="43312" y="47288"/>
                    <a:pt x="43647" y="47141"/>
                  </a:cubicBezTo>
                  <a:cubicBezTo>
                    <a:pt x="44735" y="46618"/>
                    <a:pt x="45865" y="46137"/>
                    <a:pt x="46995" y="45677"/>
                  </a:cubicBezTo>
                  <a:cubicBezTo>
                    <a:pt x="47267" y="45572"/>
                    <a:pt x="47560" y="45509"/>
                    <a:pt x="47874" y="45467"/>
                  </a:cubicBezTo>
                  <a:cubicBezTo>
                    <a:pt x="49610" y="45174"/>
                    <a:pt x="51284" y="44735"/>
                    <a:pt x="53000" y="43982"/>
                  </a:cubicBezTo>
                  <a:cubicBezTo>
                    <a:pt x="53209" y="43417"/>
                    <a:pt x="53230" y="42852"/>
                    <a:pt x="53125" y="42224"/>
                  </a:cubicBezTo>
                  <a:cubicBezTo>
                    <a:pt x="53000" y="41429"/>
                    <a:pt x="52665" y="40801"/>
                    <a:pt x="52079" y="40278"/>
                  </a:cubicBezTo>
                  <a:cubicBezTo>
                    <a:pt x="51807" y="40027"/>
                    <a:pt x="51556" y="39692"/>
                    <a:pt x="51389" y="39337"/>
                  </a:cubicBezTo>
                  <a:cubicBezTo>
                    <a:pt x="51180" y="38960"/>
                    <a:pt x="50908" y="38646"/>
                    <a:pt x="50573" y="38374"/>
                  </a:cubicBezTo>
                  <a:cubicBezTo>
                    <a:pt x="49443" y="37433"/>
                    <a:pt x="48355" y="36470"/>
                    <a:pt x="47225" y="35529"/>
                  </a:cubicBezTo>
                  <a:cubicBezTo>
                    <a:pt x="47183" y="35508"/>
                    <a:pt x="47162" y="35508"/>
                    <a:pt x="47099" y="35466"/>
                  </a:cubicBezTo>
                  <a:cubicBezTo>
                    <a:pt x="46472" y="35654"/>
                    <a:pt x="45781" y="35842"/>
                    <a:pt x="45091" y="36031"/>
                  </a:cubicBezTo>
                  <a:cubicBezTo>
                    <a:pt x="44338" y="36219"/>
                    <a:pt x="43563" y="36407"/>
                    <a:pt x="42789" y="36575"/>
                  </a:cubicBezTo>
                  <a:cubicBezTo>
                    <a:pt x="42266" y="36679"/>
                    <a:pt x="41806" y="36889"/>
                    <a:pt x="41534" y="37391"/>
                  </a:cubicBezTo>
                  <a:cubicBezTo>
                    <a:pt x="41513" y="37412"/>
                    <a:pt x="41513" y="37433"/>
                    <a:pt x="41492" y="37454"/>
                  </a:cubicBezTo>
                  <a:cubicBezTo>
                    <a:pt x="40864" y="37914"/>
                    <a:pt x="40864" y="38562"/>
                    <a:pt x="41011" y="39190"/>
                  </a:cubicBezTo>
                  <a:cubicBezTo>
                    <a:pt x="41157" y="39734"/>
                    <a:pt x="41073" y="40278"/>
                    <a:pt x="40990" y="40801"/>
                  </a:cubicBezTo>
                  <a:cubicBezTo>
                    <a:pt x="40969" y="40948"/>
                    <a:pt x="40969" y="41073"/>
                    <a:pt x="40885" y="41157"/>
                  </a:cubicBezTo>
                  <a:cubicBezTo>
                    <a:pt x="40571" y="41513"/>
                    <a:pt x="40529" y="41994"/>
                    <a:pt x="40383" y="42392"/>
                  </a:cubicBezTo>
                  <a:cubicBezTo>
                    <a:pt x="40320" y="42684"/>
                    <a:pt x="40132" y="42873"/>
                    <a:pt x="39860" y="42998"/>
                  </a:cubicBezTo>
                  <a:cubicBezTo>
                    <a:pt x="39379" y="43270"/>
                    <a:pt x="38897" y="43521"/>
                    <a:pt x="38395" y="43731"/>
                  </a:cubicBezTo>
                  <a:cubicBezTo>
                    <a:pt x="37705" y="44024"/>
                    <a:pt x="37035" y="44379"/>
                    <a:pt x="36261" y="44421"/>
                  </a:cubicBezTo>
                  <a:cubicBezTo>
                    <a:pt x="35989" y="44421"/>
                    <a:pt x="35738" y="44568"/>
                    <a:pt x="35508" y="44693"/>
                  </a:cubicBezTo>
                  <a:cubicBezTo>
                    <a:pt x="34001" y="45467"/>
                    <a:pt x="32411" y="45614"/>
                    <a:pt x="30800" y="45384"/>
                  </a:cubicBezTo>
                  <a:cubicBezTo>
                    <a:pt x="30653" y="45363"/>
                    <a:pt x="30528" y="45300"/>
                    <a:pt x="30423" y="45363"/>
                  </a:cubicBezTo>
                  <a:cubicBezTo>
                    <a:pt x="29607" y="45614"/>
                    <a:pt x="28770" y="45363"/>
                    <a:pt x="27975" y="45509"/>
                  </a:cubicBezTo>
                  <a:cubicBezTo>
                    <a:pt x="27661" y="45572"/>
                    <a:pt x="27306" y="45509"/>
                    <a:pt x="26950" y="45509"/>
                  </a:cubicBezTo>
                  <a:cubicBezTo>
                    <a:pt x="26783" y="45886"/>
                    <a:pt x="26783" y="46200"/>
                    <a:pt x="26866" y="46534"/>
                  </a:cubicBezTo>
                  <a:cubicBezTo>
                    <a:pt x="26950" y="46827"/>
                    <a:pt x="27055" y="47120"/>
                    <a:pt x="27159" y="47392"/>
                  </a:cubicBezTo>
                  <a:cubicBezTo>
                    <a:pt x="27264" y="47664"/>
                    <a:pt x="27285" y="47915"/>
                    <a:pt x="27138" y="48187"/>
                  </a:cubicBezTo>
                  <a:cubicBezTo>
                    <a:pt x="26783" y="48710"/>
                    <a:pt x="26573" y="49254"/>
                    <a:pt x="26552" y="49882"/>
                  </a:cubicBezTo>
                  <a:cubicBezTo>
                    <a:pt x="26552" y="49966"/>
                    <a:pt x="26532" y="50070"/>
                    <a:pt x="26511" y="50133"/>
                  </a:cubicBezTo>
                  <a:cubicBezTo>
                    <a:pt x="26301" y="50740"/>
                    <a:pt x="26092" y="51347"/>
                    <a:pt x="26029" y="51995"/>
                  </a:cubicBezTo>
                  <a:cubicBezTo>
                    <a:pt x="26008" y="52309"/>
                    <a:pt x="25820" y="52581"/>
                    <a:pt x="25485" y="52686"/>
                  </a:cubicBezTo>
                  <a:cubicBezTo>
                    <a:pt x="25297" y="52728"/>
                    <a:pt x="25109" y="52707"/>
                    <a:pt x="25004" y="52519"/>
                  </a:cubicBezTo>
                  <a:cubicBezTo>
                    <a:pt x="24586" y="51807"/>
                    <a:pt x="24209" y="51117"/>
                    <a:pt x="23811" y="50384"/>
                  </a:cubicBezTo>
                  <a:cubicBezTo>
                    <a:pt x="23728" y="50217"/>
                    <a:pt x="23644" y="50029"/>
                    <a:pt x="23602" y="49861"/>
                  </a:cubicBezTo>
                  <a:cubicBezTo>
                    <a:pt x="23498" y="49464"/>
                    <a:pt x="23309" y="49192"/>
                    <a:pt x="22870" y="49129"/>
                  </a:cubicBezTo>
                  <a:cubicBezTo>
                    <a:pt x="22744" y="49087"/>
                    <a:pt x="22598" y="48962"/>
                    <a:pt x="22556" y="48836"/>
                  </a:cubicBezTo>
                  <a:cubicBezTo>
                    <a:pt x="22347" y="48501"/>
                    <a:pt x="22179" y="48125"/>
                    <a:pt x="22012" y="47790"/>
                  </a:cubicBezTo>
                  <a:cubicBezTo>
                    <a:pt x="21761" y="47309"/>
                    <a:pt x="21489" y="46869"/>
                    <a:pt x="21740" y="46325"/>
                  </a:cubicBezTo>
                  <a:cubicBezTo>
                    <a:pt x="21133" y="45823"/>
                    <a:pt x="20485" y="45593"/>
                    <a:pt x="19857" y="45279"/>
                  </a:cubicBezTo>
                  <a:cubicBezTo>
                    <a:pt x="19710" y="45195"/>
                    <a:pt x="19438" y="45258"/>
                    <a:pt x="19229" y="45300"/>
                  </a:cubicBezTo>
                  <a:cubicBezTo>
                    <a:pt x="18811" y="45467"/>
                    <a:pt x="18392" y="45425"/>
                    <a:pt x="17974" y="45384"/>
                  </a:cubicBezTo>
                  <a:cubicBezTo>
                    <a:pt x="17639" y="45321"/>
                    <a:pt x="17304" y="45279"/>
                    <a:pt x="16990" y="45279"/>
                  </a:cubicBezTo>
                  <a:cubicBezTo>
                    <a:pt x="16153" y="45300"/>
                    <a:pt x="15463" y="44881"/>
                    <a:pt x="14710" y="44672"/>
                  </a:cubicBezTo>
                  <a:cubicBezTo>
                    <a:pt x="14584" y="44651"/>
                    <a:pt x="14480" y="44484"/>
                    <a:pt x="14333" y="44421"/>
                  </a:cubicBezTo>
                  <a:cubicBezTo>
                    <a:pt x="14208" y="44337"/>
                    <a:pt x="14103" y="44170"/>
                    <a:pt x="13977" y="44170"/>
                  </a:cubicBezTo>
                  <a:cubicBezTo>
                    <a:pt x="13224" y="44065"/>
                    <a:pt x="12847" y="43500"/>
                    <a:pt x="12450" y="42956"/>
                  </a:cubicBezTo>
                  <a:cubicBezTo>
                    <a:pt x="12387" y="42852"/>
                    <a:pt x="12324" y="42747"/>
                    <a:pt x="12220" y="42580"/>
                  </a:cubicBezTo>
                  <a:cubicBezTo>
                    <a:pt x="11718" y="42538"/>
                    <a:pt x="11174" y="42433"/>
                    <a:pt x="10630" y="42371"/>
                  </a:cubicBezTo>
                  <a:cubicBezTo>
                    <a:pt x="10211" y="42329"/>
                    <a:pt x="9814" y="42245"/>
                    <a:pt x="9395" y="42057"/>
                  </a:cubicBezTo>
                  <a:cubicBezTo>
                    <a:pt x="8851" y="41806"/>
                    <a:pt x="8307" y="41555"/>
                    <a:pt x="7742" y="41303"/>
                  </a:cubicBezTo>
                  <a:cubicBezTo>
                    <a:pt x="7365" y="41115"/>
                    <a:pt x="7010" y="40885"/>
                    <a:pt x="6696" y="40592"/>
                  </a:cubicBezTo>
                  <a:cubicBezTo>
                    <a:pt x="6152" y="40132"/>
                    <a:pt x="5545" y="39713"/>
                    <a:pt x="5106" y="39107"/>
                  </a:cubicBezTo>
                  <a:cubicBezTo>
                    <a:pt x="4750" y="38583"/>
                    <a:pt x="4541" y="38060"/>
                    <a:pt x="4604" y="37412"/>
                  </a:cubicBezTo>
                  <a:cubicBezTo>
                    <a:pt x="4708" y="36742"/>
                    <a:pt x="4771" y="36073"/>
                    <a:pt x="4855" y="35382"/>
                  </a:cubicBezTo>
                  <a:lnTo>
                    <a:pt x="4855" y="35005"/>
                  </a:lnTo>
                  <a:lnTo>
                    <a:pt x="3913" y="34294"/>
                  </a:lnTo>
                  <a:cubicBezTo>
                    <a:pt x="3285" y="33876"/>
                    <a:pt x="3076" y="33185"/>
                    <a:pt x="2762" y="32557"/>
                  </a:cubicBezTo>
                  <a:cubicBezTo>
                    <a:pt x="2700" y="32432"/>
                    <a:pt x="2700" y="32285"/>
                    <a:pt x="2720" y="32118"/>
                  </a:cubicBezTo>
                  <a:cubicBezTo>
                    <a:pt x="2825" y="31093"/>
                    <a:pt x="2930" y="30047"/>
                    <a:pt x="3097" y="29042"/>
                  </a:cubicBezTo>
                  <a:cubicBezTo>
                    <a:pt x="3202" y="28435"/>
                    <a:pt x="3327" y="27829"/>
                    <a:pt x="3557" y="27285"/>
                  </a:cubicBezTo>
                  <a:cubicBezTo>
                    <a:pt x="4352" y="25506"/>
                    <a:pt x="4980" y="23644"/>
                    <a:pt x="5859" y="21886"/>
                  </a:cubicBezTo>
                  <a:cubicBezTo>
                    <a:pt x="6152" y="21321"/>
                    <a:pt x="6487" y="20777"/>
                    <a:pt x="6801" y="20212"/>
                  </a:cubicBezTo>
                  <a:cubicBezTo>
                    <a:pt x="6863" y="20108"/>
                    <a:pt x="6884" y="20003"/>
                    <a:pt x="6968" y="19794"/>
                  </a:cubicBezTo>
                  <a:cubicBezTo>
                    <a:pt x="6340" y="19899"/>
                    <a:pt x="5817" y="19961"/>
                    <a:pt x="5273" y="20066"/>
                  </a:cubicBezTo>
                  <a:cubicBezTo>
                    <a:pt x="4980" y="20108"/>
                    <a:pt x="4666" y="20171"/>
                    <a:pt x="4373" y="20254"/>
                  </a:cubicBezTo>
                  <a:cubicBezTo>
                    <a:pt x="3348" y="20589"/>
                    <a:pt x="2344" y="20505"/>
                    <a:pt x="1298" y="20359"/>
                  </a:cubicBezTo>
                  <a:cubicBezTo>
                    <a:pt x="837" y="20296"/>
                    <a:pt x="503" y="20045"/>
                    <a:pt x="189" y="19752"/>
                  </a:cubicBezTo>
                  <a:cubicBezTo>
                    <a:pt x="84" y="19668"/>
                    <a:pt x="42" y="19480"/>
                    <a:pt x="42" y="19334"/>
                  </a:cubicBezTo>
                  <a:cubicBezTo>
                    <a:pt x="42" y="19020"/>
                    <a:pt x="0" y="18706"/>
                    <a:pt x="105" y="18413"/>
                  </a:cubicBezTo>
                  <a:cubicBezTo>
                    <a:pt x="461" y="17555"/>
                    <a:pt x="712" y="16614"/>
                    <a:pt x="1716" y="16195"/>
                  </a:cubicBezTo>
                  <a:cubicBezTo>
                    <a:pt x="2135" y="16007"/>
                    <a:pt x="2511" y="15777"/>
                    <a:pt x="2888" y="15484"/>
                  </a:cubicBezTo>
                  <a:cubicBezTo>
                    <a:pt x="3536" y="14982"/>
                    <a:pt x="4290" y="14919"/>
                    <a:pt x="5064" y="14961"/>
                  </a:cubicBezTo>
                  <a:cubicBezTo>
                    <a:pt x="5754" y="15023"/>
                    <a:pt x="6466" y="15086"/>
                    <a:pt x="7156" y="15254"/>
                  </a:cubicBezTo>
                  <a:cubicBezTo>
                    <a:pt x="7951" y="15442"/>
                    <a:pt x="8684" y="15819"/>
                    <a:pt x="9186" y="16551"/>
                  </a:cubicBezTo>
                  <a:cubicBezTo>
                    <a:pt x="9374" y="16823"/>
                    <a:pt x="9583" y="17074"/>
                    <a:pt x="9772" y="17346"/>
                  </a:cubicBezTo>
                  <a:cubicBezTo>
                    <a:pt x="9688" y="17681"/>
                    <a:pt x="9479" y="17869"/>
                    <a:pt x="9207" y="17974"/>
                  </a:cubicBezTo>
                  <a:cubicBezTo>
                    <a:pt x="8872" y="18099"/>
                    <a:pt x="8684" y="18371"/>
                    <a:pt x="8558" y="18685"/>
                  </a:cubicBezTo>
                  <a:cubicBezTo>
                    <a:pt x="8370" y="19062"/>
                    <a:pt x="8140" y="19417"/>
                    <a:pt x="7889" y="19773"/>
                  </a:cubicBezTo>
                  <a:cubicBezTo>
                    <a:pt x="7177" y="20819"/>
                    <a:pt x="6696" y="21970"/>
                    <a:pt x="6215" y="23121"/>
                  </a:cubicBezTo>
                  <a:cubicBezTo>
                    <a:pt x="6131" y="23288"/>
                    <a:pt x="6047" y="23456"/>
                    <a:pt x="6026" y="23644"/>
                  </a:cubicBezTo>
                  <a:cubicBezTo>
                    <a:pt x="5796" y="24690"/>
                    <a:pt x="5378" y="25694"/>
                    <a:pt x="4917" y="26657"/>
                  </a:cubicBezTo>
                  <a:cubicBezTo>
                    <a:pt x="4332" y="27954"/>
                    <a:pt x="4080" y="29314"/>
                    <a:pt x="3976" y="30737"/>
                  </a:cubicBezTo>
                  <a:cubicBezTo>
                    <a:pt x="3955" y="30967"/>
                    <a:pt x="3976" y="31239"/>
                    <a:pt x="3913" y="31469"/>
                  </a:cubicBezTo>
                  <a:cubicBezTo>
                    <a:pt x="3746" y="32013"/>
                    <a:pt x="3871" y="32495"/>
                    <a:pt x="4143" y="32955"/>
                  </a:cubicBezTo>
                  <a:cubicBezTo>
                    <a:pt x="4373" y="33373"/>
                    <a:pt x="4708" y="33666"/>
                    <a:pt x="5169" y="33855"/>
                  </a:cubicBezTo>
                  <a:lnTo>
                    <a:pt x="5524" y="34022"/>
                  </a:lnTo>
                  <a:cubicBezTo>
                    <a:pt x="5922" y="33394"/>
                    <a:pt x="6487" y="32934"/>
                    <a:pt x="7073" y="32495"/>
                  </a:cubicBezTo>
                  <a:cubicBezTo>
                    <a:pt x="7575" y="32097"/>
                    <a:pt x="8140" y="31804"/>
                    <a:pt x="8726" y="31511"/>
                  </a:cubicBezTo>
                  <a:cubicBezTo>
                    <a:pt x="9290" y="31239"/>
                    <a:pt x="9897" y="31072"/>
                    <a:pt x="10567" y="31197"/>
                  </a:cubicBezTo>
                  <a:cubicBezTo>
                    <a:pt x="11153" y="31302"/>
                    <a:pt x="11718" y="31344"/>
                    <a:pt x="12303" y="31386"/>
                  </a:cubicBezTo>
                  <a:cubicBezTo>
                    <a:pt x="12722" y="31407"/>
                    <a:pt x="13140" y="31490"/>
                    <a:pt x="13559" y="31344"/>
                  </a:cubicBezTo>
                  <a:cubicBezTo>
                    <a:pt x="13705" y="31281"/>
                    <a:pt x="13915" y="31302"/>
                    <a:pt x="14103" y="31344"/>
                  </a:cubicBezTo>
                  <a:cubicBezTo>
                    <a:pt x="14500" y="31407"/>
                    <a:pt x="14856" y="31365"/>
                    <a:pt x="15254" y="31197"/>
                  </a:cubicBezTo>
                  <a:cubicBezTo>
                    <a:pt x="15902" y="30967"/>
                    <a:pt x="16530" y="30674"/>
                    <a:pt x="17053" y="30193"/>
                  </a:cubicBezTo>
                  <a:cubicBezTo>
                    <a:pt x="17241" y="30005"/>
                    <a:pt x="17513" y="29879"/>
                    <a:pt x="17744" y="29712"/>
                  </a:cubicBezTo>
                  <a:cubicBezTo>
                    <a:pt x="17681" y="28875"/>
                    <a:pt x="17158" y="28247"/>
                    <a:pt x="17011" y="27473"/>
                  </a:cubicBezTo>
                  <a:cubicBezTo>
                    <a:pt x="16844" y="26699"/>
                    <a:pt x="16467" y="25966"/>
                    <a:pt x="16195" y="25234"/>
                  </a:cubicBezTo>
                  <a:cubicBezTo>
                    <a:pt x="15944" y="24544"/>
                    <a:pt x="15672" y="23811"/>
                    <a:pt x="15421" y="23100"/>
                  </a:cubicBezTo>
                  <a:cubicBezTo>
                    <a:pt x="15149" y="22368"/>
                    <a:pt x="14898" y="21614"/>
                    <a:pt x="14626" y="20840"/>
                  </a:cubicBezTo>
                  <a:cubicBezTo>
                    <a:pt x="14417" y="20694"/>
                    <a:pt x="14208" y="20526"/>
                    <a:pt x="13998" y="20359"/>
                  </a:cubicBezTo>
                  <a:cubicBezTo>
                    <a:pt x="13810" y="20192"/>
                    <a:pt x="13705" y="19982"/>
                    <a:pt x="13684" y="19731"/>
                  </a:cubicBezTo>
                  <a:cubicBezTo>
                    <a:pt x="13475" y="18308"/>
                    <a:pt x="13454" y="18016"/>
                    <a:pt x="13705" y="16635"/>
                  </a:cubicBezTo>
                  <a:cubicBezTo>
                    <a:pt x="13810" y="16132"/>
                    <a:pt x="13998" y="15651"/>
                    <a:pt x="14228" y="15170"/>
                  </a:cubicBezTo>
                  <a:cubicBezTo>
                    <a:pt x="14542" y="14563"/>
                    <a:pt x="14940" y="14019"/>
                    <a:pt x="15337" y="13496"/>
                  </a:cubicBezTo>
                  <a:cubicBezTo>
                    <a:pt x="15588" y="13140"/>
                    <a:pt x="15881" y="12764"/>
                    <a:pt x="16363" y="12575"/>
                  </a:cubicBezTo>
                  <a:cubicBezTo>
                    <a:pt x="16509" y="12534"/>
                    <a:pt x="16635" y="12345"/>
                    <a:pt x="16739" y="12220"/>
                  </a:cubicBezTo>
                  <a:cubicBezTo>
                    <a:pt x="17304" y="11592"/>
                    <a:pt x="18811" y="11592"/>
                    <a:pt x="19250" y="12366"/>
                  </a:cubicBezTo>
                  <a:cubicBezTo>
                    <a:pt x="19501" y="12785"/>
                    <a:pt x="19731" y="13161"/>
                    <a:pt x="19773" y="13684"/>
                  </a:cubicBezTo>
                  <a:cubicBezTo>
                    <a:pt x="19836" y="14417"/>
                    <a:pt x="19878" y="15149"/>
                    <a:pt x="19752" y="15860"/>
                  </a:cubicBezTo>
                  <a:cubicBezTo>
                    <a:pt x="19710" y="16091"/>
                    <a:pt x="19669" y="16342"/>
                    <a:pt x="19606" y="16551"/>
                  </a:cubicBezTo>
                  <a:cubicBezTo>
                    <a:pt x="19125" y="17764"/>
                    <a:pt x="18413" y="18832"/>
                    <a:pt x="17618" y="19836"/>
                  </a:cubicBezTo>
                  <a:cubicBezTo>
                    <a:pt x="17534" y="19940"/>
                    <a:pt x="17430" y="19982"/>
                    <a:pt x="17325" y="20066"/>
                  </a:cubicBezTo>
                  <a:cubicBezTo>
                    <a:pt x="17011" y="20254"/>
                    <a:pt x="16697" y="20464"/>
                    <a:pt x="16384" y="20610"/>
                  </a:cubicBezTo>
                  <a:cubicBezTo>
                    <a:pt x="16174" y="20715"/>
                    <a:pt x="15944" y="20777"/>
                    <a:pt x="15651" y="20840"/>
                  </a:cubicBezTo>
                  <a:cubicBezTo>
                    <a:pt x="15777" y="21217"/>
                    <a:pt x="15944" y="21552"/>
                    <a:pt x="16070" y="21928"/>
                  </a:cubicBezTo>
                  <a:cubicBezTo>
                    <a:pt x="16572" y="23225"/>
                    <a:pt x="17053" y="24544"/>
                    <a:pt x="17534" y="25862"/>
                  </a:cubicBezTo>
                  <a:cubicBezTo>
                    <a:pt x="17744" y="26490"/>
                    <a:pt x="18078" y="27075"/>
                    <a:pt x="18246" y="27745"/>
                  </a:cubicBezTo>
                  <a:cubicBezTo>
                    <a:pt x="18350" y="28226"/>
                    <a:pt x="18727" y="28645"/>
                    <a:pt x="19020" y="29147"/>
                  </a:cubicBezTo>
                  <a:cubicBezTo>
                    <a:pt x="19229" y="29147"/>
                    <a:pt x="19459" y="29168"/>
                    <a:pt x="19627" y="29084"/>
                  </a:cubicBezTo>
                  <a:cubicBezTo>
                    <a:pt x="20192" y="28791"/>
                    <a:pt x="20778" y="29000"/>
                    <a:pt x="21322" y="29105"/>
                  </a:cubicBezTo>
                  <a:cubicBezTo>
                    <a:pt x="21489" y="29147"/>
                    <a:pt x="21594" y="29356"/>
                    <a:pt x="21719" y="29461"/>
                  </a:cubicBezTo>
                  <a:cubicBezTo>
                    <a:pt x="21803" y="29523"/>
                    <a:pt x="21907" y="29565"/>
                    <a:pt x="22054" y="29670"/>
                  </a:cubicBezTo>
                  <a:cubicBezTo>
                    <a:pt x="22054" y="29482"/>
                    <a:pt x="22075" y="29398"/>
                    <a:pt x="22054" y="29314"/>
                  </a:cubicBezTo>
                  <a:cubicBezTo>
                    <a:pt x="21845" y="28875"/>
                    <a:pt x="21614" y="28456"/>
                    <a:pt x="21426" y="27996"/>
                  </a:cubicBezTo>
                  <a:cubicBezTo>
                    <a:pt x="21280" y="27578"/>
                    <a:pt x="21133" y="27117"/>
                    <a:pt x="21029" y="26678"/>
                  </a:cubicBezTo>
                  <a:cubicBezTo>
                    <a:pt x="20924" y="26218"/>
                    <a:pt x="20757" y="25862"/>
                    <a:pt x="20380" y="25527"/>
                  </a:cubicBezTo>
                  <a:cubicBezTo>
                    <a:pt x="19857" y="25067"/>
                    <a:pt x="19438" y="24481"/>
                    <a:pt x="18999" y="23958"/>
                  </a:cubicBezTo>
                  <a:cubicBezTo>
                    <a:pt x="18978" y="23916"/>
                    <a:pt x="18915" y="23853"/>
                    <a:pt x="18915" y="23811"/>
                  </a:cubicBezTo>
                  <a:cubicBezTo>
                    <a:pt x="18769" y="23121"/>
                    <a:pt x="18560" y="22451"/>
                    <a:pt x="18455" y="21761"/>
                  </a:cubicBezTo>
                  <a:cubicBezTo>
                    <a:pt x="18288" y="20694"/>
                    <a:pt x="18560" y="19773"/>
                    <a:pt x="19438" y="19104"/>
                  </a:cubicBezTo>
                  <a:cubicBezTo>
                    <a:pt x="19731" y="18894"/>
                    <a:pt x="19941" y="18580"/>
                    <a:pt x="20171" y="18329"/>
                  </a:cubicBezTo>
                  <a:cubicBezTo>
                    <a:pt x="19669" y="16948"/>
                    <a:pt x="20024" y="15819"/>
                    <a:pt x="20882" y="14814"/>
                  </a:cubicBezTo>
                  <a:cubicBezTo>
                    <a:pt x="21384" y="14228"/>
                    <a:pt x="21907" y="13684"/>
                    <a:pt x="22451" y="13078"/>
                  </a:cubicBezTo>
                  <a:cubicBezTo>
                    <a:pt x="22430" y="12889"/>
                    <a:pt x="22221" y="12931"/>
                    <a:pt x="22075" y="12847"/>
                  </a:cubicBezTo>
                  <a:cubicBezTo>
                    <a:pt x="21635" y="12554"/>
                    <a:pt x="21217" y="12262"/>
                    <a:pt x="20778" y="12031"/>
                  </a:cubicBezTo>
                  <a:cubicBezTo>
                    <a:pt x="20254" y="11738"/>
                    <a:pt x="19920" y="11320"/>
                    <a:pt x="19627" y="10776"/>
                  </a:cubicBezTo>
                  <a:cubicBezTo>
                    <a:pt x="19334" y="10148"/>
                    <a:pt x="19397" y="9583"/>
                    <a:pt x="19669" y="9018"/>
                  </a:cubicBezTo>
                  <a:cubicBezTo>
                    <a:pt x="20338" y="7763"/>
                    <a:pt x="21301" y="6800"/>
                    <a:pt x="22598" y="6256"/>
                  </a:cubicBezTo>
                  <a:cubicBezTo>
                    <a:pt x="23100" y="6047"/>
                    <a:pt x="23623" y="5838"/>
                    <a:pt x="24125" y="5650"/>
                  </a:cubicBezTo>
                  <a:cubicBezTo>
                    <a:pt x="24418" y="5545"/>
                    <a:pt x="24732" y="5545"/>
                    <a:pt x="25004" y="5503"/>
                  </a:cubicBezTo>
                  <a:cubicBezTo>
                    <a:pt x="25088" y="5503"/>
                    <a:pt x="25213" y="5524"/>
                    <a:pt x="25276" y="5461"/>
                  </a:cubicBezTo>
                  <a:cubicBezTo>
                    <a:pt x="26008" y="5001"/>
                    <a:pt x="26950" y="5147"/>
                    <a:pt x="27682" y="4792"/>
                  </a:cubicBezTo>
                  <a:cubicBezTo>
                    <a:pt x="27808" y="4583"/>
                    <a:pt x="27620" y="4499"/>
                    <a:pt x="27557" y="4394"/>
                  </a:cubicBezTo>
                  <a:cubicBezTo>
                    <a:pt x="27515" y="4352"/>
                    <a:pt x="27473" y="4290"/>
                    <a:pt x="27452" y="4248"/>
                  </a:cubicBezTo>
                  <a:cubicBezTo>
                    <a:pt x="27285" y="3892"/>
                    <a:pt x="27410" y="2323"/>
                    <a:pt x="27661" y="2009"/>
                  </a:cubicBezTo>
                  <a:cubicBezTo>
                    <a:pt x="27829" y="1758"/>
                    <a:pt x="28101" y="1590"/>
                    <a:pt x="28436" y="1632"/>
                  </a:cubicBezTo>
                  <a:cubicBezTo>
                    <a:pt x="29021" y="1674"/>
                    <a:pt x="29586" y="1758"/>
                    <a:pt x="30172" y="1842"/>
                  </a:cubicBezTo>
                  <a:cubicBezTo>
                    <a:pt x="30298" y="1862"/>
                    <a:pt x="30423" y="1967"/>
                    <a:pt x="30549" y="2051"/>
                  </a:cubicBezTo>
                  <a:cubicBezTo>
                    <a:pt x="30695" y="2155"/>
                    <a:pt x="30821" y="2281"/>
                    <a:pt x="30946" y="2406"/>
                  </a:cubicBezTo>
                  <a:cubicBezTo>
                    <a:pt x="31009" y="2323"/>
                    <a:pt x="31072" y="2281"/>
                    <a:pt x="31072" y="2260"/>
                  </a:cubicBezTo>
                  <a:cubicBezTo>
                    <a:pt x="31072" y="1549"/>
                    <a:pt x="31679" y="1277"/>
                    <a:pt x="32160" y="1026"/>
                  </a:cubicBezTo>
                  <a:cubicBezTo>
                    <a:pt x="32474" y="837"/>
                    <a:pt x="32850" y="795"/>
                    <a:pt x="33227" y="795"/>
                  </a:cubicBezTo>
                  <a:cubicBezTo>
                    <a:pt x="33834" y="816"/>
                    <a:pt x="34420" y="921"/>
                    <a:pt x="35047" y="1005"/>
                  </a:cubicBezTo>
                  <a:cubicBezTo>
                    <a:pt x="35445" y="1046"/>
                    <a:pt x="35738" y="1235"/>
                    <a:pt x="35884" y="1590"/>
                  </a:cubicBezTo>
                  <a:cubicBezTo>
                    <a:pt x="35947" y="1695"/>
                    <a:pt x="35989" y="1800"/>
                    <a:pt x="36073" y="1988"/>
                  </a:cubicBezTo>
                  <a:cubicBezTo>
                    <a:pt x="36303" y="1904"/>
                    <a:pt x="36554" y="1862"/>
                    <a:pt x="36763" y="1779"/>
                  </a:cubicBezTo>
                  <a:cubicBezTo>
                    <a:pt x="38060" y="1172"/>
                    <a:pt x="39441" y="816"/>
                    <a:pt x="40801" y="377"/>
                  </a:cubicBezTo>
                  <a:cubicBezTo>
                    <a:pt x="41115" y="272"/>
                    <a:pt x="41471" y="230"/>
                    <a:pt x="41806" y="189"/>
                  </a:cubicBezTo>
                  <a:lnTo>
                    <a:pt x="43521" y="21"/>
                  </a:lnTo>
                  <a:cubicBezTo>
                    <a:pt x="43793" y="0"/>
                    <a:pt x="44086" y="0"/>
                    <a:pt x="44338" y="63"/>
                  </a:cubicBezTo>
                  <a:lnTo>
                    <a:pt x="47162" y="377"/>
                  </a:lnTo>
                  <a:cubicBezTo>
                    <a:pt x="47853" y="440"/>
                    <a:pt x="48480" y="607"/>
                    <a:pt x="49045" y="963"/>
                  </a:cubicBezTo>
                  <a:cubicBezTo>
                    <a:pt x="49694" y="1360"/>
                    <a:pt x="50364" y="1737"/>
                    <a:pt x="51033" y="2093"/>
                  </a:cubicBezTo>
                  <a:cubicBezTo>
                    <a:pt x="51577" y="2386"/>
                    <a:pt x="51828" y="2846"/>
                    <a:pt x="51828" y="3432"/>
                  </a:cubicBezTo>
                  <a:lnTo>
                    <a:pt x="51828" y="3620"/>
                  </a:lnTo>
                  <a:cubicBezTo>
                    <a:pt x="51765" y="4248"/>
                    <a:pt x="51640" y="4792"/>
                    <a:pt x="50887" y="5231"/>
                  </a:cubicBezTo>
                  <a:close/>
                  <a:moveTo>
                    <a:pt x="54548" y="22451"/>
                  </a:moveTo>
                  <a:cubicBezTo>
                    <a:pt x="55113" y="22577"/>
                    <a:pt x="55469" y="22347"/>
                    <a:pt x="55699" y="21970"/>
                  </a:cubicBezTo>
                  <a:cubicBezTo>
                    <a:pt x="56055" y="21426"/>
                    <a:pt x="56243" y="20819"/>
                    <a:pt x="56285" y="20171"/>
                  </a:cubicBezTo>
                  <a:cubicBezTo>
                    <a:pt x="56327" y="19417"/>
                    <a:pt x="56348" y="18664"/>
                    <a:pt x="56390" y="17890"/>
                  </a:cubicBezTo>
                  <a:cubicBezTo>
                    <a:pt x="56494" y="16739"/>
                    <a:pt x="56599" y="15588"/>
                    <a:pt x="56076" y="14479"/>
                  </a:cubicBezTo>
                  <a:cubicBezTo>
                    <a:pt x="56013" y="14291"/>
                    <a:pt x="55950" y="14061"/>
                    <a:pt x="55908" y="13852"/>
                  </a:cubicBezTo>
                  <a:cubicBezTo>
                    <a:pt x="55699" y="13140"/>
                    <a:pt x="55406" y="12450"/>
                    <a:pt x="54967" y="11885"/>
                  </a:cubicBezTo>
                  <a:cubicBezTo>
                    <a:pt x="54716" y="11592"/>
                    <a:pt x="54569" y="11257"/>
                    <a:pt x="54485" y="10881"/>
                  </a:cubicBezTo>
                  <a:cubicBezTo>
                    <a:pt x="54297" y="10085"/>
                    <a:pt x="53879" y="9458"/>
                    <a:pt x="53251" y="8893"/>
                  </a:cubicBezTo>
                  <a:cubicBezTo>
                    <a:pt x="53021" y="8684"/>
                    <a:pt x="52791" y="8474"/>
                    <a:pt x="52665" y="8223"/>
                  </a:cubicBezTo>
                  <a:cubicBezTo>
                    <a:pt x="52163" y="7303"/>
                    <a:pt x="51514" y="6591"/>
                    <a:pt x="50531" y="6152"/>
                  </a:cubicBezTo>
                  <a:cubicBezTo>
                    <a:pt x="50364" y="6068"/>
                    <a:pt x="50196" y="5901"/>
                    <a:pt x="50008" y="5796"/>
                  </a:cubicBezTo>
                  <a:cubicBezTo>
                    <a:pt x="49757" y="5629"/>
                    <a:pt x="49485" y="5440"/>
                    <a:pt x="49234" y="5315"/>
                  </a:cubicBezTo>
                  <a:cubicBezTo>
                    <a:pt x="48899" y="5168"/>
                    <a:pt x="48543" y="5022"/>
                    <a:pt x="48208" y="4896"/>
                  </a:cubicBezTo>
                  <a:cubicBezTo>
                    <a:pt x="47999" y="4813"/>
                    <a:pt x="47811" y="4750"/>
                    <a:pt x="47602" y="4708"/>
                  </a:cubicBezTo>
                  <a:cubicBezTo>
                    <a:pt x="46514" y="4583"/>
                    <a:pt x="45446" y="4457"/>
                    <a:pt x="44338" y="4352"/>
                  </a:cubicBezTo>
                  <a:cubicBezTo>
                    <a:pt x="43668" y="4269"/>
                    <a:pt x="42957" y="4164"/>
                    <a:pt x="42203" y="4080"/>
                  </a:cubicBezTo>
                  <a:cubicBezTo>
                    <a:pt x="42266" y="3767"/>
                    <a:pt x="42350" y="3536"/>
                    <a:pt x="42433" y="3285"/>
                  </a:cubicBezTo>
                  <a:cubicBezTo>
                    <a:pt x="42726" y="3285"/>
                    <a:pt x="42936" y="3243"/>
                    <a:pt x="43145" y="3285"/>
                  </a:cubicBezTo>
                  <a:cubicBezTo>
                    <a:pt x="44400" y="3411"/>
                    <a:pt x="45614" y="3557"/>
                    <a:pt x="46869" y="3704"/>
                  </a:cubicBezTo>
                  <a:cubicBezTo>
                    <a:pt x="47748" y="3767"/>
                    <a:pt x="48543" y="3934"/>
                    <a:pt x="49338" y="4352"/>
                  </a:cubicBezTo>
                  <a:cubicBezTo>
                    <a:pt x="49485" y="4436"/>
                    <a:pt x="49673" y="4478"/>
                    <a:pt x="49861" y="4541"/>
                  </a:cubicBezTo>
                  <a:cubicBezTo>
                    <a:pt x="49945" y="4562"/>
                    <a:pt x="50050" y="4562"/>
                    <a:pt x="50112" y="4499"/>
                  </a:cubicBezTo>
                  <a:cubicBezTo>
                    <a:pt x="50489" y="4331"/>
                    <a:pt x="50636" y="4039"/>
                    <a:pt x="50698" y="3641"/>
                  </a:cubicBezTo>
                  <a:cubicBezTo>
                    <a:pt x="50719" y="3285"/>
                    <a:pt x="50615" y="3076"/>
                    <a:pt x="50301" y="2909"/>
                  </a:cubicBezTo>
                  <a:cubicBezTo>
                    <a:pt x="49547" y="2490"/>
                    <a:pt x="48815" y="2072"/>
                    <a:pt x="48062" y="1674"/>
                  </a:cubicBezTo>
                  <a:cubicBezTo>
                    <a:pt x="47811" y="1549"/>
                    <a:pt x="47539" y="1507"/>
                    <a:pt x="47267" y="1444"/>
                  </a:cubicBezTo>
                  <a:cubicBezTo>
                    <a:pt x="46430" y="1318"/>
                    <a:pt x="45572" y="1235"/>
                    <a:pt x="44735" y="1130"/>
                  </a:cubicBezTo>
                  <a:cubicBezTo>
                    <a:pt x="43480" y="984"/>
                    <a:pt x="42224" y="1046"/>
                    <a:pt x="40990" y="1339"/>
                  </a:cubicBezTo>
                  <a:cubicBezTo>
                    <a:pt x="39609" y="1653"/>
                    <a:pt x="38249" y="2176"/>
                    <a:pt x="36889" y="2616"/>
                  </a:cubicBezTo>
                  <a:cubicBezTo>
                    <a:pt x="36596" y="2720"/>
                    <a:pt x="36366" y="2867"/>
                    <a:pt x="36156" y="3139"/>
                  </a:cubicBezTo>
                  <a:cubicBezTo>
                    <a:pt x="35968" y="3411"/>
                    <a:pt x="35675" y="3411"/>
                    <a:pt x="35445" y="3181"/>
                  </a:cubicBezTo>
                  <a:cubicBezTo>
                    <a:pt x="35299" y="2992"/>
                    <a:pt x="35194" y="2783"/>
                    <a:pt x="35047" y="2574"/>
                  </a:cubicBezTo>
                  <a:cubicBezTo>
                    <a:pt x="34943" y="2365"/>
                    <a:pt x="34838" y="2155"/>
                    <a:pt x="34734" y="1925"/>
                  </a:cubicBezTo>
                  <a:cubicBezTo>
                    <a:pt x="34378" y="1883"/>
                    <a:pt x="34043" y="1883"/>
                    <a:pt x="33729" y="1821"/>
                  </a:cubicBezTo>
                  <a:cubicBezTo>
                    <a:pt x="32997" y="1653"/>
                    <a:pt x="32411" y="1862"/>
                    <a:pt x="31951" y="2365"/>
                  </a:cubicBezTo>
                  <a:cubicBezTo>
                    <a:pt x="31867" y="2804"/>
                    <a:pt x="31846" y="3202"/>
                    <a:pt x="31741" y="3557"/>
                  </a:cubicBezTo>
                  <a:cubicBezTo>
                    <a:pt x="31658" y="3934"/>
                    <a:pt x="31344" y="4039"/>
                    <a:pt x="31030" y="3850"/>
                  </a:cubicBezTo>
                  <a:cubicBezTo>
                    <a:pt x="30528" y="3599"/>
                    <a:pt x="30172" y="3202"/>
                    <a:pt x="29817" y="2762"/>
                  </a:cubicBezTo>
                  <a:cubicBezTo>
                    <a:pt x="29356" y="2699"/>
                    <a:pt x="28875" y="2511"/>
                    <a:pt x="28352" y="2616"/>
                  </a:cubicBezTo>
                  <a:cubicBezTo>
                    <a:pt x="28205" y="3013"/>
                    <a:pt x="28205" y="3390"/>
                    <a:pt x="28226" y="3746"/>
                  </a:cubicBezTo>
                  <a:cubicBezTo>
                    <a:pt x="28666" y="4185"/>
                    <a:pt x="28980" y="4687"/>
                    <a:pt x="29545" y="4896"/>
                  </a:cubicBezTo>
                  <a:cubicBezTo>
                    <a:pt x="29356" y="5503"/>
                    <a:pt x="29273" y="5608"/>
                    <a:pt x="28917" y="5545"/>
                  </a:cubicBezTo>
                  <a:cubicBezTo>
                    <a:pt x="28226" y="5482"/>
                    <a:pt x="27599" y="5629"/>
                    <a:pt x="26929" y="5796"/>
                  </a:cubicBezTo>
                  <a:cubicBezTo>
                    <a:pt x="26427" y="5922"/>
                    <a:pt x="25925" y="5964"/>
                    <a:pt x="25423" y="6173"/>
                  </a:cubicBezTo>
                  <a:cubicBezTo>
                    <a:pt x="25255" y="6256"/>
                    <a:pt x="25004" y="6173"/>
                    <a:pt x="24795" y="6215"/>
                  </a:cubicBezTo>
                  <a:cubicBezTo>
                    <a:pt x="24544" y="6236"/>
                    <a:pt x="24251" y="6256"/>
                    <a:pt x="24021" y="6361"/>
                  </a:cubicBezTo>
                  <a:cubicBezTo>
                    <a:pt x="23288" y="6738"/>
                    <a:pt x="22577" y="7156"/>
                    <a:pt x="21928" y="7679"/>
                  </a:cubicBezTo>
                  <a:cubicBezTo>
                    <a:pt x="21301" y="8160"/>
                    <a:pt x="20903" y="8788"/>
                    <a:pt x="20506" y="9458"/>
                  </a:cubicBezTo>
                  <a:cubicBezTo>
                    <a:pt x="20338" y="9730"/>
                    <a:pt x="20338" y="10002"/>
                    <a:pt x="20485" y="10316"/>
                  </a:cubicBezTo>
                  <a:cubicBezTo>
                    <a:pt x="20610" y="10609"/>
                    <a:pt x="20778" y="10839"/>
                    <a:pt x="21029" y="11027"/>
                  </a:cubicBezTo>
                  <a:cubicBezTo>
                    <a:pt x="21426" y="11257"/>
                    <a:pt x="21803" y="11508"/>
                    <a:pt x="22179" y="11780"/>
                  </a:cubicBezTo>
                  <a:cubicBezTo>
                    <a:pt x="22368" y="11885"/>
                    <a:pt x="22556" y="12010"/>
                    <a:pt x="22765" y="12031"/>
                  </a:cubicBezTo>
                  <a:cubicBezTo>
                    <a:pt x="23288" y="12136"/>
                    <a:pt x="23832" y="12220"/>
                    <a:pt x="24376" y="12324"/>
                  </a:cubicBezTo>
                  <a:cubicBezTo>
                    <a:pt x="24523" y="12345"/>
                    <a:pt x="24669" y="12387"/>
                    <a:pt x="24879" y="12429"/>
                  </a:cubicBezTo>
                  <a:cubicBezTo>
                    <a:pt x="24774" y="12596"/>
                    <a:pt x="24732" y="12722"/>
                    <a:pt x="24648" y="12764"/>
                  </a:cubicBezTo>
                  <a:cubicBezTo>
                    <a:pt x="24146" y="13224"/>
                    <a:pt x="23623" y="13663"/>
                    <a:pt x="23100" y="14061"/>
                  </a:cubicBezTo>
                  <a:cubicBezTo>
                    <a:pt x="22451" y="14542"/>
                    <a:pt x="21928" y="15212"/>
                    <a:pt x="21426" y="15860"/>
                  </a:cubicBezTo>
                  <a:cubicBezTo>
                    <a:pt x="21280" y="16070"/>
                    <a:pt x="21175" y="16321"/>
                    <a:pt x="21070" y="16593"/>
                  </a:cubicBezTo>
                  <a:cubicBezTo>
                    <a:pt x="20861" y="17158"/>
                    <a:pt x="20924" y="17660"/>
                    <a:pt x="21447" y="18057"/>
                  </a:cubicBezTo>
                  <a:cubicBezTo>
                    <a:pt x="21698" y="18246"/>
                    <a:pt x="21949" y="18413"/>
                    <a:pt x="22179" y="18580"/>
                  </a:cubicBezTo>
                  <a:cubicBezTo>
                    <a:pt x="22472" y="18769"/>
                    <a:pt x="22765" y="18936"/>
                    <a:pt x="22912" y="19250"/>
                  </a:cubicBezTo>
                  <a:cubicBezTo>
                    <a:pt x="23058" y="19564"/>
                    <a:pt x="23309" y="19731"/>
                    <a:pt x="23581" y="19857"/>
                  </a:cubicBezTo>
                  <a:cubicBezTo>
                    <a:pt x="24104" y="20150"/>
                    <a:pt x="24648" y="20443"/>
                    <a:pt x="25276" y="20380"/>
                  </a:cubicBezTo>
                  <a:cubicBezTo>
                    <a:pt x="25611" y="20359"/>
                    <a:pt x="25946" y="20505"/>
                    <a:pt x="26260" y="20443"/>
                  </a:cubicBezTo>
                  <a:cubicBezTo>
                    <a:pt x="26783" y="20296"/>
                    <a:pt x="27285" y="20296"/>
                    <a:pt x="27808" y="20296"/>
                  </a:cubicBezTo>
                  <a:cubicBezTo>
                    <a:pt x="29252" y="20296"/>
                    <a:pt x="30653" y="20171"/>
                    <a:pt x="32013" y="19564"/>
                  </a:cubicBezTo>
                  <a:cubicBezTo>
                    <a:pt x="32265" y="19459"/>
                    <a:pt x="32474" y="19396"/>
                    <a:pt x="32704" y="19313"/>
                  </a:cubicBezTo>
                  <a:cubicBezTo>
                    <a:pt x="33792" y="18915"/>
                    <a:pt x="34838" y="18455"/>
                    <a:pt x="35822" y="17785"/>
                  </a:cubicBezTo>
                  <a:cubicBezTo>
                    <a:pt x="36177" y="17555"/>
                    <a:pt x="36554" y="17367"/>
                    <a:pt x="36931" y="17199"/>
                  </a:cubicBezTo>
                  <a:cubicBezTo>
                    <a:pt x="37223" y="17053"/>
                    <a:pt x="37433" y="16886"/>
                    <a:pt x="37621" y="16614"/>
                  </a:cubicBezTo>
                  <a:cubicBezTo>
                    <a:pt x="38060" y="16007"/>
                    <a:pt x="38542" y="15379"/>
                    <a:pt x="39065" y="14835"/>
                  </a:cubicBezTo>
                  <a:cubicBezTo>
                    <a:pt x="39400" y="14479"/>
                    <a:pt x="39839" y="14166"/>
                    <a:pt x="40257" y="13852"/>
                  </a:cubicBezTo>
                  <a:cubicBezTo>
                    <a:pt x="40529" y="13663"/>
                    <a:pt x="40843" y="13747"/>
                    <a:pt x="40990" y="13956"/>
                  </a:cubicBezTo>
                  <a:cubicBezTo>
                    <a:pt x="41157" y="14166"/>
                    <a:pt x="41115" y="14438"/>
                    <a:pt x="40906" y="14710"/>
                  </a:cubicBezTo>
                  <a:cubicBezTo>
                    <a:pt x="40780" y="14835"/>
                    <a:pt x="40655" y="14940"/>
                    <a:pt x="40488" y="15065"/>
                  </a:cubicBezTo>
                  <a:cubicBezTo>
                    <a:pt x="39818" y="15651"/>
                    <a:pt x="39232" y="16300"/>
                    <a:pt x="38856" y="17137"/>
                  </a:cubicBezTo>
                  <a:cubicBezTo>
                    <a:pt x="38772" y="17325"/>
                    <a:pt x="38604" y="17471"/>
                    <a:pt x="38479" y="17639"/>
                  </a:cubicBezTo>
                  <a:cubicBezTo>
                    <a:pt x="38332" y="17827"/>
                    <a:pt x="38165" y="17995"/>
                    <a:pt x="38019" y="18204"/>
                  </a:cubicBezTo>
                  <a:cubicBezTo>
                    <a:pt x="37286" y="19313"/>
                    <a:pt x="36993" y="20547"/>
                    <a:pt x="36805" y="21824"/>
                  </a:cubicBezTo>
                  <a:cubicBezTo>
                    <a:pt x="36805" y="21865"/>
                    <a:pt x="36868" y="21928"/>
                    <a:pt x="36889" y="22033"/>
                  </a:cubicBezTo>
                  <a:cubicBezTo>
                    <a:pt x="37119" y="22117"/>
                    <a:pt x="37391" y="22179"/>
                    <a:pt x="37621" y="22326"/>
                  </a:cubicBezTo>
                  <a:cubicBezTo>
                    <a:pt x="38563" y="22744"/>
                    <a:pt x="39525" y="22681"/>
                    <a:pt x="40467" y="22326"/>
                  </a:cubicBezTo>
                  <a:cubicBezTo>
                    <a:pt x="40906" y="22137"/>
                    <a:pt x="41366" y="21949"/>
                    <a:pt x="41827" y="21761"/>
                  </a:cubicBezTo>
                  <a:cubicBezTo>
                    <a:pt x="42726" y="21405"/>
                    <a:pt x="43521" y="20924"/>
                    <a:pt x="44254" y="20338"/>
                  </a:cubicBezTo>
                  <a:cubicBezTo>
                    <a:pt x="44568" y="20087"/>
                    <a:pt x="44882" y="19836"/>
                    <a:pt x="45237" y="19648"/>
                  </a:cubicBezTo>
                  <a:cubicBezTo>
                    <a:pt x="45781" y="19355"/>
                    <a:pt x="46283" y="19020"/>
                    <a:pt x="46723" y="18601"/>
                  </a:cubicBezTo>
                  <a:cubicBezTo>
                    <a:pt x="47058" y="18288"/>
                    <a:pt x="47455" y="18057"/>
                    <a:pt x="47895" y="18036"/>
                  </a:cubicBezTo>
                  <a:cubicBezTo>
                    <a:pt x="48187" y="18162"/>
                    <a:pt x="48208" y="18392"/>
                    <a:pt x="48229" y="18664"/>
                  </a:cubicBezTo>
                  <a:cubicBezTo>
                    <a:pt x="48292" y="19815"/>
                    <a:pt x="48752" y="20756"/>
                    <a:pt x="49652" y="21468"/>
                  </a:cubicBezTo>
                  <a:cubicBezTo>
                    <a:pt x="49861" y="21635"/>
                    <a:pt x="50071" y="21845"/>
                    <a:pt x="50196" y="22054"/>
                  </a:cubicBezTo>
                  <a:cubicBezTo>
                    <a:pt x="50636" y="22744"/>
                    <a:pt x="51535" y="23163"/>
                    <a:pt x="52288" y="23037"/>
                  </a:cubicBezTo>
                  <a:cubicBezTo>
                    <a:pt x="53084" y="22953"/>
                    <a:pt x="53921" y="22284"/>
                    <a:pt x="54046" y="21301"/>
                  </a:cubicBezTo>
                  <a:cubicBezTo>
                    <a:pt x="54151" y="20589"/>
                    <a:pt x="54255" y="19899"/>
                    <a:pt x="54360" y="19208"/>
                  </a:cubicBezTo>
                  <a:cubicBezTo>
                    <a:pt x="54381" y="19020"/>
                    <a:pt x="54465" y="18852"/>
                    <a:pt x="54548" y="18706"/>
                  </a:cubicBezTo>
                  <a:cubicBezTo>
                    <a:pt x="54569" y="18643"/>
                    <a:pt x="54653" y="18601"/>
                    <a:pt x="54695" y="18622"/>
                  </a:cubicBezTo>
                  <a:cubicBezTo>
                    <a:pt x="54778" y="18664"/>
                    <a:pt x="54862" y="18706"/>
                    <a:pt x="54904" y="18769"/>
                  </a:cubicBezTo>
                  <a:cubicBezTo>
                    <a:pt x="54967" y="18832"/>
                    <a:pt x="54988" y="18936"/>
                    <a:pt x="54967" y="19020"/>
                  </a:cubicBezTo>
                  <a:cubicBezTo>
                    <a:pt x="54988" y="20087"/>
                    <a:pt x="54988" y="21280"/>
                    <a:pt x="54548" y="22451"/>
                  </a:cubicBezTo>
                  <a:close/>
                  <a:moveTo>
                    <a:pt x="21991" y="25109"/>
                  </a:moveTo>
                  <a:cubicBezTo>
                    <a:pt x="22096" y="25632"/>
                    <a:pt x="22138" y="26092"/>
                    <a:pt x="22263" y="26531"/>
                  </a:cubicBezTo>
                  <a:cubicBezTo>
                    <a:pt x="22661" y="27871"/>
                    <a:pt x="23184" y="29126"/>
                    <a:pt x="24251" y="30088"/>
                  </a:cubicBezTo>
                  <a:cubicBezTo>
                    <a:pt x="24439" y="30235"/>
                    <a:pt x="24627" y="30423"/>
                    <a:pt x="24753" y="30612"/>
                  </a:cubicBezTo>
                  <a:cubicBezTo>
                    <a:pt x="25276" y="31386"/>
                    <a:pt x="26008" y="31909"/>
                    <a:pt x="26804" y="32411"/>
                  </a:cubicBezTo>
                  <a:cubicBezTo>
                    <a:pt x="27264" y="32704"/>
                    <a:pt x="27703" y="33039"/>
                    <a:pt x="28184" y="33311"/>
                  </a:cubicBezTo>
                  <a:cubicBezTo>
                    <a:pt x="29210" y="33897"/>
                    <a:pt x="30214" y="34524"/>
                    <a:pt x="31428" y="34733"/>
                  </a:cubicBezTo>
                  <a:cubicBezTo>
                    <a:pt x="32306" y="34901"/>
                    <a:pt x="33227" y="35047"/>
                    <a:pt x="34127" y="35194"/>
                  </a:cubicBezTo>
                  <a:cubicBezTo>
                    <a:pt x="34754" y="35298"/>
                    <a:pt x="35403" y="35340"/>
                    <a:pt x="36031" y="35424"/>
                  </a:cubicBezTo>
                  <a:cubicBezTo>
                    <a:pt x="37223" y="35549"/>
                    <a:pt x="38437" y="35738"/>
                    <a:pt x="39672" y="35549"/>
                  </a:cubicBezTo>
                  <a:cubicBezTo>
                    <a:pt x="40216" y="35466"/>
                    <a:pt x="40760" y="35508"/>
                    <a:pt x="41304" y="35424"/>
                  </a:cubicBezTo>
                  <a:cubicBezTo>
                    <a:pt x="42873" y="35131"/>
                    <a:pt x="44421" y="34775"/>
                    <a:pt x="45949" y="34294"/>
                  </a:cubicBezTo>
                  <a:cubicBezTo>
                    <a:pt x="46200" y="34210"/>
                    <a:pt x="46472" y="34148"/>
                    <a:pt x="46723" y="34001"/>
                  </a:cubicBezTo>
                  <a:cubicBezTo>
                    <a:pt x="47455" y="33666"/>
                    <a:pt x="48167" y="33332"/>
                    <a:pt x="48878" y="32997"/>
                  </a:cubicBezTo>
                  <a:cubicBezTo>
                    <a:pt x="49108" y="32850"/>
                    <a:pt x="49422" y="32746"/>
                    <a:pt x="49547" y="32536"/>
                  </a:cubicBezTo>
                  <a:cubicBezTo>
                    <a:pt x="49757" y="32181"/>
                    <a:pt x="50133" y="32013"/>
                    <a:pt x="50384" y="31741"/>
                  </a:cubicBezTo>
                  <a:cubicBezTo>
                    <a:pt x="51096" y="30884"/>
                    <a:pt x="51870" y="30109"/>
                    <a:pt x="52435" y="29168"/>
                  </a:cubicBezTo>
                  <a:cubicBezTo>
                    <a:pt x="53209" y="27808"/>
                    <a:pt x="53816" y="26322"/>
                    <a:pt x="54172" y="24753"/>
                  </a:cubicBezTo>
                  <a:cubicBezTo>
                    <a:pt x="54276" y="24272"/>
                    <a:pt x="54360" y="23811"/>
                    <a:pt x="54318" y="23225"/>
                  </a:cubicBezTo>
                  <a:cubicBezTo>
                    <a:pt x="54130" y="23330"/>
                    <a:pt x="54004" y="23393"/>
                    <a:pt x="53858" y="23497"/>
                  </a:cubicBezTo>
                  <a:cubicBezTo>
                    <a:pt x="53105" y="24125"/>
                    <a:pt x="52226" y="24125"/>
                    <a:pt x="51326" y="23916"/>
                  </a:cubicBezTo>
                  <a:cubicBezTo>
                    <a:pt x="50552" y="23728"/>
                    <a:pt x="49840" y="23309"/>
                    <a:pt x="49296" y="22702"/>
                  </a:cubicBezTo>
                  <a:cubicBezTo>
                    <a:pt x="48606" y="21970"/>
                    <a:pt x="47895" y="21238"/>
                    <a:pt x="47476" y="20296"/>
                  </a:cubicBezTo>
                  <a:cubicBezTo>
                    <a:pt x="47371" y="20087"/>
                    <a:pt x="47225" y="19920"/>
                    <a:pt x="47099" y="19710"/>
                  </a:cubicBezTo>
                  <a:cubicBezTo>
                    <a:pt x="46304" y="20275"/>
                    <a:pt x="45551" y="20798"/>
                    <a:pt x="44819" y="21321"/>
                  </a:cubicBezTo>
                  <a:cubicBezTo>
                    <a:pt x="44275" y="21719"/>
                    <a:pt x="43710" y="22117"/>
                    <a:pt x="43124" y="22389"/>
                  </a:cubicBezTo>
                  <a:cubicBezTo>
                    <a:pt x="42308" y="22807"/>
                    <a:pt x="41450" y="23163"/>
                    <a:pt x="40571" y="23477"/>
                  </a:cubicBezTo>
                  <a:cubicBezTo>
                    <a:pt x="39902" y="23707"/>
                    <a:pt x="39148" y="23832"/>
                    <a:pt x="38416" y="23644"/>
                  </a:cubicBezTo>
                  <a:cubicBezTo>
                    <a:pt x="37747" y="23497"/>
                    <a:pt x="37098" y="23330"/>
                    <a:pt x="36470" y="23100"/>
                  </a:cubicBezTo>
                  <a:cubicBezTo>
                    <a:pt x="35947" y="22912"/>
                    <a:pt x="35550" y="22221"/>
                    <a:pt x="35612" y="21635"/>
                  </a:cubicBezTo>
                  <a:cubicBezTo>
                    <a:pt x="35654" y="21280"/>
                    <a:pt x="35738" y="20903"/>
                    <a:pt x="35822" y="20568"/>
                  </a:cubicBezTo>
                  <a:cubicBezTo>
                    <a:pt x="35947" y="20024"/>
                    <a:pt x="36115" y="19459"/>
                    <a:pt x="36282" y="18790"/>
                  </a:cubicBezTo>
                  <a:cubicBezTo>
                    <a:pt x="35759" y="19041"/>
                    <a:pt x="35403" y="19292"/>
                    <a:pt x="34985" y="19459"/>
                  </a:cubicBezTo>
                  <a:cubicBezTo>
                    <a:pt x="33938" y="19920"/>
                    <a:pt x="32892" y="20296"/>
                    <a:pt x="31846" y="20715"/>
                  </a:cubicBezTo>
                  <a:cubicBezTo>
                    <a:pt x="31156" y="21008"/>
                    <a:pt x="30465" y="21133"/>
                    <a:pt x="29691" y="21196"/>
                  </a:cubicBezTo>
                  <a:cubicBezTo>
                    <a:pt x="28959" y="21238"/>
                    <a:pt x="28268" y="21280"/>
                    <a:pt x="27557" y="21552"/>
                  </a:cubicBezTo>
                  <a:cubicBezTo>
                    <a:pt x="27243" y="21698"/>
                    <a:pt x="26824" y="21635"/>
                    <a:pt x="26448" y="21635"/>
                  </a:cubicBezTo>
                  <a:cubicBezTo>
                    <a:pt x="26134" y="21635"/>
                    <a:pt x="25862" y="21593"/>
                    <a:pt x="25548" y="21552"/>
                  </a:cubicBezTo>
                  <a:cubicBezTo>
                    <a:pt x="24962" y="21531"/>
                    <a:pt x="24397" y="21426"/>
                    <a:pt x="23895" y="21112"/>
                  </a:cubicBezTo>
                  <a:cubicBezTo>
                    <a:pt x="23874" y="21091"/>
                    <a:pt x="23791" y="21112"/>
                    <a:pt x="23707" y="21133"/>
                  </a:cubicBezTo>
                  <a:cubicBezTo>
                    <a:pt x="23686" y="21342"/>
                    <a:pt x="23686" y="21552"/>
                    <a:pt x="23623" y="21761"/>
                  </a:cubicBezTo>
                  <a:cubicBezTo>
                    <a:pt x="23602" y="21928"/>
                    <a:pt x="23560" y="22054"/>
                    <a:pt x="23498" y="22221"/>
                  </a:cubicBezTo>
                  <a:cubicBezTo>
                    <a:pt x="23414" y="22389"/>
                    <a:pt x="23247" y="22493"/>
                    <a:pt x="23058" y="22451"/>
                  </a:cubicBezTo>
                  <a:cubicBezTo>
                    <a:pt x="22933" y="22389"/>
                    <a:pt x="22828" y="22263"/>
                    <a:pt x="22765" y="22137"/>
                  </a:cubicBezTo>
                  <a:cubicBezTo>
                    <a:pt x="22723" y="22033"/>
                    <a:pt x="22723" y="21907"/>
                    <a:pt x="22744" y="21761"/>
                  </a:cubicBezTo>
                  <a:cubicBezTo>
                    <a:pt x="22786" y="21384"/>
                    <a:pt x="22619" y="21029"/>
                    <a:pt x="22451" y="20715"/>
                  </a:cubicBezTo>
                  <a:cubicBezTo>
                    <a:pt x="22221" y="20296"/>
                    <a:pt x="21845" y="19961"/>
                    <a:pt x="21489" y="19648"/>
                  </a:cubicBezTo>
                  <a:cubicBezTo>
                    <a:pt x="21050" y="19292"/>
                    <a:pt x="20673" y="19250"/>
                    <a:pt x="20275" y="19606"/>
                  </a:cubicBezTo>
                  <a:cubicBezTo>
                    <a:pt x="19857" y="19961"/>
                    <a:pt x="19501" y="20380"/>
                    <a:pt x="19480" y="20987"/>
                  </a:cubicBezTo>
                  <a:cubicBezTo>
                    <a:pt x="19438" y="21301"/>
                    <a:pt x="19417" y="21573"/>
                    <a:pt x="19376" y="21907"/>
                  </a:cubicBezTo>
                  <a:cubicBezTo>
                    <a:pt x="19271" y="22451"/>
                    <a:pt x="19334" y="22912"/>
                    <a:pt x="19689" y="23372"/>
                  </a:cubicBezTo>
                  <a:cubicBezTo>
                    <a:pt x="19794" y="23518"/>
                    <a:pt x="19857" y="23686"/>
                    <a:pt x="19961" y="23832"/>
                  </a:cubicBezTo>
                  <a:cubicBezTo>
                    <a:pt x="20213" y="24230"/>
                    <a:pt x="20526" y="24481"/>
                    <a:pt x="20945" y="24648"/>
                  </a:cubicBezTo>
                  <a:cubicBezTo>
                    <a:pt x="21280" y="24837"/>
                    <a:pt x="21594" y="24962"/>
                    <a:pt x="21991" y="25109"/>
                  </a:cubicBezTo>
                  <a:close/>
                  <a:moveTo>
                    <a:pt x="29984" y="35738"/>
                  </a:moveTo>
                  <a:cubicBezTo>
                    <a:pt x="27912" y="34796"/>
                    <a:pt x="26029" y="33562"/>
                    <a:pt x="24188" y="32202"/>
                  </a:cubicBezTo>
                  <a:cubicBezTo>
                    <a:pt x="22933" y="32808"/>
                    <a:pt x="21782" y="33583"/>
                    <a:pt x="20778" y="34587"/>
                  </a:cubicBezTo>
                  <a:cubicBezTo>
                    <a:pt x="20485" y="34901"/>
                    <a:pt x="20171" y="35215"/>
                    <a:pt x="19836" y="35424"/>
                  </a:cubicBezTo>
                  <a:cubicBezTo>
                    <a:pt x="19271" y="35759"/>
                    <a:pt x="18706" y="36156"/>
                    <a:pt x="18288" y="36679"/>
                  </a:cubicBezTo>
                  <a:cubicBezTo>
                    <a:pt x="18162" y="36805"/>
                    <a:pt x="18037" y="36930"/>
                    <a:pt x="17911" y="37035"/>
                  </a:cubicBezTo>
                  <a:cubicBezTo>
                    <a:pt x="16928" y="37767"/>
                    <a:pt x="16237" y="38709"/>
                    <a:pt x="15547" y="39713"/>
                  </a:cubicBezTo>
                  <a:cubicBezTo>
                    <a:pt x="15149" y="40299"/>
                    <a:pt x="15149" y="40467"/>
                    <a:pt x="15630" y="40990"/>
                  </a:cubicBezTo>
                  <a:cubicBezTo>
                    <a:pt x="15756" y="41157"/>
                    <a:pt x="15965" y="41262"/>
                    <a:pt x="16132" y="41387"/>
                  </a:cubicBezTo>
                  <a:cubicBezTo>
                    <a:pt x="16404" y="41575"/>
                    <a:pt x="16697" y="41722"/>
                    <a:pt x="16969" y="41952"/>
                  </a:cubicBezTo>
                  <a:cubicBezTo>
                    <a:pt x="17723" y="42664"/>
                    <a:pt x="18560" y="43187"/>
                    <a:pt x="19522" y="43500"/>
                  </a:cubicBezTo>
                  <a:cubicBezTo>
                    <a:pt x="19648" y="43563"/>
                    <a:pt x="19815" y="43605"/>
                    <a:pt x="19941" y="43710"/>
                  </a:cubicBezTo>
                  <a:cubicBezTo>
                    <a:pt x="20171" y="43898"/>
                    <a:pt x="20422" y="43940"/>
                    <a:pt x="20694" y="43919"/>
                  </a:cubicBezTo>
                  <a:cubicBezTo>
                    <a:pt x="21050" y="43898"/>
                    <a:pt x="21384" y="43940"/>
                    <a:pt x="21698" y="43961"/>
                  </a:cubicBezTo>
                  <a:cubicBezTo>
                    <a:pt x="21886" y="43961"/>
                    <a:pt x="22054" y="44065"/>
                    <a:pt x="22242" y="43835"/>
                  </a:cubicBezTo>
                  <a:cubicBezTo>
                    <a:pt x="22242" y="43647"/>
                    <a:pt x="22263" y="43417"/>
                    <a:pt x="22242" y="43166"/>
                  </a:cubicBezTo>
                  <a:cubicBezTo>
                    <a:pt x="22138" y="41910"/>
                    <a:pt x="22033" y="40676"/>
                    <a:pt x="21949" y="39420"/>
                  </a:cubicBezTo>
                  <a:cubicBezTo>
                    <a:pt x="21928" y="39086"/>
                    <a:pt x="21949" y="38730"/>
                    <a:pt x="21949" y="38437"/>
                  </a:cubicBezTo>
                  <a:lnTo>
                    <a:pt x="22033" y="37328"/>
                  </a:lnTo>
                  <a:cubicBezTo>
                    <a:pt x="22033" y="37140"/>
                    <a:pt x="22012" y="36972"/>
                    <a:pt x="22054" y="36784"/>
                  </a:cubicBezTo>
                  <a:cubicBezTo>
                    <a:pt x="22096" y="36638"/>
                    <a:pt x="22242" y="36449"/>
                    <a:pt x="22326" y="36470"/>
                  </a:cubicBezTo>
                  <a:cubicBezTo>
                    <a:pt x="22682" y="36491"/>
                    <a:pt x="22849" y="36219"/>
                    <a:pt x="23058" y="36010"/>
                  </a:cubicBezTo>
                  <a:cubicBezTo>
                    <a:pt x="23163" y="35905"/>
                    <a:pt x="23288" y="35780"/>
                    <a:pt x="23414" y="35759"/>
                  </a:cubicBezTo>
                  <a:cubicBezTo>
                    <a:pt x="24083" y="35654"/>
                    <a:pt x="24732" y="35382"/>
                    <a:pt x="25381" y="35654"/>
                  </a:cubicBezTo>
                  <a:cubicBezTo>
                    <a:pt x="25548" y="35696"/>
                    <a:pt x="25757" y="35780"/>
                    <a:pt x="25820" y="35905"/>
                  </a:cubicBezTo>
                  <a:cubicBezTo>
                    <a:pt x="26071" y="36261"/>
                    <a:pt x="26301" y="36617"/>
                    <a:pt x="26301" y="37098"/>
                  </a:cubicBezTo>
                  <a:cubicBezTo>
                    <a:pt x="26301" y="37328"/>
                    <a:pt x="26343" y="37558"/>
                    <a:pt x="26385" y="37830"/>
                  </a:cubicBezTo>
                  <a:cubicBezTo>
                    <a:pt x="26406" y="38165"/>
                    <a:pt x="26448" y="38479"/>
                    <a:pt x="26448" y="38814"/>
                  </a:cubicBezTo>
                  <a:cubicBezTo>
                    <a:pt x="26427" y="39316"/>
                    <a:pt x="26406" y="39776"/>
                    <a:pt x="26532" y="40278"/>
                  </a:cubicBezTo>
                  <a:cubicBezTo>
                    <a:pt x="26594" y="40487"/>
                    <a:pt x="26532" y="40697"/>
                    <a:pt x="26532" y="40906"/>
                  </a:cubicBezTo>
                  <a:cubicBezTo>
                    <a:pt x="26532" y="41115"/>
                    <a:pt x="26511" y="41324"/>
                    <a:pt x="26552" y="41534"/>
                  </a:cubicBezTo>
                  <a:cubicBezTo>
                    <a:pt x="26657" y="42078"/>
                    <a:pt x="26657" y="42643"/>
                    <a:pt x="26615" y="43187"/>
                  </a:cubicBezTo>
                  <a:cubicBezTo>
                    <a:pt x="26594" y="43647"/>
                    <a:pt x="26552" y="44149"/>
                    <a:pt x="26824" y="44588"/>
                  </a:cubicBezTo>
                  <a:cubicBezTo>
                    <a:pt x="27222" y="44672"/>
                    <a:pt x="27578" y="44735"/>
                    <a:pt x="27912" y="44588"/>
                  </a:cubicBezTo>
                  <a:cubicBezTo>
                    <a:pt x="28268" y="44463"/>
                    <a:pt x="28582" y="44484"/>
                    <a:pt x="28917" y="44526"/>
                  </a:cubicBezTo>
                  <a:cubicBezTo>
                    <a:pt x="29168" y="44547"/>
                    <a:pt x="29461" y="44526"/>
                    <a:pt x="29733" y="44526"/>
                  </a:cubicBezTo>
                  <a:cubicBezTo>
                    <a:pt x="30068" y="44526"/>
                    <a:pt x="30402" y="44463"/>
                    <a:pt x="30716" y="44484"/>
                  </a:cubicBezTo>
                  <a:cubicBezTo>
                    <a:pt x="31135" y="44526"/>
                    <a:pt x="31511" y="44463"/>
                    <a:pt x="31867" y="44275"/>
                  </a:cubicBezTo>
                  <a:cubicBezTo>
                    <a:pt x="31993" y="44212"/>
                    <a:pt x="32160" y="44128"/>
                    <a:pt x="32286" y="44149"/>
                  </a:cubicBezTo>
                  <a:cubicBezTo>
                    <a:pt x="32788" y="44212"/>
                    <a:pt x="33248" y="44003"/>
                    <a:pt x="33729" y="44003"/>
                  </a:cubicBezTo>
                  <a:cubicBezTo>
                    <a:pt x="34775" y="43961"/>
                    <a:pt x="35738" y="43542"/>
                    <a:pt x="36742" y="43312"/>
                  </a:cubicBezTo>
                  <a:cubicBezTo>
                    <a:pt x="37642" y="43103"/>
                    <a:pt x="38437" y="42538"/>
                    <a:pt x="39169" y="41931"/>
                  </a:cubicBezTo>
                  <a:cubicBezTo>
                    <a:pt x="39525" y="41617"/>
                    <a:pt x="39776" y="41283"/>
                    <a:pt x="39797" y="40759"/>
                  </a:cubicBezTo>
                  <a:cubicBezTo>
                    <a:pt x="39818" y="40174"/>
                    <a:pt x="39944" y="39609"/>
                    <a:pt x="39797" y="39023"/>
                  </a:cubicBezTo>
                  <a:cubicBezTo>
                    <a:pt x="39713" y="38730"/>
                    <a:pt x="39797" y="38416"/>
                    <a:pt x="39818" y="38102"/>
                  </a:cubicBezTo>
                  <a:cubicBezTo>
                    <a:pt x="39839" y="37726"/>
                    <a:pt x="39776" y="37328"/>
                    <a:pt x="39588" y="36993"/>
                  </a:cubicBezTo>
                  <a:cubicBezTo>
                    <a:pt x="39044" y="36993"/>
                    <a:pt x="38521" y="37014"/>
                    <a:pt x="37998" y="36993"/>
                  </a:cubicBezTo>
                  <a:cubicBezTo>
                    <a:pt x="37475" y="36951"/>
                    <a:pt x="36972" y="36889"/>
                    <a:pt x="36449" y="36847"/>
                  </a:cubicBezTo>
                  <a:cubicBezTo>
                    <a:pt x="36345" y="36993"/>
                    <a:pt x="36282" y="37119"/>
                    <a:pt x="36219" y="37161"/>
                  </a:cubicBezTo>
                  <a:cubicBezTo>
                    <a:pt x="35403" y="37851"/>
                    <a:pt x="34566" y="38521"/>
                    <a:pt x="33729" y="39190"/>
                  </a:cubicBezTo>
                  <a:cubicBezTo>
                    <a:pt x="33562" y="39295"/>
                    <a:pt x="33311" y="39337"/>
                    <a:pt x="33122" y="39316"/>
                  </a:cubicBezTo>
                  <a:cubicBezTo>
                    <a:pt x="32516" y="39232"/>
                    <a:pt x="31888" y="39253"/>
                    <a:pt x="31407" y="38835"/>
                  </a:cubicBezTo>
                  <a:cubicBezTo>
                    <a:pt x="30925" y="38793"/>
                    <a:pt x="30716" y="38458"/>
                    <a:pt x="30570" y="38081"/>
                  </a:cubicBezTo>
                  <a:cubicBezTo>
                    <a:pt x="30465" y="37830"/>
                    <a:pt x="30361" y="37600"/>
                    <a:pt x="30298" y="37307"/>
                  </a:cubicBezTo>
                  <a:cubicBezTo>
                    <a:pt x="30214" y="36784"/>
                    <a:pt x="30109" y="36282"/>
                    <a:pt x="29984" y="35738"/>
                  </a:cubicBezTo>
                  <a:close/>
                  <a:moveTo>
                    <a:pt x="11571" y="41324"/>
                  </a:moveTo>
                  <a:cubicBezTo>
                    <a:pt x="11550" y="41115"/>
                    <a:pt x="11571" y="41052"/>
                    <a:pt x="11550" y="40969"/>
                  </a:cubicBezTo>
                  <a:cubicBezTo>
                    <a:pt x="11320" y="40236"/>
                    <a:pt x="11592" y="39525"/>
                    <a:pt x="11676" y="38793"/>
                  </a:cubicBezTo>
                  <a:cubicBezTo>
                    <a:pt x="11948" y="38437"/>
                    <a:pt x="12011" y="38039"/>
                    <a:pt x="12073" y="37600"/>
                  </a:cubicBezTo>
                  <a:cubicBezTo>
                    <a:pt x="12094" y="37412"/>
                    <a:pt x="12178" y="37244"/>
                    <a:pt x="12283" y="37098"/>
                  </a:cubicBezTo>
                  <a:cubicBezTo>
                    <a:pt x="12910" y="36135"/>
                    <a:pt x="13475" y="35110"/>
                    <a:pt x="14375" y="34315"/>
                  </a:cubicBezTo>
                  <a:cubicBezTo>
                    <a:pt x="14584" y="34148"/>
                    <a:pt x="14772" y="33938"/>
                    <a:pt x="14919" y="33687"/>
                  </a:cubicBezTo>
                  <a:cubicBezTo>
                    <a:pt x="15212" y="33269"/>
                    <a:pt x="15568" y="33018"/>
                    <a:pt x="16049" y="32808"/>
                  </a:cubicBezTo>
                  <a:cubicBezTo>
                    <a:pt x="16572" y="32578"/>
                    <a:pt x="17179" y="32432"/>
                    <a:pt x="17430" y="31846"/>
                  </a:cubicBezTo>
                  <a:cubicBezTo>
                    <a:pt x="17451" y="31762"/>
                    <a:pt x="17555" y="31700"/>
                    <a:pt x="17639" y="31679"/>
                  </a:cubicBezTo>
                  <a:cubicBezTo>
                    <a:pt x="18162" y="31469"/>
                    <a:pt x="18664" y="31135"/>
                    <a:pt x="19229" y="31030"/>
                  </a:cubicBezTo>
                  <a:cubicBezTo>
                    <a:pt x="19836" y="30925"/>
                    <a:pt x="20359" y="30632"/>
                    <a:pt x="20882" y="30340"/>
                  </a:cubicBezTo>
                  <a:cubicBezTo>
                    <a:pt x="20673" y="29712"/>
                    <a:pt x="20589" y="29670"/>
                    <a:pt x="20150" y="29775"/>
                  </a:cubicBezTo>
                  <a:cubicBezTo>
                    <a:pt x="19920" y="29816"/>
                    <a:pt x="19689" y="29837"/>
                    <a:pt x="19438" y="29900"/>
                  </a:cubicBezTo>
                  <a:cubicBezTo>
                    <a:pt x="18706" y="30068"/>
                    <a:pt x="18037" y="30277"/>
                    <a:pt x="17827" y="31135"/>
                  </a:cubicBezTo>
                  <a:cubicBezTo>
                    <a:pt x="17827" y="31156"/>
                    <a:pt x="17806" y="31176"/>
                    <a:pt x="17765" y="31176"/>
                  </a:cubicBezTo>
                  <a:cubicBezTo>
                    <a:pt x="16990" y="31532"/>
                    <a:pt x="16195" y="31867"/>
                    <a:pt x="15421" y="32181"/>
                  </a:cubicBezTo>
                  <a:cubicBezTo>
                    <a:pt x="14772" y="32432"/>
                    <a:pt x="14103" y="32683"/>
                    <a:pt x="13371" y="32516"/>
                  </a:cubicBezTo>
                  <a:cubicBezTo>
                    <a:pt x="12408" y="32327"/>
                    <a:pt x="11446" y="32223"/>
                    <a:pt x="10504" y="32055"/>
                  </a:cubicBezTo>
                  <a:cubicBezTo>
                    <a:pt x="10065" y="31951"/>
                    <a:pt x="9667" y="32013"/>
                    <a:pt x="9270" y="32202"/>
                  </a:cubicBezTo>
                  <a:cubicBezTo>
                    <a:pt x="8454" y="32620"/>
                    <a:pt x="7679" y="33101"/>
                    <a:pt x="6989" y="33729"/>
                  </a:cubicBezTo>
                  <a:cubicBezTo>
                    <a:pt x="6842" y="33876"/>
                    <a:pt x="6675" y="34043"/>
                    <a:pt x="6612" y="34210"/>
                  </a:cubicBezTo>
                  <a:cubicBezTo>
                    <a:pt x="6194" y="35026"/>
                    <a:pt x="5713" y="35822"/>
                    <a:pt x="5733" y="36784"/>
                  </a:cubicBezTo>
                  <a:cubicBezTo>
                    <a:pt x="5733" y="36993"/>
                    <a:pt x="5713" y="37202"/>
                    <a:pt x="5671" y="37412"/>
                  </a:cubicBezTo>
                  <a:cubicBezTo>
                    <a:pt x="5608" y="37726"/>
                    <a:pt x="5713" y="37998"/>
                    <a:pt x="5901" y="38270"/>
                  </a:cubicBezTo>
                  <a:cubicBezTo>
                    <a:pt x="6424" y="38981"/>
                    <a:pt x="7093" y="39567"/>
                    <a:pt x="7889" y="39985"/>
                  </a:cubicBezTo>
                  <a:cubicBezTo>
                    <a:pt x="8516" y="40341"/>
                    <a:pt x="9060" y="40864"/>
                    <a:pt x="9855" y="40885"/>
                  </a:cubicBezTo>
                  <a:cubicBezTo>
                    <a:pt x="10316" y="41283"/>
                    <a:pt x="10922" y="41262"/>
                    <a:pt x="11571" y="41324"/>
                  </a:cubicBezTo>
                  <a:close/>
                  <a:moveTo>
                    <a:pt x="17869" y="44254"/>
                  </a:moveTo>
                  <a:cubicBezTo>
                    <a:pt x="17451" y="43940"/>
                    <a:pt x="17200" y="43731"/>
                    <a:pt x="16928" y="43521"/>
                  </a:cubicBezTo>
                  <a:cubicBezTo>
                    <a:pt x="16384" y="43082"/>
                    <a:pt x="15840" y="42664"/>
                    <a:pt x="15233" y="42308"/>
                  </a:cubicBezTo>
                  <a:cubicBezTo>
                    <a:pt x="14500" y="41848"/>
                    <a:pt x="14040" y="41199"/>
                    <a:pt x="13956" y="40299"/>
                  </a:cubicBezTo>
                  <a:cubicBezTo>
                    <a:pt x="13935" y="39985"/>
                    <a:pt x="13956" y="39713"/>
                    <a:pt x="14187" y="39462"/>
                  </a:cubicBezTo>
                  <a:cubicBezTo>
                    <a:pt x="14396" y="39211"/>
                    <a:pt x="14584" y="38918"/>
                    <a:pt x="14793" y="38667"/>
                  </a:cubicBezTo>
                  <a:cubicBezTo>
                    <a:pt x="15442" y="37788"/>
                    <a:pt x="16070" y="36951"/>
                    <a:pt x="16928" y="36303"/>
                  </a:cubicBezTo>
                  <a:cubicBezTo>
                    <a:pt x="17221" y="36073"/>
                    <a:pt x="17493" y="35801"/>
                    <a:pt x="17723" y="35549"/>
                  </a:cubicBezTo>
                  <a:cubicBezTo>
                    <a:pt x="18037" y="35215"/>
                    <a:pt x="18371" y="34901"/>
                    <a:pt x="18790" y="34692"/>
                  </a:cubicBezTo>
                  <a:cubicBezTo>
                    <a:pt x="19229" y="34482"/>
                    <a:pt x="19585" y="34127"/>
                    <a:pt x="19941" y="33792"/>
                  </a:cubicBezTo>
                  <a:cubicBezTo>
                    <a:pt x="20736" y="32976"/>
                    <a:pt x="21594" y="32285"/>
                    <a:pt x="22619" y="31762"/>
                  </a:cubicBezTo>
                  <a:cubicBezTo>
                    <a:pt x="22891" y="31595"/>
                    <a:pt x="23184" y="31469"/>
                    <a:pt x="23456" y="31176"/>
                  </a:cubicBezTo>
                  <a:cubicBezTo>
                    <a:pt x="23184" y="30925"/>
                    <a:pt x="22933" y="30695"/>
                    <a:pt x="22702" y="30507"/>
                  </a:cubicBezTo>
                  <a:cubicBezTo>
                    <a:pt x="22326" y="30507"/>
                    <a:pt x="22033" y="30612"/>
                    <a:pt x="21719" y="30800"/>
                  </a:cubicBezTo>
                  <a:cubicBezTo>
                    <a:pt x="21217" y="31072"/>
                    <a:pt x="20652" y="31260"/>
                    <a:pt x="20171" y="31553"/>
                  </a:cubicBezTo>
                  <a:cubicBezTo>
                    <a:pt x="19543" y="31930"/>
                    <a:pt x="18915" y="32285"/>
                    <a:pt x="18204" y="32453"/>
                  </a:cubicBezTo>
                  <a:cubicBezTo>
                    <a:pt x="18162" y="32495"/>
                    <a:pt x="18099" y="32516"/>
                    <a:pt x="18057" y="32557"/>
                  </a:cubicBezTo>
                  <a:cubicBezTo>
                    <a:pt x="17513" y="32955"/>
                    <a:pt x="16948" y="33353"/>
                    <a:pt x="16404" y="33687"/>
                  </a:cubicBezTo>
                  <a:cubicBezTo>
                    <a:pt x="15944" y="34001"/>
                    <a:pt x="15672" y="34524"/>
                    <a:pt x="15275" y="34859"/>
                  </a:cubicBezTo>
                  <a:cubicBezTo>
                    <a:pt x="14521" y="35549"/>
                    <a:pt x="13956" y="36366"/>
                    <a:pt x="13433" y="37223"/>
                  </a:cubicBezTo>
                  <a:cubicBezTo>
                    <a:pt x="13245" y="37537"/>
                    <a:pt x="13057" y="37851"/>
                    <a:pt x="13036" y="38207"/>
                  </a:cubicBezTo>
                  <a:cubicBezTo>
                    <a:pt x="13015" y="38479"/>
                    <a:pt x="12910" y="38730"/>
                    <a:pt x="12806" y="39002"/>
                  </a:cubicBezTo>
                  <a:cubicBezTo>
                    <a:pt x="12492" y="39713"/>
                    <a:pt x="12429" y="40404"/>
                    <a:pt x="12743" y="41115"/>
                  </a:cubicBezTo>
                  <a:cubicBezTo>
                    <a:pt x="12931" y="41534"/>
                    <a:pt x="13140" y="41952"/>
                    <a:pt x="13371" y="42350"/>
                  </a:cubicBezTo>
                  <a:cubicBezTo>
                    <a:pt x="13496" y="42559"/>
                    <a:pt x="13643" y="42852"/>
                    <a:pt x="13852" y="42894"/>
                  </a:cubicBezTo>
                  <a:cubicBezTo>
                    <a:pt x="14417" y="43061"/>
                    <a:pt x="14835" y="43480"/>
                    <a:pt x="15358" y="43710"/>
                  </a:cubicBezTo>
                  <a:cubicBezTo>
                    <a:pt x="15693" y="43877"/>
                    <a:pt x="16049" y="44024"/>
                    <a:pt x="16384" y="44065"/>
                  </a:cubicBezTo>
                  <a:cubicBezTo>
                    <a:pt x="16802" y="44191"/>
                    <a:pt x="17283" y="44212"/>
                    <a:pt x="17869" y="44254"/>
                  </a:cubicBezTo>
                  <a:close/>
                  <a:moveTo>
                    <a:pt x="14605" y="19857"/>
                  </a:moveTo>
                  <a:cubicBezTo>
                    <a:pt x="14982" y="19815"/>
                    <a:pt x="15254" y="19773"/>
                    <a:pt x="15547" y="19731"/>
                  </a:cubicBezTo>
                  <a:cubicBezTo>
                    <a:pt x="15651" y="19710"/>
                    <a:pt x="15777" y="19668"/>
                    <a:pt x="15881" y="19627"/>
                  </a:cubicBezTo>
                  <a:cubicBezTo>
                    <a:pt x="16384" y="19313"/>
                    <a:pt x="16969" y="19041"/>
                    <a:pt x="17283" y="18476"/>
                  </a:cubicBezTo>
                  <a:cubicBezTo>
                    <a:pt x="17534" y="17995"/>
                    <a:pt x="17848" y="17555"/>
                    <a:pt x="18162" y="17095"/>
                  </a:cubicBezTo>
                  <a:cubicBezTo>
                    <a:pt x="18894" y="15965"/>
                    <a:pt x="18853" y="14710"/>
                    <a:pt x="18664" y="13454"/>
                  </a:cubicBezTo>
                  <a:cubicBezTo>
                    <a:pt x="18643" y="13329"/>
                    <a:pt x="18560" y="13161"/>
                    <a:pt x="18455" y="13057"/>
                  </a:cubicBezTo>
                  <a:cubicBezTo>
                    <a:pt x="18141" y="12617"/>
                    <a:pt x="17660" y="12554"/>
                    <a:pt x="17304" y="12973"/>
                  </a:cubicBezTo>
                  <a:cubicBezTo>
                    <a:pt x="17095" y="13224"/>
                    <a:pt x="16865" y="13391"/>
                    <a:pt x="16593" y="13538"/>
                  </a:cubicBezTo>
                  <a:cubicBezTo>
                    <a:pt x="16488" y="13580"/>
                    <a:pt x="16384" y="13663"/>
                    <a:pt x="16300" y="13747"/>
                  </a:cubicBezTo>
                  <a:cubicBezTo>
                    <a:pt x="15630" y="14584"/>
                    <a:pt x="14982" y="15421"/>
                    <a:pt x="14689" y="16488"/>
                  </a:cubicBezTo>
                  <a:cubicBezTo>
                    <a:pt x="14563" y="16990"/>
                    <a:pt x="14563" y="17513"/>
                    <a:pt x="14459" y="18036"/>
                  </a:cubicBezTo>
                  <a:cubicBezTo>
                    <a:pt x="14354" y="18664"/>
                    <a:pt x="14584" y="19229"/>
                    <a:pt x="14605" y="19857"/>
                  </a:cubicBezTo>
                  <a:close/>
                  <a:moveTo>
                    <a:pt x="25506" y="44568"/>
                  </a:moveTo>
                  <a:lnTo>
                    <a:pt x="25506" y="43061"/>
                  </a:lnTo>
                  <a:lnTo>
                    <a:pt x="25506" y="40425"/>
                  </a:lnTo>
                  <a:cubicBezTo>
                    <a:pt x="25506" y="40341"/>
                    <a:pt x="25485" y="40236"/>
                    <a:pt x="25464" y="40153"/>
                  </a:cubicBezTo>
                  <a:cubicBezTo>
                    <a:pt x="25339" y="39755"/>
                    <a:pt x="25381" y="39379"/>
                    <a:pt x="25443" y="38981"/>
                  </a:cubicBezTo>
                  <a:cubicBezTo>
                    <a:pt x="25548" y="38228"/>
                    <a:pt x="25339" y="37495"/>
                    <a:pt x="25339" y="36721"/>
                  </a:cubicBezTo>
                  <a:cubicBezTo>
                    <a:pt x="25339" y="36617"/>
                    <a:pt x="25255" y="36491"/>
                    <a:pt x="25192" y="36366"/>
                  </a:cubicBezTo>
                  <a:cubicBezTo>
                    <a:pt x="24983" y="36345"/>
                    <a:pt x="24753" y="36240"/>
                    <a:pt x="24565" y="36282"/>
                  </a:cubicBezTo>
                  <a:cubicBezTo>
                    <a:pt x="23979" y="36491"/>
                    <a:pt x="23288" y="36407"/>
                    <a:pt x="22786" y="36868"/>
                  </a:cubicBezTo>
                  <a:cubicBezTo>
                    <a:pt x="22765" y="36930"/>
                    <a:pt x="22744" y="36993"/>
                    <a:pt x="22744" y="37035"/>
                  </a:cubicBezTo>
                  <a:cubicBezTo>
                    <a:pt x="22849" y="37642"/>
                    <a:pt x="22933" y="38249"/>
                    <a:pt x="22786" y="38855"/>
                  </a:cubicBezTo>
                  <a:cubicBezTo>
                    <a:pt x="22765" y="38918"/>
                    <a:pt x="22786" y="39023"/>
                    <a:pt x="22807" y="39107"/>
                  </a:cubicBezTo>
                  <a:cubicBezTo>
                    <a:pt x="22995" y="40759"/>
                    <a:pt x="23163" y="42371"/>
                    <a:pt x="23330" y="44044"/>
                  </a:cubicBezTo>
                  <a:cubicBezTo>
                    <a:pt x="23560" y="44296"/>
                    <a:pt x="23749" y="44547"/>
                    <a:pt x="24000" y="44840"/>
                  </a:cubicBezTo>
                  <a:cubicBezTo>
                    <a:pt x="24125" y="44840"/>
                    <a:pt x="24230" y="44881"/>
                    <a:pt x="24355" y="44861"/>
                  </a:cubicBezTo>
                  <a:cubicBezTo>
                    <a:pt x="24753" y="44777"/>
                    <a:pt x="25088" y="44672"/>
                    <a:pt x="25506" y="44568"/>
                  </a:cubicBezTo>
                  <a:close/>
                  <a:moveTo>
                    <a:pt x="8642" y="17095"/>
                  </a:moveTo>
                  <a:cubicBezTo>
                    <a:pt x="8202" y="16467"/>
                    <a:pt x="7512" y="16216"/>
                    <a:pt x="6780" y="16111"/>
                  </a:cubicBezTo>
                  <a:cubicBezTo>
                    <a:pt x="6236" y="16049"/>
                    <a:pt x="5692" y="16007"/>
                    <a:pt x="5148" y="15986"/>
                  </a:cubicBezTo>
                  <a:cubicBezTo>
                    <a:pt x="4478" y="15965"/>
                    <a:pt x="3892" y="16070"/>
                    <a:pt x="3327" y="16446"/>
                  </a:cubicBezTo>
                  <a:cubicBezTo>
                    <a:pt x="3013" y="16697"/>
                    <a:pt x="2679" y="16927"/>
                    <a:pt x="2302" y="17074"/>
                  </a:cubicBezTo>
                  <a:cubicBezTo>
                    <a:pt x="1611" y="17388"/>
                    <a:pt x="1444" y="18057"/>
                    <a:pt x="1193" y="18643"/>
                  </a:cubicBezTo>
                  <a:cubicBezTo>
                    <a:pt x="1109" y="18852"/>
                    <a:pt x="1256" y="19124"/>
                    <a:pt x="1465" y="19145"/>
                  </a:cubicBezTo>
                  <a:cubicBezTo>
                    <a:pt x="2093" y="19208"/>
                    <a:pt x="2720" y="19376"/>
                    <a:pt x="3390" y="19250"/>
                  </a:cubicBezTo>
                  <a:cubicBezTo>
                    <a:pt x="4352" y="19041"/>
                    <a:pt x="5378" y="18894"/>
                    <a:pt x="6340" y="18685"/>
                  </a:cubicBezTo>
                  <a:cubicBezTo>
                    <a:pt x="6591" y="18622"/>
                    <a:pt x="6884" y="18518"/>
                    <a:pt x="7093" y="18371"/>
                  </a:cubicBezTo>
                  <a:cubicBezTo>
                    <a:pt x="7617" y="17974"/>
                    <a:pt x="8119" y="17534"/>
                    <a:pt x="8642" y="17095"/>
                  </a:cubicBezTo>
                  <a:close/>
                  <a:moveTo>
                    <a:pt x="35194" y="36679"/>
                  </a:moveTo>
                  <a:cubicBezTo>
                    <a:pt x="34399" y="36575"/>
                    <a:pt x="33771" y="36491"/>
                    <a:pt x="33122" y="36449"/>
                  </a:cubicBezTo>
                  <a:cubicBezTo>
                    <a:pt x="32474" y="36386"/>
                    <a:pt x="31846" y="36094"/>
                    <a:pt x="31114" y="36094"/>
                  </a:cubicBezTo>
                  <a:cubicBezTo>
                    <a:pt x="31135" y="36617"/>
                    <a:pt x="31302" y="37098"/>
                    <a:pt x="31428" y="37537"/>
                  </a:cubicBezTo>
                  <a:cubicBezTo>
                    <a:pt x="31469" y="37663"/>
                    <a:pt x="31595" y="37767"/>
                    <a:pt x="31700" y="37851"/>
                  </a:cubicBezTo>
                  <a:cubicBezTo>
                    <a:pt x="31867" y="37956"/>
                    <a:pt x="32013" y="38018"/>
                    <a:pt x="32202" y="38081"/>
                  </a:cubicBezTo>
                  <a:cubicBezTo>
                    <a:pt x="32725" y="38332"/>
                    <a:pt x="33227" y="38374"/>
                    <a:pt x="33729" y="37935"/>
                  </a:cubicBezTo>
                  <a:cubicBezTo>
                    <a:pt x="34085" y="37621"/>
                    <a:pt x="34482" y="37328"/>
                    <a:pt x="34859" y="37014"/>
                  </a:cubicBezTo>
                  <a:cubicBezTo>
                    <a:pt x="34964" y="36972"/>
                    <a:pt x="35027" y="36868"/>
                    <a:pt x="35194" y="36679"/>
                  </a:cubicBezTo>
                  <a:close/>
                  <a:moveTo>
                    <a:pt x="25820" y="47246"/>
                  </a:moveTo>
                  <a:cubicBezTo>
                    <a:pt x="25778" y="46765"/>
                    <a:pt x="25715" y="46409"/>
                    <a:pt x="25695" y="46032"/>
                  </a:cubicBezTo>
                  <a:cubicBezTo>
                    <a:pt x="25674" y="45697"/>
                    <a:pt x="25778" y="45321"/>
                    <a:pt x="25548" y="44944"/>
                  </a:cubicBezTo>
                  <a:cubicBezTo>
                    <a:pt x="25130" y="45572"/>
                    <a:pt x="24565" y="45739"/>
                    <a:pt x="23916" y="45593"/>
                  </a:cubicBezTo>
                  <a:cubicBezTo>
                    <a:pt x="23874" y="45572"/>
                    <a:pt x="23791" y="45593"/>
                    <a:pt x="23728" y="45593"/>
                  </a:cubicBezTo>
                  <a:cubicBezTo>
                    <a:pt x="23498" y="45677"/>
                    <a:pt x="23372" y="45781"/>
                    <a:pt x="23456" y="46053"/>
                  </a:cubicBezTo>
                  <a:cubicBezTo>
                    <a:pt x="23728" y="46116"/>
                    <a:pt x="24042" y="46137"/>
                    <a:pt x="24335" y="46221"/>
                  </a:cubicBezTo>
                  <a:cubicBezTo>
                    <a:pt x="24502" y="46241"/>
                    <a:pt x="24648" y="46304"/>
                    <a:pt x="24753" y="46367"/>
                  </a:cubicBezTo>
                  <a:cubicBezTo>
                    <a:pt x="24837" y="46430"/>
                    <a:pt x="24920" y="46576"/>
                    <a:pt x="24879" y="46702"/>
                  </a:cubicBezTo>
                  <a:cubicBezTo>
                    <a:pt x="24879" y="46785"/>
                    <a:pt x="24774" y="46932"/>
                    <a:pt x="24669" y="46953"/>
                  </a:cubicBezTo>
                  <a:cubicBezTo>
                    <a:pt x="24460" y="47016"/>
                    <a:pt x="24251" y="47016"/>
                    <a:pt x="24042" y="47016"/>
                  </a:cubicBezTo>
                  <a:cubicBezTo>
                    <a:pt x="23811" y="47037"/>
                    <a:pt x="23581" y="46869"/>
                    <a:pt x="23372" y="47078"/>
                  </a:cubicBezTo>
                  <a:cubicBezTo>
                    <a:pt x="23393" y="47141"/>
                    <a:pt x="23414" y="47246"/>
                    <a:pt x="23456" y="47246"/>
                  </a:cubicBezTo>
                  <a:cubicBezTo>
                    <a:pt x="23874" y="47309"/>
                    <a:pt x="24293" y="47434"/>
                    <a:pt x="24711" y="47434"/>
                  </a:cubicBezTo>
                  <a:cubicBezTo>
                    <a:pt x="25067" y="47455"/>
                    <a:pt x="25443" y="47329"/>
                    <a:pt x="25820" y="47246"/>
                  </a:cubicBezTo>
                  <a:close/>
                  <a:moveTo>
                    <a:pt x="23874" y="48585"/>
                  </a:moveTo>
                  <a:cubicBezTo>
                    <a:pt x="24251" y="49422"/>
                    <a:pt x="24544" y="50280"/>
                    <a:pt x="25151" y="51138"/>
                  </a:cubicBezTo>
                  <a:cubicBezTo>
                    <a:pt x="25485" y="50217"/>
                    <a:pt x="25862" y="49464"/>
                    <a:pt x="25695" y="48459"/>
                  </a:cubicBezTo>
                  <a:cubicBezTo>
                    <a:pt x="25088" y="48899"/>
                    <a:pt x="24502" y="48522"/>
                    <a:pt x="23874" y="48585"/>
                  </a:cubicBezTo>
                  <a:close/>
                  <a:moveTo>
                    <a:pt x="22200" y="45028"/>
                  </a:moveTo>
                  <a:cubicBezTo>
                    <a:pt x="22158" y="44965"/>
                    <a:pt x="22138" y="44923"/>
                    <a:pt x="22117" y="44881"/>
                  </a:cubicBezTo>
                  <a:cubicBezTo>
                    <a:pt x="22054" y="44861"/>
                    <a:pt x="22012" y="44923"/>
                    <a:pt x="21949" y="44923"/>
                  </a:cubicBezTo>
                  <a:cubicBezTo>
                    <a:pt x="21991" y="44965"/>
                    <a:pt x="22012" y="45028"/>
                    <a:pt x="22054" y="45049"/>
                  </a:cubicBezTo>
                  <a:cubicBezTo>
                    <a:pt x="22096" y="45049"/>
                    <a:pt x="22138" y="45028"/>
                    <a:pt x="22200" y="45028"/>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0" name="Google Shape;580;p33"/>
            <p:cNvSpPr/>
            <p:nvPr/>
          </p:nvSpPr>
          <p:spPr>
            <a:xfrm flipH="1">
              <a:off x="6287475" y="3398600"/>
              <a:ext cx="301850" cy="153800"/>
            </a:xfrm>
            <a:custGeom>
              <a:rect b="b" l="l" r="r" t="t"/>
              <a:pathLst>
                <a:path extrusionOk="0" h="6152" w="12074">
                  <a:moveTo>
                    <a:pt x="858" y="0"/>
                  </a:moveTo>
                  <a:cubicBezTo>
                    <a:pt x="1172" y="314"/>
                    <a:pt x="1277" y="670"/>
                    <a:pt x="1277" y="1088"/>
                  </a:cubicBezTo>
                  <a:cubicBezTo>
                    <a:pt x="1277" y="1779"/>
                    <a:pt x="1549" y="2323"/>
                    <a:pt x="2072" y="2741"/>
                  </a:cubicBezTo>
                  <a:cubicBezTo>
                    <a:pt x="2553" y="3097"/>
                    <a:pt x="2951" y="3599"/>
                    <a:pt x="3599" y="3703"/>
                  </a:cubicBezTo>
                  <a:cubicBezTo>
                    <a:pt x="3641" y="3703"/>
                    <a:pt x="3725" y="3766"/>
                    <a:pt x="3746" y="3787"/>
                  </a:cubicBezTo>
                  <a:cubicBezTo>
                    <a:pt x="4101" y="4227"/>
                    <a:pt x="4645" y="4248"/>
                    <a:pt x="5106" y="4478"/>
                  </a:cubicBezTo>
                  <a:cubicBezTo>
                    <a:pt x="5985" y="4833"/>
                    <a:pt x="6884" y="4833"/>
                    <a:pt x="7805" y="4959"/>
                  </a:cubicBezTo>
                  <a:cubicBezTo>
                    <a:pt x="8035" y="5001"/>
                    <a:pt x="8307" y="4938"/>
                    <a:pt x="8516" y="4854"/>
                  </a:cubicBezTo>
                  <a:cubicBezTo>
                    <a:pt x="9249" y="4603"/>
                    <a:pt x="10023" y="4394"/>
                    <a:pt x="10713" y="3975"/>
                  </a:cubicBezTo>
                  <a:cubicBezTo>
                    <a:pt x="11048" y="3766"/>
                    <a:pt x="11404" y="3787"/>
                    <a:pt x="11780" y="3871"/>
                  </a:cubicBezTo>
                  <a:cubicBezTo>
                    <a:pt x="11885" y="3892"/>
                    <a:pt x="12011" y="4080"/>
                    <a:pt x="12031" y="4185"/>
                  </a:cubicBezTo>
                  <a:cubicBezTo>
                    <a:pt x="12073" y="4310"/>
                    <a:pt x="11969" y="4540"/>
                    <a:pt x="11885" y="4582"/>
                  </a:cubicBezTo>
                  <a:cubicBezTo>
                    <a:pt x="11257" y="4708"/>
                    <a:pt x="10881" y="5252"/>
                    <a:pt x="10295" y="5440"/>
                  </a:cubicBezTo>
                  <a:cubicBezTo>
                    <a:pt x="9709" y="5587"/>
                    <a:pt x="9144" y="5859"/>
                    <a:pt x="8558" y="6068"/>
                  </a:cubicBezTo>
                  <a:cubicBezTo>
                    <a:pt x="8328" y="6152"/>
                    <a:pt x="8098" y="6152"/>
                    <a:pt x="7826" y="6110"/>
                  </a:cubicBezTo>
                  <a:cubicBezTo>
                    <a:pt x="6529" y="6068"/>
                    <a:pt x="5231" y="5733"/>
                    <a:pt x="3976" y="5356"/>
                  </a:cubicBezTo>
                  <a:cubicBezTo>
                    <a:pt x="3955" y="5356"/>
                    <a:pt x="3934" y="5336"/>
                    <a:pt x="3913" y="5336"/>
                  </a:cubicBezTo>
                  <a:cubicBezTo>
                    <a:pt x="2867" y="4729"/>
                    <a:pt x="1758" y="4185"/>
                    <a:pt x="942" y="3243"/>
                  </a:cubicBezTo>
                  <a:cubicBezTo>
                    <a:pt x="461" y="2636"/>
                    <a:pt x="0" y="1967"/>
                    <a:pt x="168" y="1088"/>
                  </a:cubicBezTo>
                  <a:cubicBezTo>
                    <a:pt x="272" y="649"/>
                    <a:pt x="440" y="251"/>
                    <a:pt x="858" y="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1" name="Google Shape;581;p33"/>
            <p:cNvSpPr/>
            <p:nvPr/>
          </p:nvSpPr>
          <p:spPr>
            <a:xfrm flipH="1">
              <a:off x="6511375" y="3285600"/>
              <a:ext cx="52850" cy="48675"/>
            </a:xfrm>
            <a:custGeom>
              <a:rect b="b" l="l" r="r" t="t"/>
              <a:pathLst>
                <a:path extrusionOk="0" h="1947" w="2114">
                  <a:moveTo>
                    <a:pt x="2114" y="817"/>
                  </a:moveTo>
                  <a:cubicBezTo>
                    <a:pt x="2114" y="1549"/>
                    <a:pt x="1696" y="1946"/>
                    <a:pt x="963" y="1905"/>
                  </a:cubicBezTo>
                  <a:cubicBezTo>
                    <a:pt x="294" y="1842"/>
                    <a:pt x="1" y="1256"/>
                    <a:pt x="335" y="649"/>
                  </a:cubicBezTo>
                  <a:cubicBezTo>
                    <a:pt x="587" y="231"/>
                    <a:pt x="1110" y="1"/>
                    <a:pt x="1570" y="105"/>
                  </a:cubicBezTo>
                  <a:cubicBezTo>
                    <a:pt x="1988" y="231"/>
                    <a:pt x="2114" y="419"/>
                    <a:pt x="2114" y="817"/>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2" name="Google Shape;582;p33"/>
            <p:cNvSpPr/>
            <p:nvPr/>
          </p:nvSpPr>
          <p:spPr>
            <a:xfrm flipH="1">
              <a:off x="6192800" y="3356750"/>
              <a:ext cx="45525" cy="53375"/>
            </a:xfrm>
            <a:custGeom>
              <a:rect b="b" l="l" r="r" t="t"/>
              <a:pathLst>
                <a:path extrusionOk="0" h="2135" w="1821">
                  <a:moveTo>
                    <a:pt x="1779" y="1088"/>
                  </a:moveTo>
                  <a:cubicBezTo>
                    <a:pt x="1779" y="1130"/>
                    <a:pt x="1779" y="1193"/>
                    <a:pt x="1737" y="1297"/>
                  </a:cubicBezTo>
                  <a:cubicBezTo>
                    <a:pt x="1653" y="1904"/>
                    <a:pt x="1109" y="2134"/>
                    <a:pt x="586" y="1820"/>
                  </a:cubicBezTo>
                  <a:cubicBezTo>
                    <a:pt x="126" y="1507"/>
                    <a:pt x="0" y="732"/>
                    <a:pt x="335" y="293"/>
                  </a:cubicBezTo>
                  <a:cubicBezTo>
                    <a:pt x="419" y="188"/>
                    <a:pt x="565" y="84"/>
                    <a:pt x="691" y="84"/>
                  </a:cubicBezTo>
                  <a:cubicBezTo>
                    <a:pt x="1569" y="0"/>
                    <a:pt x="1820" y="335"/>
                    <a:pt x="1779" y="1088"/>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grpSp>
      <p:grpSp>
        <p:nvGrpSpPr>
          <p:cNvPr id="583" name="Google Shape;583;p33"/>
          <p:cNvGrpSpPr/>
          <p:nvPr/>
        </p:nvGrpSpPr>
        <p:grpSpPr>
          <a:xfrm>
            <a:off x="7537727" y="1643782"/>
            <a:ext cx="1283816" cy="1429076"/>
            <a:chOff x="5948275" y="2297825"/>
            <a:chExt cx="2178175" cy="2151575"/>
          </a:xfrm>
        </p:grpSpPr>
        <p:sp>
          <p:nvSpPr>
            <p:cNvPr id="584" name="Google Shape;584;p33"/>
            <p:cNvSpPr/>
            <p:nvPr/>
          </p:nvSpPr>
          <p:spPr>
            <a:xfrm rot="175061">
              <a:off x="6717042" y="3312008"/>
              <a:ext cx="572749" cy="556047"/>
            </a:xfrm>
            <a:custGeom>
              <a:rect b="b" l="l" r="r" t="t"/>
              <a:pathLst>
                <a:path extrusionOk="0" h="19965" w="2128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cap="flat" cmpd="sng" w="7950">
              <a:solidFill>
                <a:schemeClr val="accent4"/>
              </a:solidFill>
              <a:prstDash val="solid"/>
              <a:round/>
              <a:headEnd len="sm" w="sm" type="none"/>
              <a:tailEnd len="sm" w="sm" type="none"/>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5" name="Google Shape;585;p33"/>
            <p:cNvSpPr/>
            <p:nvPr/>
          </p:nvSpPr>
          <p:spPr>
            <a:xfrm>
              <a:off x="6522650" y="3312000"/>
              <a:ext cx="230174" cy="162225"/>
            </a:xfrm>
            <a:custGeom>
              <a:rect b="b" l="l" r="r" t="t"/>
              <a:pathLst>
                <a:path extrusionOk="0" h="6489" w="8099">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cap="flat" cmpd="sng" w="7950">
              <a:solidFill>
                <a:schemeClr val="accent6"/>
              </a:solidFill>
              <a:prstDash val="solid"/>
              <a:round/>
              <a:headEnd len="sm" w="sm" type="none"/>
              <a:tailEnd len="sm" w="sm" type="none"/>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6" name="Google Shape;586;p33"/>
            <p:cNvSpPr/>
            <p:nvPr/>
          </p:nvSpPr>
          <p:spPr>
            <a:xfrm>
              <a:off x="7158446" y="3377650"/>
              <a:ext cx="198155" cy="176131"/>
            </a:xfrm>
            <a:custGeom>
              <a:rect b="b" l="l" r="r" t="t"/>
              <a:pathLst>
                <a:path extrusionOk="0" h="6370" w="7513">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cap="flat" cmpd="sng" w="7950">
              <a:solidFill>
                <a:schemeClr val="accent6"/>
              </a:solidFill>
              <a:prstDash val="solid"/>
              <a:round/>
              <a:headEnd len="sm" w="sm" type="none"/>
              <a:tailEnd len="sm" w="sm" type="none"/>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7" name="Google Shape;587;p33"/>
            <p:cNvSpPr/>
            <p:nvPr/>
          </p:nvSpPr>
          <p:spPr>
            <a:xfrm>
              <a:off x="6407550" y="2525500"/>
              <a:ext cx="1196850" cy="951175"/>
            </a:xfrm>
            <a:custGeom>
              <a:rect b="b" l="l" r="r" t="t"/>
              <a:pathLst>
                <a:path extrusionOk="0" h="38047" w="47874">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cap="flat" cmpd="sng" w="31850">
              <a:solidFill>
                <a:schemeClr val="accent1"/>
              </a:solidFill>
              <a:prstDash val="solid"/>
              <a:round/>
              <a:headEnd len="sm" w="sm" type="none"/>
              <a:tailEnd len="sm" w="sm" type="none"/>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8" name="Google Shape;588;p33"/>
            <p:cNvSpPr/>
            <p:nvPr/>
          </p:nvSpPr>
          <p:spPr>
            <a:xfrm>
              <a:off x="6180025" y="2450175"/>
              <a:ext cx="303400" cy="415400"/>
            </a:xfrm>
            <a:custGeom>
              <a:rect b="b" l="l" r="r" t="t"/>
              <a:pathLst>
                <a:path extrusionOk="0" h="16616" w="12136">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89" name="Google Shape;589;p33"/>
            <p:cNvSpPr/>
            <p:nvPr/>
          </p:nvSpPr>
          <p:spPr>
            <a:xfrm>
              <a:off x="6479225" y="2313075"/>
              <a:ext cx="1035975" cy="494250"/>
            </a:xfrm>
            <a:custGeom>
              <a:rect b="b" l="l" r="r" t="t"/>
              <a:pathLst>
                <a:path extrusionOk="0" h="19770" w="41439">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cap="flat" cmpd="sng" w="23875">
              <a:solidFill>
                <a:schemeClr val="accent2"/>
              </a:solidFill>
              <a:prstDash val="solid"/>
              <a:round/>
              <a:headEnd len="sm" w="sm" type="none"/>
              <a:tailEnd len="sm" w="sm" type="none"/>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0" name="Google Shape;590;p33"/>
            <p:cNvSpPr/>
            <p:nvPr/>
          </p:nvSpPr>
          <p:spPr>
            <a:xfrm>
              <a:off x="7460025" y="2769500"/>
              <a:ext cx="436800" cy="520250"/>
            </a:xfrm>
            <a:custGeom>
              <a:rect b="b" l="l" r="r" t="t"/>
              <a:pathLst>
                <a:path extrusionOk="0" h="20810" w="17472">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1" name="Google Shape;591;p33"/>
            <p:cNvSpPr/>
            <p:nvPr/>
          </p:nvSpPr>
          <p:spPr>
            <a:xfrm>
              <a:off x="6348975" y="4066875"/>
              <a:ext cx="127125" cy="218269"/>
            </a:xfrm>
            <a:custGeom>
              <a:rect b="b" l="l" r="r" t="t"/>
              <a:pathLst>
                <a:path extrusionOk="0" h="7533" w="5085">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2" name="Google Shape;592;p33"/>
            <p:cNvSpPr/>
            <p:nvPr/>
          </p:nvSpPr>
          <p:spPr>
            <a:xfrm>
              <a:off x="6741750" y="4185430"/>
              <a:ext cx="182131" cy="201850"/>
            </a:xfrm>
            <a:custGeom>
              <a:rect b="b" l="l" r="r" t="t"/>
              <a:pathLst>
                <a:path extrusionOk="0" h="8074" w="6801">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3" name="Google Shape;593;p33"/>
            <p:cNvSpPr/>
            <p:nvPr/>
          </p:nvSpPr>
          <p:spPr>
            <a:xfrm>
              <a:off x="6164325" y="3984125"/>
              <a:ext cx="479893" cy="188329"/>
            </a:xfrm>
            <a:custGeom>
              <a:rect b="b" l="l" r="r" t="t"/>
              <a:pathLst>
                <a:path extrusionOk="0" h="6554" w="17236">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4" name="Google Shape;594;p33"/>
            <p:cNvSpPr/>
            <p:nvPr/>
          </p:nvSpPr>
          <p:spPr>
            <a:xfrm>
              <a:off x="6611050" y="3985425"/>
              <a:ext cx="765825" cy="407275"/>
            </a:xfrm>
            <a:custGeom>
              <a:rect b="b" l="l" r="r" t="t"/>
              <a:pathLst>
                <a:path extrusionOk="0" h="16291" w="30633">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5" name="Google Shape;595;p33"/>
            <p:cNvSpPr/>
            <p:nvPr/>
          </p:nvSpPr>
          <p:spPr>
            <a:xfrm>
              <a:off x="6155950" y="3714500"/>
              <a:ext cx="704618" cy="397832"/>
            </a:xfrm>
            <a:custGeom>
              <a:rect b="b" l="l" r="r" t="t"/>
              <a:pathLst>
                <a:path extrusionOk="0" h="14207" w="25716">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6" name="Google Shape;596;p33"/>
            <p:cNvSpPr/>
            <p:nvPr/>
          </p:nvSpPr>
          <p:spPr>
            <a:xfrm>
              <a:off x="6622550" y="3830025"/>
              <a:ext cx="765813" cy="465926"/>
            </a:xfrm>
            <a:custGeom>
              <a:rect b="b" l="l" r="r" t="t"/>
              <a:pathLst>
                <a:path extrusionOk="0" h="15887" w="2921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7" name="Google Shape;597;p33"/>
            <p:cNvSpPr/>
            <p:nvPr/>
          </p:nvSpPr>
          <p:spPr>
            <a:xfrm>
              <a:off x="6116800" y="4143325"/>
              <a:ext cx="244745" cy="61775"/>
            </a:xfrm>
            <a:custGeom>
              <a:rect b="b" l="l" r="r" t="t"/>
              <a:pathLst>
                <a:path extrusionOk="0" h="2471" w="9207">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8" name="Google Shape;598;p33"/>
            <p:cNvSpPr/>
            <p:nvPr/>
          </p:nvSpPr>
          <p:spPr>
            <a:xfrm>
              <a:off x="6463000" y="4165400"/>
              <a:ext cx="165845" cy="58650"/>
            </a:xfrm>
            <a:custGeom>
              <a:rect b="b" l="l" r="r" t="t"/>
              <a:pathLst>
                <a:path extrusionOk="0" h="2346" w="7729">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599" name="Google Shape;599;p33"/>
            <p:cNvSpPr/>
            <p:nvPr/>
          </p:nvSpPr>
          <p:spPr>
            <a:xfrm rot="862269">
              <a:off x="6646489" y="4221149"/>
              <a:ext cx="105149" cy="31603"/>
            </a:xfrm>
            <a:custGeom>
              <a:rect b="b" l="l" r="r" t="t"/>
              <a:pathLst>
                <a:path extrusionOk="0" h="2218" w="4206">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0" name="Google Shape;600;p33"/>
            <p:cNvSpPr/>
            <p:nvPr/>
          </p:nvSpPr>
          <p:spPr>
            <a:xfrm>
              <a:off x="6885675" y="4320675"/>
              <a:ext cx="198150" cy="109975"/>
            </a:xfrm>
            <a:custGeom>
              <a:rect b="b" l="l" r="r" t="t"/>
              <a:pathLst>
                <a:path extrusionOk="0" h="4399" w="7926">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1" name="Google Shape;601;p33"/>
            <p:cNvSpPr/>
            <p:nvPr/>
          </p:nvSpPr>
          <p:spPr>
            <a:xfrm>
              <a:off x="6437375" y="2553575"/>
              <a:ext cx="73825" cy="110300"/>
            </a:xfrm>
            <a:custGeom>
              <a:rect b="b" l="l" r="r" t="t"/>
              <a:pathLst>
                <a:path extrusionOk="0" h="4412" w="2953">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2" name="Google Shape;602;p33"/>
            <p:cNvSpPr/>
            <p:nvPr/>
          </p:nvSpPr>
          <p:spPr>
            <a:xfrm>
              <a:off x="6440125" y="2641075"/>
              <a:ext cx="1450" cy="1625"/>
            </a:xfrm>
            <a:custGeom>
              <a:rect b="b" l="l" r="r" t="t"/>
              <a:pathLst>
                <a:path extrusionOk="0" h="65" w="58">
                  <a:moveTo>
                    <a:pt x="3" y="0"/>
                  </a:moveTo>
                  <a:cubicBezTo>
                    <a:pt x="1" y="0"/>
                    <a:pt x="23" y="29"/>
                    <a:pt x="58" y="64"/>
                  </a:cubicBezTo>
                  <a:cubicBezTo>
                    <a:pt x="21" y="18"/>
                    <a:pt x="4" y="0"/>
                    <a:pt x="3" y="0"/>
                  </a:cubicBezTo>
                  <a:close/>
                </a:path>
              </a:pathLst>
            </a:custGeom>
            <a:solidFill>
              <a:srgbClr val="E5465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3" name="Google Shape;603;p33"/>
            <p:cNvSpPr/>
            <p:nvPr/>
          </p:nvSpPr>
          <p:spPr>
            <a:xfrm>
              <a:off x="7449500" y="2712900"/>
              <a:ext cx="149150" cy="149900"/>
            </a:xfrm>
            <a:custGeom>
              <a:rect b="b" l="l" r="r" t="t"/>
              <a:pathLst>
                <a:path extrusionOk="0" h="5996" w="5966">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4" name="Google Shape;604;p33"/>
            <p:cNvSpPr/>
            <p:nvPr/>
          </p:nvSpPr>
          <p:spPr>
            <a:xfrm>
              <a:off x="6583325" y="2726875"/>
              <a:ext cx="45525" cy="57625"/>
            </a:xfrm>
            <a:custGeom>
              <a:rect b="b" l="l" r="r" t="t"/>
              <a:pathLst>
                <a:path extrusionOk="0" h="2305" w="1821">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5" name="Google Shape;605;p33"/>
            <p:cNvSpPr/>
            <p:nvPr/>
          </p:nvSpPr>
          <p:spPr>
            <a:xfrm>
              <a:off x="7077125" y="2773250"/>
              <a:ext cx="46050" cy="53050"/>
            </a:xfrm>
            <a:custGeom>
              <a:rect b="b" l="l" r="r" t="t"/>
              <a:pathLst>
                <a:path extrusionOk="0" h="2122" w="1842">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6" name="Google Shape;606;p33"/>
            <p:cNvSpPr/>
            <p:nvPr/>
          </p:nvSpPr>
          <p:spPr>
            <a:xfrm>
              <a:off x="5948275" y="2297825"/>
              <a:ext cx="2178175" cy="2151575"/>
            </a:xfrm>
            <a:custGeom>
              <a:rect b="b" l="l" r="r" t="t"/>
              <a:pathLst>
                <a:path extrusionOk="0" h="86063" w="87127">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7" name="Google Shape;607;p33"/>
            <p:cNvSpPr/>
            <p:nvPr/>
          </p:nvSpPr>
          <p:spPr>
            <a:xfrm>
              <a:off x="6330675" y="3827250"/>
              <a:ext cx="284050" cy="89900"/>
            </a:xfrm>
            <a:custGeom>
              <a:rect b="b" l="l" r="r" t="t"/>
              <a:pathLst>
                <a:path extrusionOk="0" h="3596" w="11362">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8" name="Google Shape;608;p33"/>
            <p:cNvSpPr/>
            <p:nvPr/>
          </p:nvSpPr>
          <p:spPr>
            <a:xfrm>
              <a:off x="6431850" y="3773825"/>
              <a:ext cx="256525" cy="105025"/>
            </a:xfrm>
            <a:custGeom>
              <a:rect b="b" l="l" r="r" t="t"/>
              <a:pathLst>
                <a:path extrusionOk="0" h="4201" w="10261">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09" name="Google Shape;609;p33"/>
            <p:cNvSpPr/>
            <p:nvPr/>
          </p:nvSpPr>
          <p:spPr>
            <a:xfrm>
              <a:off x="6780100" y="4036475"/>
              <a:ext cx="303850" cy="113200"/>
            </a:xfrm>
            <a:custGeom>
              <a:rect b="b" l="l" r="r" t="t"/>
              <a:pathLst>
                <a:path extrusionOk="0" h="4528" w="12154">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0" name="Google Shape;610;p33"/>
            <p:cNvSpPr/>
            <p:nvPr/>
          </p:nvSpPr>
          <p:spPr>
            <a:xfrm>
              <a:off x="6885750" y="3950350"/>
              <a:ext cx="209700" cy="69775"/>
            </a:xfrm>
            <a:custGeom>
              <a:rect b="b" l="l" r="r" t="t"/>
              <a:pathLst>
                <a:path extrusionOk="0" h="2791" w="8388">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1" name="Google Shape;611;p33"/>
            <p:cNvSpPr/>
            <p:nvPr/>
          </p:nvSpPr>
          <p:spPr>
            <a:xfrm>
              <a:off x="6946350" y="3895950"/>
              <a:ext cx="232800" cy="48775"/>
            </a:xfrm>
            <a:custGeom>
              <a:rect b="b" l="l" r="r" t="t"/>
              <a:pathLst>
                <a:path extrusionOk="0" h="1951" w="9312">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2" name="Google Shape;612;p33"/>
            <p:cNvSpPr/>
            <p:nvPr/>
          </p:nvSpPr>
          <p:spPr>
            <a:xfrm>
              <a:off x="6399700" y="2828975"/>
              <a:ext cx="190975" cy="176125"/>
            </a:xfrm>
            <a:custGeom>
              <a:rect b="b" l="l" r="r" t="t"/>
              <a:pathLst>
                <a:path extrusionOk="0" h="7045" w="7639">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3" name="Google Shape;613;p33"/>
            <p:cNvSpPr/>
            <p:nvPr/>
          </p:nvSpPr>
          <p:spPr>
            <a:xfrm>
              <a:off x="7162900" y="2891625"/>
              <a:ext cx="258425" cy="236625"/>
            </a:xfrm>
            <a:custGeom>
              <a:rect b="b" l="l" r="r" t="t"/>
              <a:pathLst>
                <a:path extrusionOk="0" h="9465" w="10337">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4" name="Google Shape;614;p33"/>
            <p:cNvSpPr/>
            <p:nvPr/>
          </p:nvSpPr>
          <p:spPr>
            <a:xfrm rot="509414">
              <a:off x="6628090" y="2955867"/>
              <a:ext cx="479645" cy="258549"/>
            </a:xfrm>
            <a:custGeom>
              <a:rect b="b" l="l" r="r" t="t"/>
              <a:pathLst>
                <a:path extrusionOk="0" h="7952" w="12199">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5" name="Google Shape;615;p33"/>
            <p:cNvSpPr/>
            <p:nvPr/>
          </p:nvSpPr>
          <p:spPr>
            <a:xfrm>
              <a:off x="6588025" y="2923500"/>
              <a:ext cx="541425" cy="297525"/>
            </a:xfrm>
            <a:custGeom>
              <a:rect b="b" l="l" r="r" t="t"/>
              <a:pathLst>
                <a:path extrusionOk="0" h="11901" w="21657">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grpSp>
      <p:grpSp>
        <p:nvGrpSpPr>
          <p:cNvPr id="616" name="Google Shape;616;p33"/>
          <p:cNvGrpSpPr/>
          <p:nvPr/>
        </p:nvGrpSpPr>
        <p:grpSpPr>
          <a:xfrm>
            <a:off x="6331074" y="2290146"/>
            <a:ext cx="1169058" cy="1601150"/>
            <a:chOff x="347000" y="2571750"/>
            <a:chExt cx="1767550" cy="2473200"/>
          </a:xfrm>
        </p:grpSpPr>
        <p:sp>
          <p:nvSpPr>
            <p:cNvPr id="617" name="Google Shape;617;p33"/>
            <p:cNvSpPr/>
            <p:nvPr/>
          </p:nvSpPr>
          <p:spPr>
            <a:xfrm>
              <a:off x="824075" y="3416025"/>
              <a:ext cx="940525" cy="719275"/>
            </a:xfrm>
            <a:custGeom>
              <a:rect b="b" l="l" r="r" t="t"/>
              <a:pathLst>
                <a:path extrusionOk="0" h="28771" w="37621">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8" name="Google Shape;618;p33"/>
            <p:cNvSpPr/>
            <p:nvPr/>
          </p:nvSpPr>
          <p:spPr>
            <a:xfrm>
              <a:off x="1109675" y="4396300"/>
              <a:ext cx="471850" cy="398625"/>
            </a:xfrm>
            <a:custGeom>
              <a:rect b="b" l="l" r="r" t="t"/>
              <a:pathLst>
                <a:path extrusionOk="0" h="15945" w="18874">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19" name="Google Shape;619;p33"/>
            <p:cNvSpPr/>
            <p:nvPr/>
          </p:nvSpPr>
          <p:spPr>
            <a:xfrm>
              <a:off x="1008200" y="4033275"/>
              <a:ext cx="744900" cy="288250"/>
            </a:xfrm>
            <a:custGeom>
              <a:rect b="b" l="l" r="r" t="t"/>
              <a:pathLst>
                <a:path extrusionOk="0" h="11530" w="29796">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0" name="Google Shape;620;p33"/>
            <p:cNvSpPr/>
            <p:nvPr/>
          </p:nvSpPr>
          <p:spPr>
            <a:xfrm>
              <a:off x="1571050" y="4252975"/>
              <a:ext cx="268350" cy="490675"/>
            </a:xfrm>
            <a:custGeom>
              <a:rect b="b" l="l" r="r" t="t"/>
              <a:pathLst>
                <a:path extrusionOk="0" h="19627" w="10734">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1" name="Google Shape;621;p33"/>
            <p:cNvSpPr/>
            <p:nvPr/>
          </p:nvSpPr>
          <p:spPr>
            <a:xfrm>
              <a:off x="1147350" y="3938600"/>
              <a:ext cx="297650" cy="264175"/>
            </a:xfrm>
            <a:custGeom>
              <a:rect b="b" l="l" r="r" t="t"/>
              <a:pathLst>
                <a:path extrusionOk="0" h="10567" w="11906">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2" name="Google Shape;622;p33"/>
            <p:cNvSpPr/>
            <p:nvPr/>
          </p:nvSpPr>
          <p:spPr>
            <a:xfrm>
              <a:off x="1018125" y="4731600"/>
              <a:ext cx="379800" cy="176300"/>
            </a:xfrm>
            <a:custGeom>
              <a:rect b="b" l="l" r="r" t="t"/>
              <a:pathLst>
                <a:path extrusionOk="0" h="7052" w="15192">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3" name="Google Shape;623;p33"/>
            <p:cNvSpPr/>
            <p:nvPr/>
          </p:nvSpPr>
          <p:spPr>
            <a:xfrm>
              <a:off x="1573125" y="3836600"/>
              <a:ext cx="210850" cy="275675"/>
            </a:xfrm>
            <a:custGeom>
              <a:rect b="b" l="l" r="r" t="t"/>
              <a:pathLst>
                <a:path extrusionOk="0" h="11027" w="8434">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4" name="Google Shape;624;p33"/>
            <p:cNvSpPr/>
            <p:nvPr/>
          </p:nvSpPr>
          <p:spPr>
            <a:xfrm>
              <a:off x="1225275" y="3765450"/>
              <a:ext cx="374050" cy="265225"/>
            </a:xfrm>
            <a:custGeom>
              <a:rect b="b" l="l" r="r" t="t"/>
              <a:pathLst>
                <a:path extrusionOk="0" h="10609" w="14962">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5" name="Google Shape;625;p33"/>
            <p:cNvSpPr/>
            <p:nvPr/>
          </p:nvSpPr>
          <p:spPr>
            <a:xfrm>
              <a:off x="1755700" y="4748350"/>
              <a:ext cx="91025" cy="154325"/>
            </a:xfrm>
            <a:custGeom>
              <a:rect b="b" l="l" r="r" t="t"/>
              <a:pathLst>
                <a:path extrusionOk="0" h="6173" w="3641">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6" name="Google Shape;626;p33"/>
            <p:cNvSpPr/>
            <p:nvPr/>
          </p:nvSpPr>
          <p:spPr>
            <a:xfrm>
              <a:off x="1188675" y="4342425"/>
              <a:ext cx="319100" cy="60700"/>
            </a:xfrm>
            <a:custGeom>
              <a:rect b="b" l="l" r="r" t="t"/>
              <a:pathLst>
                <a:path extrusionOk="0" h="2428" w="12764">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7" name="Google Shape;627;p33"/>
            <p:cNvSpPr/>
            <p:nvPr/>
          </p:nvSpPr>
          <p:spPr>
            <a:xfrm>
              <a:off x="1442350" y="4889050"/>
              <a:ext cx="108850" cy="128700"/>
            </a:xfrm>
            <a:custGeom>
              <a:rect b="b" l="l" r="r" t="t"/>
              <a:pathLst>
                <a:path extrusionOk="0" h="5148" w="4354">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8" name="Google Shape;628;p33"/>
            <p:cNvSpPr/>
            <p:nvPr/>
          </p:nvSpPr>
          <p:spPr>
            <a:xfrm>
              <a:off x="934975" y="4076700"/>
              <a:ext cx="94700" cy="113525"/>
            </a:xfrm>
            <a:custGeom>
              <a:rect b="b" l="l" r="r" t="t"/>
              <a:pathLst>
                <a:path extrusionOk="0" h="4541" w="3788">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29" name="Google Shape;629;p33"/>
            <p:cNvSpPr/>
            <p:nvPr/>
          </p:nvSpPr>
          <p:spPr>
            <a:xfrm>
              <a:off x="1133750" y="4310500"/>
              <a:ext cx="408550" cy="83200"/>
            </a:xfrm>
            <a:custGeom>
              <a:rect b="b" l="l" r="r" t="t"/>
              <a:pathLst>
                <a:path extrusionOk="0" h="3328" w="16342">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0" name="Google Shape;630;p33"/>
            <p:cNvSpPr/>
            <p:nvPr/>
          </p:nvSpPr>
          <p:spPr>
            <a:xfrm>
              <a:off x="1594050" y="4696025"/>
              <a:ext cx="104125" cy="91050"/>
            </a:xfrm>
            <a:custGeom>
              <a:rect b="b" l="l" r="r" t="t"/>
              <a:pathLst>
                <a:path extrusionOk="0" h="3642" w="4165">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1" name="Google Shape;631;p33"/>
            <p:cNvSpPr/>
            <p:nvPr/>
          </p:nvSpPr>
          <p:spPr>
            <a:xfrm>
              <a:off x="1647425" y="4220025"/>
              <a:ext cx="195125" cy="114050"/>
            </a:xfrm>
            <a:custGeom>
              <a:rect b="b" l="l" r="r" t="t"/>
              <a:pathLst>
                <a:path extrusionOk="0" h="4562" w="7805">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2" name="Google Shape;632;p33"/>
            <p:cNvSpPr/>
            <p:nvPr/>
          </p:nvSpPr>
          <p:spPr>
            <a:xfrm>
              <a:off x="994600" y="3994575"/>
              <a:ext cx="156425" cy="68025"/>
            </a:xfrm>
            <a:custGeom>
              <a:rect b="b" l="l" r="r" t="t"/>
              <a:pathLst>
                <a:path extrusionOk="0" h="2721" w="6257">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3" name="Google Shape;633;p33"/>
            <p:cNvSpPr/>
            <p:nvPr/>
          </p:nvSpPr>
          <p:spPr>
            <a:xfrm>
              <a:off x="1588825" y="4246700"/>
              <a:ext cx="101500" cy="139150"/>
            </a:xfrm>
            <a:custGeom>
              <a:rect b="b" l="l" r="r" t="t"/>
              <a:pathLst>
                <a:path extrusionOk="0" h="5566" w="406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4" name="Google Shape;634;p33"/>
            <p:cNvSpPr/>
            <p:nvPr/>
          </p:nvSpPr>
          <p:spPr>
            <a:xfrm>
              <a:off x="1000350" y="4304750"/>
              <a:ext cx="157475" cy="315450"/>
            </a:xfrm>
            <a:custGeom>
              <a:rect b="b" l="l" r="r" t="t"/>
              <a:pathLst>
                <a:path extrusionOk="0" h="12618" w="6299">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5" name="Google Shape;635;p33"/>
            <p:cNvSpPr/>
            <p:nvPr/>
          </p:nvSpPr>
          <p:spPr>
            <a:xfrm>
              <a:off x="994600" y="4619650"/>
              <a:ext cx="86850" cy="93675"/>
            </a:xfrm>
            <a:custGeom>
              <a:rect b="b" l="l" r="r" t="t"/>
              <a:pathLst>
                <a:path extrusionOk="0" h="3747" w="3474">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6" name="Google Shape;636;p33"/>
            <p:cNvSpPr/>
            <p:nvPr/>
          </p:nvSpPr>
          <p:spPr>
            <a:xfrm>
              <a:off x="1531275" y="4316800"/>
              <a:ext cx="59150" cy="36625"/>
            </a:xfrm>
            <a:custGeom>
              <a:rect b="b" l="l" r="r" t="t"/>
              <a:pathLst>
                <a:path extrusionOk="0" h="1465" w="2366">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7" name="Google Shape;637;p33"/>
            <p:cNvSpPr/>
            <p:nvPr/>
          </p:nvSpPr>
          <p:spPr>
            <a:xfrm>
              <a:off x="1089800" y="4279650"/>
              <a:ext cx="18325" cy="19900"/>
            </a:xfrm>
            <a:custGeom>
              <a:rect b="b" l="l" r="r" t="t"/>
              <a:pathLst>
                <a:path extrusionOk="0" h="796" w="733">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8" name="Google Shape;638;p33"/>
            <p:cNvSpPr/>
            <p:nvPr/>
          </p:nvSpPr>
          <p:spPr>
            <a:xfrm>
              <a:off x="1766150" y="4493600"/>
              <a:ext cx="1075" cy="3150"/>
            </a:xfrm>
            <a:custGeom>
              <a:rect b="b" l="l" r="r" t="t"/>
              <a:pathLst>
                <a:path extrusionOk="0" h="126" w="43">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39" name="Google Shape;639;p33"/>
            <p:cNvSpPr/>
            <p:nvPr/>
          </p:nvSpPr>
          <p:spPr>
            <a:xfrm>
              <a:off x="1414125" y="4183925"/>
              <a:ext cx="168975" cy="95225"/>
            </a:xfrm>
            <a:custGeom>
              <a:rect b="b" l="l" r="r" t="t"/>
              <a:pathLst>
                <a:path extrusionOk="0" h="3809" w="6759">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0" name="Google Shape;640;p33"/>
            <p:cNvSpPr/>
            <p:nvPr/>
          </p:nvSpPr>
          <p:spPr>
            <a:xfrm>
              <a:off x="1119625" y="4146250"/>
              <a:ext cx="181000" cy="166900"/>
            </a:xfrm>
            <a:custGeom>
              <a:rect b="b" l="l" r="r" t="t"/>
              <a:pathLst>
                <a:path extrusionOk="0" h="6676" w="724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1" name="Google Shape;641;p33"/>
            <p:cNvSpPr/>
            <p:nvPr/>
          </p:nvSpPr>
          <p:spPr>
            <a:xfrm>
              <a:off x="1678275" y="4028050"/>
              <a:ext cx="114575" cy="144400"/>
            </a:xfrm>
            <a:custGeom>
              <a:rect b="b" l="l" r="r" t="t"/>
              <a:pathLst>
                <a:path extrusionOk="0" h="5776" w="4583">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2" name="Google Shape;642;p33"/>
            <p:cNvSpPr/>
            <p:nvPr/>
          </p:nvSpPr>
          <p:spPr>
            <a:xfrm>
              <a:off x="1835200" y="3337050"/>
              <a:ext cx="64900" cy="154325"/>
            </a:xfrm>
            <a:custGeom>
              <a:rect b="b" l="l" r="r" t="t"/>
              <a:pathLst>
                <a:path extrusionOk="0" h="6173" w="2596">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3" name="Google Shape;643;p33"/>
            <p:cNvSpPr/>
            <p:nvPr/>
          </p:nvSpPr>
          <p:spPr>
            <a:xfrm>
              <a:off x="1948725" y="3612700"/>
              <a:ext cx="165825" cy="37175"/>
            </a:xfrm>
            <a:custGeom>
              <a:rect b="b" l="l" r="r" t="t"/>
              <a:pathLst>
                <a:path extrusionOk="0" h="1487" w="6633">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4" name="Google Shape;644;p33"/>
            <p:cNvSpPr/>
            <p:nvPr/>
          </p:nvSpPr>
          <p:spPr>
            <a:xfrm>
              <a:off x="1926750" y="3445325"/>
              <a:ext cx="122425" cy="81100"/>
            </a:xfrm>
            <a:custGeom>
              <a:rect b="b" l="l" r="r" t="t"/>
              <a:pathLst>
                <a:path extrusionOk="0" h="3244" w="4897">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5" name="Google Shape;645;p33"/>
            <p:cNvSpPr/>
            <p:nvPr/>
          </p:nvSpPr>
          <p:spPr>
            <a:xfrm>
              <a:off x="802100" y="3392500"/>
              <a:ext cx="1071825" cy="1652450"/>
            </a:xfrm>
            <a:custGeom>
              <a:rect b="b" l="l" r="r" t="t"/>
              <a:pathLst>
                <a:path extrusionOk="0" h="66098" w="42873">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6" name="Google Shape;646;p33"/>
            <p:cNvSpPr/>
            <p:nvPr/>
          </p:nvSpPr>
          <p:spPr>
            <a:xfrm>
              <a:off x="1392675" y="4151500"/>
              <a:ext cx="215000" cy="153275"/>
            </a:xfrm>
            <a:custGeom>
              <a:rect b="b" l="l" r="r" t="t"/>
              <a:pathLst>
                <a:path extrusionOk="0" h="6131" w="860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7" name="Google Shape;647;p33"/>
            <p:cNvSpPr/>
            <p:nvPr/>
          </p:nvSpPr>
          <p:spPr>
            <a:xfrm>
              <a:off x="1298000" y="4057325"/>
              <a:ext cx="41350" cy="42400"/>
            </a:xfrm>
            <a:custGeom>
              <a:rect b="b" l="l" r="r" t="t"/>
              <a:pathLst>
                <a:path extrusionOk="0" h="1696" w="1654">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8" name="Google Shape;648;p33"/>
            <p:cNvSpPr/>
            <p:nvPr/>
          </p:nvSpPr>
          <p:spPr>
            <a:xfrm>
              <a:off x="1664675" y="3968400"/>
              <a:ext cx="34025" cy="48675"/>
            </a:xfrm>
            <a:custGeom>
              <a:rect b="b" l="l" r="r" t="t"/>
              <a:pathLst>
                <a:path extrusionOk="0" h="1947" w="1361">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49" name="Google Shape;649;p33"/>
            <p:cNvSpPr/>
            <p:nvPr/>
          </p:nvSpPr>
          <p:spPr>
            <a:xfrm>
              <a:off x="526950" y="2756925"/>
              <a:ext cx="379275" cy="405425"/>
            </a:xfrm>
            <a:custGeom>
              <a:rect b="b" l="l" r="r" t="t"/>
              <a:pathLst>
                <a:path extrusionOk="0" h="16217" w="15171">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0" name="Google Shape;650;p33"/>
            <p:cNvSpPr/>
            <p:nvPr/>
          </p:nvSpPr>
          <p:spPr>
            <a:xfrm>
              <a:off x="660875" y="2904450"/>
              <a:ext cx="195650" cy="249000"/>
            </a:xfrm>
            <a:custGeom>
              <a:rect b="b" l="l" r="r" t="t"/>
              <a:pathLst>
                <a:path extrusionOk="0" h="9960" w="7826">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1" name="Google Shape;651;p33"/>
            <p:cNvSpPr/>
            <p:nvPr/>
          </p:nvSpPr>
          <p:spPr>
            <a:xfrm>
              <a:off x="743525" y="3150300"/>
              <a:ext cx="118750" cy="51275"/>
            </a:xfrm>
            <a:custGeom>
              <a:rect b="b" l="l" r="r" t="t"/>
              <a:pathLst>
                <a:path extrusionOk="0" h="2051" w="475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2" name="Google Shape;652;p33"/>
            <p:cNvSpPr/>
            <p:nvPr/>
          </p:nvSpPr>
          <p:spPr>
            <a:xfrm>
              <a:off x="769150" y="3232950"/>
              <a:ext cx="110400" cy="34550"/>
            </a:xfrm>
            <a:custGeom>
              <a:rect b="b" l="l" r="r" t="t"/>
              <a:pathLst>
                <a:path extrusionOk="0" h="1382" w="4416">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3" name="Google Shape;653;p33"/>
            <p:cNvSpPr/>
            <p:nvPr/>
          </p:nvSpPr>
          <p:spPr>
            <a:xfrm>
              <a:off x="754500" y="3196850"/>
              <a:ext cx="112475" cy="35600"/>
            </a:xfrm>
            <a:custGeom>
              <a:rect b="b" l="l" r="r" t="t"/>
              <a:pathLst>
                <a:path extrusionOk="0" h="1424" w="4499">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4" name="Google Shape;654;p33"/>
            <p:cNvSpPr/>
            <p:nvPr/>
          </p:nvSpPr>
          <p:spPr>
            <a:xfrm>
              <a:off x="787450" y="2933225"/>
              <a:ext cx="20950" cy="67500"/>
            </a:xfrm>
            <a:custGeom>
              <a:rect b="b" l="l" r="r" t="t"/>
              <a:pathLst>
                <a:path extrusionOk="0" h="2700" w="838">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5" name="Google Shape;655;p33"/>
            <p:cNvSpPr/>
            <p:nvPr/>
          </p:nvSpPr>
          <p:spPr>
            <a:xfrm>
              <a:off x="809950" y="3270075"/>
              <a:ext cx="46575" cy="23575"/>
            </a:xfrm>
            <a:custGeom>
              <a:rect b="b" l="l" r="r" t="t"/>
              <a:pathLst>
                <a:path extrusionOk="0" h="943" w="1863">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6" name="Google Shape;656;p33"/>
            <p:cNvSpPr/>
            <p:nvPr/>
          </p:nvSpPr>
          <p:spPr>
            <a:xfrm>
              <a:off x="719975" y="2958325"/>
              <a:ext cx="18325" cy="57575"/>
            </a:xfrm>
            <a:custGeom>
              <a:rect b="b" l="l" r="r" t="t"/>
              <a:pathLst>
                <a:path extrusionOk="0" h="2303" w="733">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7" name="Google Shape;657;p33"/>
            <p:cNvSpPr/>
            <p:nvPr/>
          </p:nvSpPr>
          <p:spPr>
            <a:xfrm>
              <a:off x="611700" y="2870450"/>
              <a:ext cx="264700" cy="305500"/>
            </a:xfrm>
            <a:custGeom>
              <a:rect b="b" l="l" r="r" t="t"/>
              <a:pathLst>
                <a:path extrusionOk="0" h="12220" w="10588">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8" name="Google Shape;658;p33"/>
            <p:cNvSpPr/>
            <p:nvPr/>
          </p:nvSpPr>
          <p:spPr>
            <a:xfrm>
              <a:off x="504450" y="2734450"/>
              <a:ext cx="428450" cy="582225"/>
            </a:xfrm>
            <a:custGeom>
              <a:rect b="b" l="l" r="r" t="t"/>
              <a:pathLst>
                <a:path extrusionOk="0" h="23289" w="17138">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59" name="Google Shape;659;p33"/>
            <p:cNvSpPr/>
            <p:nvPr/>
          </p:nvSpPr>
          <p:spPr>
            <a:xfrm>
              <a:off x="437500" y="2678475"/>
              <a:ext cx="84775" cy="66450"/>
            </a:xfrm>
            <a:custGeom>
              <a:rect b="b" l="l" r="r" t="t"/>
              <a:pathLst>
                <a:path extrusionOk="0" h="2658" w="3391">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60" name="Google Shape;660;p33"/>
            <p:cNvSpPr/>
            <p:nvPr/>
          </p:nvSpPr>
          <p:spPr>
            <a:xfrm>
              <a:off x="853350" y="3366325"/>
              <a:ext cx="72750" cy="94200"/>
            </a:xfrm>
            <a:custGeom>
              <a:rect b="b" l="l" r="r" t="t"/>
              <a:pathLst>
                <a:path extrusionOk="0" h="3768" w="291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61" name="Google Shape;661;p33"/>
            <p:cNvSpPr/>
            <p:nvPr/>
          </p:nvSpPr>
          <p:spPr>
            <a:xfrm>
              <a:off x="347000" y="2867825"/>
              <a:ext cx="103600" cy="43975"/>
            </a:xfrm>
            <a:custGeom>
              <a:rect b="b" l="l" r="r" t="t"/>
              <a:pathLst>
                <a:path extrusionOk="0" h="1759" w="4144">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62" name="Google Shape;662;p33"/>
            <p:cNvSpPr/>
            <p:nvPr/>
          </p:nvSpPr>
          <p:spPr>
            <a:xfrm>
              <a:off x="617450" y="2571750"/>
              <a:ext cx="30350" cy="88950"/>
            </a:xfrm>
            <a:custGeom>
              <a:rect b="b" l="l" r="r" t="t"/>
              <a:pathLst>
                <a:path extrusionOk="0" h="3558" w="1214">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63" name="Google Shape;663;p33"/>
            <p:cNvSpPr/>
            <p:nvPr/>
          </p:nvSpPr>
          <p:spPr>
            <a:xfrm>
              <a:off x="772275" y="2583800"/>
              <a:ext cx="44500" cy="72200"/>
            </a:xfrm>
            <a:custGeom>
              <a:rect b="b" l="l" r="r" t="t"/>
              <a:pathLst>
                <a:path extrusionOk="0" h="2888" w="178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sp>
          <p:nvSpPr>
            <p:cNvPr id="664" name="Google Shape;664;p33"/>
            <p:cNvSpPr/>
            <p:nvPr/>
          </p:nvSpPr>
          <p:spPr>
            <a:xfrm>
              <a:off x="373175" y="3021100"/>
              <a:ext cx="71675" cy="30875"/>
            </a:xfrm>
            <a:custGeom>
              <a:rect b="b" l="l" r="r" t="t"/>
              <a:pathLst>
                <a:path extrusionOk="0" h="1235" w="2867">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anchorCtr="0" anchor="ctr" bIns="76400" lIns="76400" spcFirstLastPara="1" rIns="76400" wrap="square" tIns="76400">
              <a:noAutofit/>
            </a:bodyPr>
            <a:lstStyle/>
            <a:p>
              <a:pPr indent="0" lvl="0" marL="0" marR="0" rtl="0" algn="l">
                <a:lnSpc>
                  <a:spcPct val="100000"/>
                </a:lnSpc>
                <a:spcBef>
                  <a:spcPts val="0"/>
                </a:spcBef>
                <a:spcAft>
                  <a:spcPts val="0"/>
                </a:spcAft>
                <a:buClr>
                  <a:srgbClr val="000000"/>
                </a:buClr>
                <a:buSzPts val="1170"/>
                <a:buFont typeface="Arial"/>
                <a:buNone/>
              </a:pPr>
              <a:r>
                <a:t/>
              </a:r>
              <a:endParaRPr b="0" i="0" sz="1170" u="none" cap="none" strike="noStrike">
                <a:solidFill>
                  <a:srgbClr val="000000"/>
                </a:solidFill>
                <a:latin typeface="Arial"/>
                <a:ea typeface="Arial"/>
                <a:cs typeface="Arial"/>
                <a:sym typeface="Arial"/>
              </a:endParaRPr>
            </a:p>
          </p:txBody>
        </p:sp>
      </p:grpSp>
      <p:grpSp>
        <p:nvGrpSpPr>
          <p:cNvPr id="665" name="Google Shape;665;p33"/>
          <p:cNvGrpSpPr/>
          <p:nvPr/>
        </p:nvGrpSpPr>
        <p:grpSpPr>
          <a:xfrm>
            <a:off x="7178691" y="3363403"/>
            <a:ext cx="1874749" cy="1428995"/>
            <a:chOff x="6368425" y="3177488"/>
            <a:chExt cx="2372800" cy="1808625"/>
          </a:xfrm>
        </p:grpSpPr>
        <p:sp>
          <p:nvSpPr>
            <p:cNvPr id="666" name="Google Shape;666;p33"/>
            <p:cNvSpPr/>
            <p:nvPr/>
          </p:nvSpPr>
          <p:spPr>
            <a:xfrm>
              <a:off x="6790225" y="4710413"/>
              <a:ext cx="177350" cy="192000"/>
            </a:xfrm>
            <a:custGeom>
              <a:rect b="b" l="l" r="r" t="t"/>
              <a:pathLst>
                <a:path extrusionOk="0" h="7680" w="7094">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67" name="Google Shape;667;p33"/>
            <p:cNvSpPr/>
            <p:nvPr/>
          </p:nvSpPr>
          <p:spPr>
            <a:xfrm>
              <a:off x="6928825" y="4913388"/>
              <a:ext cx="55475" cy="45525"/>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68" name="Google Shape;668;p33"/>
            <p:cNvSpPr/>
            <p:nvPr/>
          </p:nvSpPr>
          <p:spPr>
            <a:xfrm>
              <a:off x="6763025" y="4681638"/>
              <a:ext cx="244825" cy="304475"/>
            </a:xfrm>
            <a:custGeom>
              <a:rect b="b" l="l" r="r" t="t"/>
              <a:pathLst>
                <a:path extrusionOk="0" h="12179" w="9793">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grpSp>
          <p:nvGrpSpPr>
            <p:cNvPr id="669" name="Google Shape;669;p33"/>
            <p:cNvGrpSpPr/>
            <p:nvPr/>
          </p:nvGrpSpPr>
          <p:grpSpPr>
            <a:xfrm>
              <a:off x="6368425" y="3177488"/>
              <a:ext cx="2372800" cy="1786375"/>
              <a:chOff x="6368425" y="3177488"/>
              <a:chExt cx="2372800" cy="1786375"/>
            </a:xfrm>
          </p:grpSpPr>
          <p:grpSp>
            <p:nvGrpSpPr>
              <p:cNvPr id="670" name="Google Shape;670;p33"/>
              <p:cNvGrpSpPr/>
              <p:nvPr/>
            </p:nvGrpSpPr>
            <p:grpSpPr>
              <a:xfrm>
                <a:off x="6546825" y="3177488"/>
                <a:ext cx="2194400" cy="1786375"/>
                <a:chOff x="6546825" y="3177488"/>
                <a:chExt cx="2194400" cy="1786375"/>
              </a:xfrm>
            </p:grpSpPr>
            <p:sp>
              <p:nvSpPr>
                <p:cNvPr id="671" name="Google Shape;671;p33"/>
                <p:cNvSpPr/>
                <p:nvPr/>
              </p:nvSpPr>
              <p:spPr>
                <a:xfrm rot="2382685">
                  <a:off x="6973189" y="4291753"/>
                  <a:ext cx="79967" cy="65613"/>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grpSp>
              <p:nvGrpSpPr>
                <p:cNvPr id="672" name="Google Shape;672;p33"/>
                <p:cNvGrpSpPr/>
                <p:nvPr/>
              </p:nvGrpSpPr>
              <p:grpSpPr>
                <a:xfrm>
                  <a:off x="6546825" y="3177488"/>
                  <a:ext cx="2194400" cy="1786375"/>
                  <a:chOff x="-2749400" y="3146350"/>
                  <a:chExt cx="2194400" cy="1786375"/>
                </a:xfrm>
              </p:grpSpPr>
              <p:sp>
                <p:nvSpPr>
                  <p:cNvPr id="673" name="Google Shape;673;p33"/>
                  <p:cNvSpPr/>
                  <p:nvPr/>
                </p:nvSpPr>
                <p:spPr>
                  <a:xfrm>
                    <a:off x="-2324650" y="3925750"/>
                    <a:ext cx="95750" cy="319650"/>
                  </a:xfrm>
                  <a:custGeom>
                    <a:rect b="b" l="l" r="r" t="t"/>
                    <a:pathLst>
                      <a:path extrusionOk="0" h="12786" w="383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grpSp>
                <p:nvGrpSpPr>
                  <p:cNvPr id="674" name="Google Shape;674;p33"/>
                  <p:cNvGrpSpPr/>
                  <p:nvPr/>
                </p:nvGrpSpPr>
                <p:grpSpPr>
                  <a:xfrm>
                    <a:off x="-2749400" y="3146350"/>
                    <a:ext cx="2194400" cy="1786375"/>
                    <a:chOff x="-2749400" y="3146350"/>
                    <a:chExt cx="2194400" cy="1786375"/>
                  </a:xfrm>
                </p:grpSpPr>
                <p:sp>
                  <p:nvSpPr>
                    <p:cNvPr id="675" name="Google Shape;675;p33"/>
                    <p:cNvSpPr/>
                    <p:nvPr/>
                  </p:nvSpPr>
                  <p:spPr>
                    <a:xfrm>
                      <a:off x="-2119075" y="3352450"/>
                      <a:ext cx="874625" cy="674300"/>
                    </a:xfrm>
                    <a:custGeom>
                      <a:rect b="b" l="l" r="r" t="t"/>
                      <a:pathLst>
                        <a:path extrusionOk="0" h="26972" w="34985">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76" name="Google Shape;676;p33"/>
                    <p:cNvSpPr/>
                    <p:nvPr/>
                  </p:nvSpPr>
                  <p:spPr>
                    <a:xfrm>
                      <a:off x="-2180800" y="3167275"/>
                      <a:ext cx="912825" cy="645000"/>
                    </a:xfrm>
                    <a:custGeom>
                      <a:rect b="b" l="l" r="r" t="t"/>
                      <a:pathLst>
                        <a:path extrusionOk="0" h="25800" w="36513">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77" name="Google Shape;677;p33"/>
                    <p:cNvSpPr/>
                    <p:nvPr/>
                  </p:nvSpPr>
                  <p:spPr>
                    <a:xfrm>
                      <a:off x="-1988300" y="4020975"/>
                      <a:ext cx="536725" cy="507925"/>
                    </a:xfrm>
                    <a:custGeom>
                      <a:rect b="b" l="l" r="r" t="t"/>
                      <a:pathLst>
                        <a:path extrusionOk="0" h="20317" w="21469">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78" name="Google Shape;678;p33"/>
                    <p:cNvSpPr/>
                    <p:nvPr/>
                  </p:nvSpPr>
                  <p:spPr>
                    <a:xfrm>
                      <a:off x="-1090675" y="3486900"/>
                      <a:ext cx="504800" cy="607850"/>
                    </a:xfrm>
                    <a:custGeom>
                      <a:rect b="b" l="l" r="r" t="t"/>
                      <a:pathLst>
                        <a:path extrusionOk="0" h="24314" w="20192">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79" name="Google Shape;679;p33"/>
                    <p:cNvSpPr/>
                    <p:nvPr/>
                  </p:nvSpPr>
                  <p:spPr>
                    <a:xfrm>
                      <a:off x="-2641650" y="3214350"/>
                      <a:ext cx="476050" cy="452500"/>
                    </a:xfrm>
                    <a:custGeom>
                      <a:rect b="b" l="l" r="r" t="t"/>
                      <a:pathLst>
                        <a:path extrusionOk="0" h="18100" w="19042">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0" name="Google Shape;680;p33"/>
                    <p:cNvSpPr/>
                    <p:nvPr/>
                  </p:nvSpPr>
                  <p:spPr>
                    <a:xfrm>
                      <a:off x="-2045850" y="4526275"/>
                      <a:ext cx="636625" cy="130275"/>
                    </a:xfrm>
                    <a:custGeom>
                      <a:rect b="b" l="l" r="r" t="t"/>
                      <a:pathLst>
                        <a:path extrusionOk="0" h="5211" w="25465">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1" name="Google Shape;681;p33"/>
                    <p:cNvSpPr/>
                    <p:nvPr/>
                  </p:nvSpPr>
                  <p:spPr>
                    <a:xfrm>
                      <a:off x="-2194925" y="3244175"/>
                      <a:ext cx="177875" cy="202975"/>
                    </a:xfrm>
                    <a:custGeom>
                      <a:rect b="b" l="l" r="r" t="t"/>
                      <a:pathLst>
                        <a:path extrusionOk="0" h="8119" w="7115">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2" name="Google Shape;682;p33"/>
                    <p:cNvSpPr/>
                    <p:nvPr/>
                  </p:nvSpPr>
                  <p:spPr>
                    <a:xfrm>
                      <a:off x="-2217425" y="3823750"/>
                      <a:ext cx="135000" cy="116150"/>
                    </a:xfrm>
                    <a:custGeom>
                      <a:rect b="b" l="l" r="r" t="t"/>
                      <a:pathLst>
                        <a:path extrusionOk="0" h="4646" w="540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3" name="Google Shape;683;p33"/>
                    <p:cNvSpPr/>
                    <p:nvPr/>
                  </p:nvSpPr>
                  <p:spPr>
                    <a:xfrm>
                      <a:off x="-1581325" y="4840125"/>
                      <a:ext cx="161125" cy="65925"/>
                    </a:xfrm>
                    <a:custGeom>
                      <a:rect b="b" l="l" r="r" t="t"/>
                      <a:pathLst>
                        <a:path extrusionOk="0" h="2637" w="6445">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4" name="Google Shape;684;p33"/>
                    <p:cNvSpPr/>
                    <p:nvPr/>
                  </p:nvSpPr>
                  <p:spPr>
                    <a:xfrm>
                      <a:off x="-1245000" y="3450275"/>
                      <a:ext cx="70125" cy="143875"/>
                    </a:xfrm>
                    <a:custGeom>
                      <a:rect b="b" l="l" r="r" t="t"/>
                      <a:pathLst>
                        <a:path extrusionOk="0" h="5755" w="2805">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5" name="Google Shape;685;p33"/>
                    <p:cNvSpPr/>
                    <p:nvPr/>
                  </p:nvSpPr>
                  <p:spPr>
                    <a:xfrm>
                      <a:off x="-2069900" y="4841700"/>
                      <a:ext cx="150150" cy="49700"/>
                    </a:xfrm>
                    <a:custGeom>
                      <a:rect b="b" l="l" r="r" t="t"/>
                      <a:pathLst>
                        <a:path extrusionOk="0" h="1988" w="6006">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6" name="Google Shape;686;p33"/>
                    <p:cNvSpPr/>
                    <p:nvPr/>
                  </p:nvSpPr>
                  <p:spPr>
                    <a:xfrm>
                      <a:off x="-1689100" y="4037175"/>
                      <a:ext cx="95225" cy="58625"/>
                    </a:xfrm>
                    <a:custGeom>
                      <a:rect b="b" l="l" r="r" t="t"/>
                      <a:pathLst>
                        <a:path extrusionOk="0" h="2345" w="3809">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7" name="Google Shape;687;p33"/>
                    <p:cNvSpPr/>
                    <p:nvPr/>
                  </p:nvSpPr>
                  <p:spPr>
                    <a:xfrm>
                      <a:off x="-1762850" y="3769350"/>
                      <a:ext cx="269950" cy="183125"/>
                    </a:xfrm>
                    <a:custGeom>
                      <a:rect b="b" l="l" r="r" t="t"/>
                      <a:pathLst>
                        <a:path extrusionOk="0" h="7325" w="10798">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8" name="Google Shape;688;p33"/>
                    <p:cNvSpPr/>
                    <p:nvPr/>
                  </p:nvSpPr>
                  <p:spPr>
                    <a:xfrm>
                      <a:off x="-1010125" y="3598825"/>
                      <a:ext cx="223400" cy="131325"/>
                    </a:xfrm>
                    <a:custGeom>
                      <a:rect b="b" l="l" r="r" t="t"/>
                      <a:pathLst>
                        <a:path extrusionOk="0" h="5253" w="8936">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89" name="Google Shape;689;p33"/>
                    <p:cNvSpPr/>
                    <p:nvPr/>
                  </p:nvSpPr>
                  <p:spPr>
                    <a:xfrm>
                      <a:off x="-1069750" y="3418875"/>
                      <a:ext cx="313350" cy="183650"/>
                    </a:xfrm>
                    <a:custGeom>
                      <a:rect b="b" l="l" r="r" t="t"/>
                      <a:pathLst>
                        <a:path extrusionOk="0" h="7346" w="12534">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0" name="Google Shape;690;p33"/>
                    <p:cNvSpPr/>
                    <p:nvPr/>
                  </p:nvSpPr>
                  <p:spPr>
                    <a:xfrm>
                      <a:off x="-1499200" y="3660625"/>
                      <a:ext cx="245350" cy="186175"/>
                    </a:xfrm>
                    <a:custGeom>
                      <a:rect b="b" l="l" r="r" t="t"/>
                      <a:pathLst>
                        <a:path extrusionOk="0" h="7447" w="9814">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1" name="Google Shape;691;p33"/>
                    <p:cNvSpPr/>
                    <p:nvPr/>
                  </p:nvSpPr>
                  <p:spPr>
                    <a:xfrm>
                      <a:off x="-2042700" y="3748600"/>
                      <a:ext cx="232800" cy="213425"/>
                    </a:xfrm>
                    <a:custGeom>
                      <a:rect b="b" l="l" r="r" t="t"/>
                      <a:pathLst>
                        <a:path extrusionOk="0" h="8537" w="9312">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2" name="Google Shape;692;p33"/>
                    <p:cNvSpPr/>
                    <p:nvPr/>
                  </p:nvSpPr>
                  <p:spPr>
                    <a:xfrm>
                      <a:off x="-2749400" y="3146350"/>
                      <a:ext cx="2194400" cy="1786375"/>
                    </a:xfrm>
                    <a:custGeom>
                      <a:rect b="b" l="l" r="r" t="t"/>
                      <a:pathLst>
                        <a:path extrusionOk="0" h="71455" w="87776">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3" name="Google Shape;693;p33"/>
                    <p:cNvSpPr/>
                    <p:nvPr/>
                  </p:nvSpPr>
                  <p:spPr>
                    <a:xfrm>
                      <a:off x="-1791625" y="3746875"/>
                      <a:ext cx="319125" cy="232275"/>
                    </a:xfrm>
                    <a:custGeom>
                      <a:rect b="b" l="l" r="r" t="t"/>
                      <a:pathLst>
                        <a:path extrusionOk="0" h="9291" w="12765">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4" name="Google Shape;694;p33"/>
                    <p:cNvSpPr/>
                    <p:nvPr/>
                  </p:nvSpPr>
                  <p:spPr>
                    <a:xfrm>
                      <a:off x="-1790050" y="3670500"/>
                      <a:ext cx="37700" cy="41350"/>
                    </a:xfrm>
                    <a:custGeom>
                      <a:rect b="b" l="l" r="r" t="t"/>
                      <a:pathLst>
                        <a:path extrusionOk="0" h="1654" w="1508">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5" name="Google Shape;695;p33"/>
                    <p:cNvSpPr/>
                    <p:nvPr/>
                  </p:nvSpPr>
                  <p:spPr>
                    <a:xfrm>
                      <a:off x="-1485075" y="3602500"/>
                      <a:ext cx="33500" cy="39775"/>
                    </a:xfrm>
                    <a:custGeom>
                      <a:rect b="b" l="l" r="r" t="t"/>
                      <a:pathLst>
                        <a:path extrusionOk="0" h="1591" w="134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6" name="Google Shape;696;p33"/>
                    <p:cNvSpPr/>
                    <p:nvPr/>
                  </p:nvSpPr>
                  <p:spPr>
                    <a:xfrm>
                      <a:off x="-1023725" y="3575300"/>
                      <a:ext cx="262100" cy="173675"/>
                    </a:xfrm>
                    <a:custGeom>
                      <a:rect b="b" l="l" r="r" t="t"/>
                      <a:pathLst>
                        <a:path extrusionOk="0" h="6947" w="10484">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grpSp>
            </p:grpSp>
          </p:grpSp>
          <p:sp>
            <p:nvSpPr>
              <p:cNvPr id="697" name="Google Shape;697;p33"/>
              <p:cNvSpPr/>
              <p:nvPr/>
            </p:nvSpPr>
            <p:spPr>
              <a:xfrm>
                <a:off x="6388825" y="4580688"/>
                <a:ext cx="131850" cy="225475"/>
              </a:xfrm>
              <a:custGeom>
                <a:rect b="b" l="l" r="r" t="t"/>
                <a:pathLst>
                  <a:path extrusionOk="0" h="9019" w="5274">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8" name="Google Shape;698;p33"/>
              <p:cNvSpPr/>
              <p:nvPr/>
            </p:nvSpPr>
            <p:spPr>
              <a:xfrm>
                <a:off x="6501800" y="4539363"/>
                <a:ext cx="29325" cy="35075"/>
              </a:xfrm>
              <a:custGeom>
                <a:rect b="b" l="l" r="r" t="t"/>
                <a:pathLst>
                  <a:path extrusionOk="0" h="1403" w="1173">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sp>
            <p:nvSpPr>
              <p:cNvPr id="699" name="Google Shape;699;p33"/>
              <p:cNvSpPr/>
              <p:nvPr/>
            </p:nvSpPr>
            <p:spPr>
              <a:xfrm>
                <a:off x="6368425" y="4496988"/>
                <a:ext cx="182575" cy="327500"/>
              </a:xfrm>
              <a:custGeom>
                <a:rect b="b" l="l" r="r" t="t"/>
                <a:pathLst>
                  <a:path extrusionOk="0" h="13100" w="7303">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anchorCtr="0" anchor="ctr" bIns="72225" lIns="72225" spcFirstLastPara="1" rIns="72225" wrap="square" tIns="72225">
                <a:noAutofit/>
              </a:bodyPr>
              <a:lstStyle/>
              <a:p>
                <a:pPr indent="0" lvl="0" marL="0" marR="0" rtl="0" algn="l">
                  <a:lnSpc>
                    <a:spcPct val="100000"/>
                  </a:lnSpc>
                  <a:spcBef>
                    <a:spcPts val="0"/>
                  </a:spcBef>
                  <a:spcAft>
                    <a:spcPts val="0"/>
                  </a:spcAft>
                  <a:buClr>
                    <a:srgbClr val="000000"/>
                  </a:buClr>
                  <a:buSzPts val="1106"/>
                  <a:buFont typeface="Arial"/>
                  <a:buNone/>
                </a:pPr>
                <a:r>
                  <a:t/>
                </a:r>
                <a:endParaRPr b="0" i="0" sz="1106" u="none" cap="none" strike="noStrike">
                  <a:solidFill>
                    <a:srgbClr val="000000"/>
                  </a:solidFill>
                  <a:latin typeface="Arial"/>
                  <a:ea typeface="Arial"/>
                  <a:cs typeface="Arial"/>
                  <a:sym typeface="Arial"/>
                </a:endParaRPr>
              </a:p>
            </p:txBody>
          </p:sp>
        </p:grpSp>
      </p:grpSp>
      <p:sp>
        <p:nvSpPr>
          <p:cNvPr id="700" name="Google Shape;700;p33"/>
          <p:cNvSpPr/>
          <p:nvPr/>
        </p:nvSpPr>
        <p:spPr>
          <a:xfrm>
            <a:off x="4454820" y="241786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C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701" name="Google Shape;701;p33" title="Documento A4 Decálogo Trabajo en Equipo Llamativo Juvenil Turquesa .png"/>
          <p:cNvPicPr preferRelativeResize="0"/>
          <p:nvPr/>
        </p:nvPicPr>
        <p:blipFill rotWithShape="1">
          <a:blip r:embed="rId3">
            <a:alphaModFix/>
          </a:blip>
          <a:srcRect b="6731" l="0" r="0" t="4584"/>
          <a:stretch/>
        </p:blipFill>
        <p:spPr>
          <a:xfrm>
            <a:off x="2389375" y="290988"/>
            <a:ext cx="3636451" cy="456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6"/>
          <p:cNvSpPr txBox="1"/>
          <p:nvPr>
            <p:ph type="title"/>
          </p:nvPr>
        </p:nvSpPr>
        <p:spPr>
          <a:xfrm>
            <a:off x="779635" y="173822"/>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rgbClr val="7030A0"/>
                </a:solidFill>
              </a:rPr>
              <a:t>Oración a nuestra Virgen María</a:t>
            </a:r>
            <a:endParaRPr>
              <a:solidFill>
                <a:srgbClr val="7030A0"/>
              </a:solidFill>
            </a:endParaRPr>
          </a:p>
        </p:txBody>
      </p:sp>
      <p:sp>
        <p:nvSpPr>
          <p:cNvPr id="224" name="Google Shape;224;p46"/>
          <p:cNvSpPr txBox="1"/>
          <p:nvPr>
            <p:ph idx="1" type="body"/>
          </p:nvPr>
        </p:nvSpPr>
        <p:spPr>
          <a:xfrm>
            <a:off x="720000" y="850978"/>
            <a:ext cx="7704000" cy="3416400"/>
          </a:xfrm>
          <a:prstGeom prst="rect">
            <a:avLst/>
          </a:prstGeom>
          <a:noFill/>
          <a:ln>
            <a:noFill/>
          </a:ln>
        </p:spPr>
        <p:txBody>
          <a:bodyPr anchorCtr="0" anchor="t" bIns="91425" lIns="91425" spcFirstLastPara="1" rIns="91425" wrap="square" tIns="91425">
            <a:noAutofit/>
          </a:bodyPr>
          <a:lstStyle/>
          <a:p>
            <a:pPr indent="0" lvl="0" marL="139700" rtl="0" algn="ctr">
              <a:lnSpc>
                <a:spcPct val="150000"/>
              </a:lnSpc>
              <a:spcBef>
                <a:spcPts val="0"/>
              </a:spcBef>
              <a:spcAft>
                <a:spcPts val="0"/>
              </a:spcAft>
              <a:buSzPts val="1400"/>
              <a:buNone/>
            </a:pPr>
            <a:r>
              <a:rPr lang="es-CL" sz="1600"/>
              <a:t>Virgen María, madre de Dios, dame un corazón de niño, puro y transparente como el agua de una fuente. </a:t>
            </a:r>
            <a:endParaRPr sz="1600"/>
          </a:p>
          <a:p>
            <a:pPr indent="0" lvl="0" marL="139700" rtl="0" algn="ctr">
              <a:lnSpc>
                <a:spcPct val="150000"/>
              </a:lnSpc>
              <a:spcBef>
                <a:spcPts val="0"/>
              </a:spcBef>
              <a:spcAft>
                <a:spcPts val="0"/>
              </a:spcAft>
              <a:buSzPts val="1400"/>
              <a:buNone/>
            </a:pPr>
            <a:r>
              <a:rPr lang="es-CL" sz="1600"/>
              <a:t>Un corazón sencillo que no se goce en la amargura de las tristezas. </a:t>
            </a:r>
            <a:endParaRPr sz="1600"/>
          </a:p>
          <a:p>
            <a:pPr indent="0" lvl="0" marL="139700" rtl="0" algn="ctr">
              <a:lnSpc>
                <a:spcPct val="150000"/>
              </a:lnSpc>
              <a:spcBef>
                <a:spcPts val="0"/>
              </a:spcBef>
              <a:spcAft>
                <a:spcPts val="0"/>
              </a:spcAft>
              <a:buSzPts val="1400"/>
              <a:buNone/>
            </a:pPr>
            <a:r>
              <a:rPr lang="es-CL" sz="1600"/>
              <a:t>Un corazón grande para darse y compasivo. </a:t>
            </a:r>
            <a:endParaRPr sz="1600"/>
          </a:p>
          <a:p>
            <a:pPr indent="0" lvl="0" marL="139700" rtl="0" algn="ctr">
              <a:lnSpc>
                <a:spcPct val="150000"/>
              </a:lnSpc>
              <a:spcBef>
                <a:spcPts val="0"/>
              </a:spcBef>
              <a:spcAft>
                <a:spcPts val="0"/>
              </a:spcAft>
              <a:buSzPts val="1400"/>
              <a:buNone/>
            </a:pPr>
            <a:r>
              <a:rPr lang="es-CL" sz="1600"/>
              <a:t>Un corazón fiel y generoso que no olvide ningún beneficio ni guarde ningún rencor.</a:t>
            </a:r>
            <a:endParaRPr/>
          </a:p>
          <a:p>
            <a:pPr indent="0" lvl="0" marL="139700" rtl="0" algn="ctr">
              <a:lnSpc>
                <a:spcPct val="150000"/>
              </a:lnSpc>
              <a:spcBef>
                <a:spcPts val="0"/>
              </a:spcBef>
              <a:spcAft>
                <a:spcPts val="0"/>
              </a:spcAft>
              <a:buSzPts val="1400"/>
              <a:buNone/>
            </a:pPr>
            <a:r>
              <a:rPr lang="es-CL" sz="1600"/>
              <a:t>Dame un corazón bondadoso y humilde, que sepa amar sin esperar recompensa alguna, que se alegra de ser pospuesto por los hombres, cuando tu voluntad lo exija.</a:t>
            </a:r>
            <a:endParaRPr/>
          </a:p>
          <a:p>
            <a:pPr indent="0" lvl="0" marL="139700" rtl="0" algn="ctr">
              <a:lnSpc>
                <a:spcPct val="150000"/>
              </a:lnSpc>
              <a:spcBef>
                <a:spcPts val="0"/>
              </a:spcBef>
              <a:spcAft>
                <a:spcPts val="0"/>
              </a:spcAft>
              <a:buSzPts val="1400"/>
              <a:buNone/>
            </a:pPr>
            <a:r>
              <a:rPr lang="es-CL" sz="1600"/>
              <a:t>Dame un corazón grande y valiente, que no se cierre por ninguna ingratitud, ni se canse por ninguna indiferencia. Dame un corazón atormentado sólo por la gloria de Jesús, tu Hijo, herido por su amor con una herida que no sane, sino en el cielo. </a:t>
            </a:r>
            <a:endParaRPr sz="1600"/>
          </a:p>
          <a:p>
            <a:pPr indent="0" lvl="0" marL="139700" rtl="0" algn="ctr">
              <a:lnSpc>
                <a:spcPct val="150000"/>
              </a:lnSpc>
              <a:spcBef>
                <a:spcPts val="0"/>
              </a:spcBef>
              <a:spcAft>
                <a:spcPts val="0"/>
              </a:spcAft>
              <a:buSzPts val="1400"/>
              <a:buNone/>
            </a:pPr>
            <a:r>
              <a:rPr lang="es-CL" sz="1600"/>
              <a:t>Amén</a:t>
            </a:r>
            <a:endParaRPr sz="1600"/>
          </a:p>
          <a:p>
            <a:pPr indent="-228600" lvl="0" marL="457200" rtl="0" algn="l">
              <a:lnSpc>
                <a:spcPct val="100000"/>
              </a:lnSpc>
              <a:spcBef>
                <a:spcPts val="0"/>
              </a:spcBef>
              <a:spcAft>
                <a:spcPts val="0"/>
              </a:spcAft>
              <a:buSzPts val="14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55"/>
          <p:cNvSpPr txBox="1"/>
          <p:nvPr>
            <p:ph type="title"/>
          </p:nvPr>
        </p:nvSpPr>
        <p:spPr>
          <a:xfrm>
            <a:off x="580591" y="174835"/>
            <a:ext cx="7717800" cy="572700"/>
          </a:xfrm>
          <a:prstGeom prst="rect">
            <a:avLst/>
          </a:prstGeom>
          <a:solidFill>
            <a:schemeClr val="lt1"/>
          </a:solidFill>
          <a:ln cap="flat" cmpd="sng" w="25400">
            <a:solidFill>
              <a:schemeClr val="accent1"/>
            </a:solidFill>
            <a:prstDash val="solid"/>
            <a:round/>
            <a:headEnd len="sm" w="sm" type="none"/>
            <a:tailEnd len="sm" w="sm" type="none"/>
          </a:ln>
          <a:effectLst>
            <a:outerShdw rotWithShape="0" algn="bl" dir="2940000" dist="47625">
              <a:srgbClr val="000000"/>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chemeClr val="dk1"/>
                </a:solidFill>
                <a:latin typeface="Arial"/>
                <a:ea typeface="Arial"/>
                <a:cs typeface="Arial"/>
                <a:sym typeface="Arial"/>
              </a:rPr>
              <a:t>Preparación </a:t>
            </a:r>
            <a:r>
              <a:rPr lang="es-CL">
                <a:solidFill>
                  <a:srgbClr val="005870"/>
                </a:solidFill>
                <a:latin typeface="Arial"/>
                <a:ea typeface="Arial"/>
                <a:cs typeface="Arial"/>
                <a:sym typeface="Arial"/>
              </a:rPr>
              <a:t>Emocional </a:t>
            </a:r>
            <a:r>
              <a:rPr lang="es-CL">
                <a:solidFill>
                  <a:schemeClr val="accent3"/>
                </a:solidFill>
                <a:latin typeface="Arial"/>
                <a:ea typeface="Arial"/>
                <a:cs typeface="Arial"/>
                <a:sym typeface="Arial"/>
              </a:rPr>
              <a:t>ante el</a:t>
            </a:r>
            <a:br>
              <a:rPr lang="es-CL">
                <a:solidFill>
                  <a:schemeClr val="accent3"/>
                </a:solidFill>
                <a:latin typeface="Arial"/>
                <a:ea typeface="Arial"/>
                <a:cs typeface="Arial"/>
                <a:sym typeface="Arial"/>
              </a:rPr>
            </a:br>
            <a:r>
              <a:rPr lang="es-CL">
                <a:solidFill>
                  <a:schemeClr val="accent3"/>
                </a:solidFill>
                <a:latin typeface="Arial"/>
                <a:ea typeface="Arial"/>
                <a:cs typeface="Arial"/>
                <a:sym typeface="Arial"/>
              </a:rPr>
              <a:t>Primer</a:t>
            </a:r>
            <a:r>
              <a:rPr lang="es-CL">
                <a:solidFill>
                  <a:schemeClr val="dk1"/>
                </a:solidFill>
                <a:latin typeface="Arial"/>
                <a:ea typeface="Arial"/>
                <a:cs typeface="Arial"/>
                <a:sym typeface="Arial"/>
              </a:rPr>
              <a:t> </a:t>
            </a:r>
            <a:r>
              <a:rPr lang="es-CL">
                <a:solidFill>
                  <a:srgbClr val="005870"/>
                </a:solidFill>
                <a:latin typeface="Arial"/>
                <a:ea typeface="Arial"/>
                <a:cs typeface="Arial"/>
                <a:sym typeface="Arial"/>
              </a:rPr>
              <a:t>día de clases</a:t>
            </a:r>
            <a:endParaRPr>
              <a:solidFill>
                <a:srgbClr val="005870"/>
              </a:solidFill>
            </a:endParaRPr>
          </a:p>
        </p:txBody>
      </p:sp>
      <p:sp>
        <p:nvSpPr>
          <p:cNvPr id="707" name="Google Shape;707;p55"/>
          <p:cNvSpPr txBox="1"/>
          <p:nvPr>
            <p:ph idx="2" type="title"/>
          </p:nvPr>
        </p:nvSpPr>
        <p:spPr>
          <a:xfrm>
            <a:off x="1478387" y="1544688"/>
            <a:ext cx="3969900" cy="527700"/>
          </a:xfrm>
          <a:prstGeom prst="rect">
            <a:avLst/>
          </a:prstGeom>
          <a:solidFill>
            <a:srgbClr val="9FE0E9"/>
          </a:solidFill>
          <a:ln cap="flat" cmpd="sng" w="19050">
            <a:solidFill>
              <a:schemeClr val="dk2"/>
            </a:solidFill>
            <a:prstDash val="solid"/>
            <a:round/>
            <a:headEnd len="sm" w="sm" type="none"/>
            <a:tailEnd len="sm" w="sm" type="none"/>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s-CL"/>
              <a:t>Anticipación</a:t>
            </a:r>
            <a:endParaRPr/>
          </a:p>
        </p:txBody>
      </p:sp>
      <p:sp>
        <p:nvSpPr>
          <p:cNvPr id="708" name="Google Shape;708;p55"/>
          <p:cNvSpPr txBox="1"/>
          <p:nvPr>
            <p:ph idx="1" type="subTitle"/>
          </p:nvPr>
        </p:nvSpPr>
        <p:spPr>
          <a:xfrm>
            <a:off x="5669387" y="1543338"/>
            <a:ext cx="2761500" cy="530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s-CL" sz="1400"/>
              <a:t>Anticipar la importancia de asistir al colegio, los horarios que tendrá, fomentar la autonomía.</a:t>
            </a:r>
            <a:endParaRPr sz="1400"/>
          </a:p>
        </p:txBody>
      </p:sp>
      <p:sp>
        <p:nvSpPr>
          <p:cNvPr id="709" name="Google Shape;709;p55"/>
          <p:cNvSpPr txBox="1"/>
          <p:nvPr>
            <p:ph idx="3" type="title"/>
          </p:nvPr>
        </p:nvSpPr>
        <p:spPr>
          <a:xfrm>
            <a:off x="1478384" y="3923363"/>
            <a:ext cx="3969900" cy="527700"/>
          </a:xfrm>
          <a:prstGeom prst="rect">
            <a:avLst/>
          </a:prstGeom>
          <a:solidFill>
            <a:srgbClr val="FFFF00"/>
          </a:solidFill>
          <a:ln cap="flat" cmpd="sng" w="19050">
            <a:solidFill>
              <a:schemeClr val="dk2"/>
            </a:solidFill>
            <a:prstDash val="solid"/>
            <a:round/>
            <a:headEnd len="sm" w="sm" type="none"/>
            <a:tailEnd len="sm" w="sm" type="none"/>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s-CL"/>
              <a:t>Cuentos y Juegos</a:t>
            </a:r>
            <a:endParaRPr/>
          </a:p>
        </p:txBody>
      </p:sp>
      <p:sp>
        <p:nvSpPr>
          <p:cNvPr id="710" name="Google Shape;710;p55"/>
          <p:cNvSpPr txBox="1"/>
          <p:nvPr>
            <p:ph idx="4" type="subTitle"/>
          </p:nvPr>
        </p:nvSpPr>
        <p:spPr>
          <a:xfrm>
            <a:off x="5602756" y="3922013"/>
            <a:ext cx="2761500" cy="530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s-CL" sz="1400"/>
              <a:t>Jugar a ser profesoras y alumnos, escuchar cuentos del primer día de clases, el rol genera seguridad y confianza.</a:t>
            </a:r>
            <a:endParaRPr sz="1400"/>
          </a:p>
        </p:txBody>
      </p:sp>
      <p:sp>
        <p:nvSpPr>
          <p:cNvPr id="711" name="Google Shape;711;p55"/>
          <p:cNvSpPr txBox="1"/>
          <p:nvPr>
            <p:ph idx="5" type="title"/>
          </p:nvPr>
        </p:nvSpPr>
        <p:spPr>
          <a:xfrm>
            <a:off x="1478387" y="2337579"/>
            <a:ext cx="3969900" cy="527700"/>
          </a:xfrm>
          <a:prstGeom prst="rect">
            <a:avLst/>
          </a:prstGeom>
          <a:solidFill>
            <a:srgbClr val="F1AEB4"/>
          </a:solidFill>
          <a:ln cap="flat" cmpd="sng" w="19050">
            <a:solidFill>
              <a:schemeClr val="dk2"/>
            </a:solidFill>
            <a:prstDash val="solid"/>
            <a:round/>
            <a:headEnd len="sm" w="sm" type="none"/>
            <a:tailEnd len="sm" w="sm" type="none"/>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s-CL"/>
              <a:t>Poner en práctica los cambios</a:t>
            </a:r>
            <a:endParaRPr/>
          </a:p>
        </p:txBody>
      </p:sp>
      <p:sp>
        <p:nvSpPr>
          <p:cNvPr id="712" name="Google Shape;712;p55"/>
          <p:cNvSpPr txBox="1"/>
          <p:nvPr>
            <p:ph idx="6" type="subTitle"/>
          </p:nvPr>
        </p:nvSpPr>
        <p:spPr>
          <a:xfrm>
            <a:off x="5669387" y="2336229"/>
            <a:ext cx="2761500" cy="530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s-CL" sz="1400"/>
              <a:t>Horarios para dormir, para comer, rutinas de higiene, horarios de recreación, etc.</a:t>
            </a:r>
            <a:endParaRPr sz="1400"/>
          </a:p>
        </p:txBody>
      </p:sp>
      <p:sp>
        <p:nvSpPr>
          <p:cNvPr id="713" name="Google Shape;713;p55"/>
          <p:cNvSpPr txBox="1"/>
          <p:nvPr>
            <p:ph idx="7" type="title"/>
          </p:nvPr>
        </p:nvSpPr>
        <p:spPr>
          <a:xfrm>
            <a:off x="1478384" y="3130471"/>
            <a:ext cx="3969900" cy="527700"/>
          </a:xfrm>
          <a:prstGeom prst="rect">
            <a:avLst/>
          </a:prstGeom>
          <a:solidFill>
            <a:srgbClr val="92D050"/>
          </a:solidFill>
          <a:ln cap="flat" cmpd="sng" w="19050">
            <a:solidFill>
              <a:schemeClr val="dk2"/>
            </a:solidFill>
            <a:prstDash val="solid"/>
            <a:round/>
            <a:headEnd len="sm" w="sm" type="none"/>
            <a:tailEnd len="sm" w="sm" type="none"/>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s-CL"/>
              <a:t>Contención</a:t>
            </a:r>
            <a:endParaRPr/>
          </a:p>
        </p:txBody>
      </p:sp>
      <p:sp>
        <p:nvSpPr>
          <p:cNvPr id="714" name="Google Shape;714;p55"/>
          <p:cNvSpPr txBox="1"/>
          <p:nvPr>
            <p:ph idx="8" type="subTitle"/>
          </p:nvPr>
        </p:nvSpPr>
        <p:spPr>
          <a:xfrm>
            <a:off x="5669388" y="3129121"/>
            <a:ext cx="2761500" cy="530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s-CL" sz="1400"/>
              <a:t>Destinar tiempo en caso de que se deba contener emocionalmente.</a:t>
            </a:r>
            <a:endParaRPr sz="1400"/>
          </a:p>
        </p:txBody>
      </p:sp>
      <p:sp>
        <p:nvSpPr>
          <p:cNvPr id="715" name="Google Shape;715;p55"/>
          <p:cNvSpPr txBox="1"/>
          <p:nvPr>
            <p:ph idx="4294967295" type="title"/>
          </p:nvPr>
        </p:nvSpPr>
        <p:spPr>
          <a:xfrm>
            <a:off x="713112" y="1543338"/>
            <a:ext cx="610800" cy="530400"/>
          </a:xfrm>
          <a:prstGeom prst="rect">
            <a:avLst/>
          </a:prstGeom>
          <a:noFill/>
          <a:ln>
            <a:noFill/>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rgbClr val="00B050"/>
                </a:solidFill>
              </a:rPr>
              <a:t>A</a:t>
            </a:r>
            <a:endParaRPr>
              <a:solidFill>
                <a:srgbClr val="00B050"/>
              </a:solidFill>
            </a:endParaRPr>
          </a:p>
        </p:txBody>
      </p:sp>
      <p:sp>
        <p:nvSpPr>
          <p:cNvPr id="716" name="Google Shape;716;p55"/>
          <p:cNvSpPr txBox="1"/>
          <p:nvPr>
            <p:ph idx="4294967295" type="title"/>
          </p:nvPr>
        </p:nvSpPr>
        <p:spPr>
          <a:xfrm>
            <a:off x="713112" y="2336229"/>
            <a:ext cx="610800" cy="530400"/>
          </a:xfrm>
          <a:prstGeom prst="rect">
            <a:avLst/>
          </a:prstGeom>
          <a:noFill/>
          <a:ln>
            <a:noFill/>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rgbClr val="F72A45"/>
                </a:solidFill>
              </a:rPr>
              <a:t>B</a:t>
            </a:r>
            <a:endParaRPr>
              <a:solidFill>
                <a:srgbClr val="F72A45"/>
              </a:solidFill>
            </a:endParaRPr>
          </a:p>
        </p:txBody>
      </p:sp>
      <p:sp>
        <p:nvSpPr>
          <p:cNvPr id="717" name="Google Shape;717;p55"/>
          <p:cNvSpPr txBox="1"/>
          <p:nvPr>
            <p:ph idx="4294967295" type="title"/>
          </p:nvPr>
        </p:nvSpPr>
        <p:spPr>
          <a:xfrm>
            <a:off x="713112" y="3129121"/>
            <a:ext cx="610800" cy="530400"/>
          </a:xfrm>
          <a:prstGeom prst="rect">
            <a:avLst/>
          </a:prstGeom>
          <a:noFill/>
          <a:ln>
            <a:noFill/>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chemeClr val="accent2"/>
                </a:solidFill>
              </a:rPr>
              <a:t>C</a:t>
            </a:r>
            <a:endParaRPr>
              <a:solidFill>
                <a:schemeClr val="accent2"/>
              </a:solidFill>
            </a:endParaRPr>
          </a:p>
        </p:txBody>
      </p:sp>
      <p:sp>
        <p:nvSpPr>
          <p:cNvPr id="718" name="Google Shape;718;p55"/>
          <p:cNvSpPr txBox="1"/>
          <p:nvPr>
            <p:ph idx="4294967295" type="title"/>
          </p:nvPr>
        </p:nvSpPr>
        <p:spPr>
          <a:xfrm>
            <a:off x="713112" y="3922013"/>
            <a:ext cx="610800" cy="530400"/>
          </a:xfrm>
          <a:prstGeom prst="rect">
            <a:avLst/>
          </a:prstGeom>
          <a:noFill/>
          <a:ln>
            <a:noFill/>
          </a:ln>
          <a:effectLst>
            <a:outerShdw rotWithShape="0" algn="bl" dir="29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rgbClr val="00B0F0"/>
                </a:solidFill>
              </a:rPr>
              <a:t>D</a:t>
            </a:r>
            <a:endParaRPr>
              <a:solidFill>
                <a:srgbClr val="00B0F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56"/>
          <p:cNvSpPr txBox="1"/>
          <p:nvPr>
            <p:ph type="title"/>
          </p:nvPr>
        </p:nvSpPr>
        <p:spPr>
          <a:xfrm>
            <a:off x="2911406" y="378074"/>
            <a:ext cx="5359758" cy="1138669"/>
          </a:xfrm>
          <a:prstGeom prst="rect">
            <a:avLst/>
          </a:prstGeom>
          <a:solidFill>
            <a:schemeClr val="lt1"/>
          </a:solidFill>
          <a:ln cap="flat" cmpd="sng" w="25400">
            <a:solidFill>
              <a:schemeClr val="accent3"/>
            </a:solidFill>
            <a:prstDash val="solid"/>
            <a:round/>
            <a:headEnd len="sm" w="sm" type="none"/>
            <a:tailEnd len="sm" w="sm" type="none"/>
          </a:ln>
          <a:effectLst>
            <a:outerShdw rotWithShape="0" algn="bl" dir="2940000" dist="47625">
              <a:srgbClr val="000000"/>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rgbClr val="0070C0"/>
                </a:solidFill>
                <a:latin typeface="Arial"/>
                <a:ea typeface="Arial"/>
                <a:cs typeface="Arial"/>
                <a:sym typeface="Arial"/>
              </a:rPr>
              <a:t>Recomendaciones</a:t>
            </a:r>
            <a:r>
              <a:rPr lang="es-CL">
                <a:solidFill>
                  <a:schemeClr val="dk1"/>
                </a:solidFill>
                <a:latin typeface="Arial"/>
                <a:ea typeface="Arial"/>
                <a:cs typeface="Arial"/>
                <a:sym typeface="Arial"/>
              </a:rPr>
              <a:t> </a:t>
            </a:r>
            <a:r>
              <a:rPr lang="es-CL">
                <a:solidFill>
                  <a:srgbClr val="00B050"/>
                </a:solidFill>
                <a:latin typeface="Arial"/>
                <a:ea typeface="Arial"/>
                <a:cs typeface="Arial"/>
                <a:sym typeface="Arial"/>
              </a:rPr>
              <a:t>de Cuentos </a:t>
            </a:r>
            <a:r>
              <a:rPr lang="es-CL">
                <a:solidFill>
                  <a:srgbClr val="7030A0"/>
                </a:solidFill>
                <a:latin typeface="Arial"/>
                <a:ea typeface="Arial"/>
                <a:cs typeface="Arial"/>
                <a:sym typeface="Arial"/>
              </a:rPr>
              <a:t>de preparación</a:t>
            </a:r>
            <a:r>
              <a:rPr lang="es-CL">
                <a:solidFill>
                  <a:schemeClr val="lt2"/>
                </a:solidFill>
                <a:latin typeface="Arial"/>
                <a:ea typeface="Arial"/>
                <a:cs typeface="Arial"/>
                <a:sym typeface="Arial"/>
              </a:rPr>
              <a:t>  </a:t>
            </a:r>
            <a:endParaRPr>
              <a:solidFill>
                <a:schemeClr val="accent2"/>
              </a:solidFill>
            </a:endParaRPr>
          </a:p>
        </p:txBody>
      </p:sp>
      <p:sp>
        <p:nvSpPr>
          <p:cNvPr id="724" name="Google Shape;724;p56"/>
          <p:cNvSpPr txBox="1"/>
          <p:nvPr>
            <p:ph idx="1" type="subTitle"/>
          </p:nvPr>
        </p:nvSpPr>
        <p:spPr>
          <a:xfrm>
            <a:off x="4502000" y="2438181"/>
            <a:ext cx="4371706" cy="1004700"/>
          </a:xfrm>
          <a:prstGeom prst="rect">
            <a:avLst/>
          </a:prstGeom>
          <a:noFill/>
          <a:ln>
            <a:noFill/>
          </a:ln>
        </p:spPr>
        <p:txBody>
          <a:bodyPr anchorCtr="0" anchor="ctr" bIns="91425" lIns="91425" spcFirstLastPara="1" rIns="91425" wrap="square" tIns="91425">
            <a:noAutofit/>
          </a:bodyPr>
          <a:lstStyle/>
          <a:p>
            <a:pPr indent="-285750" lvl="0" marL="285750" rtl="0" algn="l">
              <a:lnSpc>
                <a:spcPct val="150000"/>
              </a:lnSpc>
              <a:spcBef>
                <a:spcPts val="0"/>
              </a:spcBef>
              <a:spcAft>
                <a:spcPts val="0"/>
              </a:spcAft>
              <a:buSzPts val="1400"/>
              <a:buFont typeface="Catamaran"/>
              <a:buChar char="-"/>
            </a:pPr>
            <a:r>
              <a:rPr lang="es-CL" sz="1400"/>
              <a:t>Clementina vuelve al cole</a:t>
            </a:r>
            <a:endParaRPr/>
          </a:p>
          <a:p>
            <a:pPr indent="-285750" lvl="0" marL="285750" rtl="0" algn="l">
              <a:lnSpc>
                <a:spcPct val="150000"/>
              </a:lnSpc>
              <a:spcBef>
                <a:spcPts val="0"/>
              </a:spcBef>
              <a:spcAft>
                <a:spcPts val="0"/>
              </a:spcAft>
              <a:buSzPts val="1400"/>
              <a:buFont typeface="Catamaran"/>
              <a:buChar char="-"/>
            </a:pPr>
            <a:r>
              <a:rPr lang="es-CL" sz="1400"/>
              <a:t>Audiocuento El monstruo de Colores va al cole </a:t>
            </a:r>
            <a:endParaRPr/>
          </a:p>
          <a:p>
            <a:pPr indent="-285750" lvl="0" marL="285750" rtl="0" algn="l">
              <a:lnSpc>
                <a:spcPct val="150000"/>
              </a:lnSpc>
              <a:spcBef>
                <a:spcPts val="0"/>
              </a:spcBef>
              <a:spcAft>
                <a:spcPts val="0"/>
              </a:spcAft>
              <a:buSzPts val="1400"/>
              <a:buFont typeface="Catamaran"/>
              <a:buChar char="-"/>
            </a:pPr>
            <a:r>
              <a:rPr lang="es-CL" sz="1400"/>
              <a:t>Audiocuento Los tentáculos de Blef. El miedo.</a:t>
            </a:r>
            <a:endParaRPr/>
          </a:p>
          <a:p>
            <a:pPr indent="-285750" lvl="0" marL="285750" rtl="0" algn="l">
              <a:lnSpc>
                <a:spcPct val="150000"/>
              </a:lnSpc>
              <a:spcBef>
                <a:spcPts val="0"/>
              </a:spcBef>
              <a:spcAft>
                <a:spcPts val="0"/>
              </a:spcAft>
              <a:buSzPts val="1400"/>
              <a:buFont typeface="Catamaran"/>
              <a:buChar char="-"/>
            </a:pPr>
            <a:r>
              <a:rPr lang="es-CL" sz="1400"/>
              <a:t>El regreso a clases de Roberta</a:t>
            </a:r>
            <a:endParaRPr/>
          </a:p>
          <a:p>
            <a:pPr indent="-285750" lvl="0" marL="285750" rtl="0" algn="l">
              <a:lnSpc>
                <a:spcPct val="150000"/>
              </a:lnSpc>
              <a:spcBef>
                <a:spcPts val="0"/>
              </a:spcBef>
              <a:spcAft>
                <a:spcPts val="0"/>
              </a:spcAft>
              <a:buSzPts val="1400"/>
              <a:buFont typeface="Catamaran"/>
              <a:buChar char="-"/>
            </a:pPr>
            <a:r>
              <a:rPr lang="es-CL" sz="1400"/>
              <a:t>Un beso en mi mano</a:t>
            </a:r>
            <a:endParaRPr sz="1400"/>
          </a:p>
          <a:p>
            <a:pPr indent="-196850" lvl="0" marL="285750" rtl="0" algn="l">
              <a:lnSpc>
                <a:spcPct val="100000"/>
              </a:lnSpc>
              <a:spcBef>
                <a:spcPts val="0"/>
              </a:spcBef>
              <a:spcAft>
                <a:spcPts val="0"/>
              </a:spcAft>
              <a:buSzPts val="1400"/>
              <a:buFont typeface="Catamaran"/>
              <a:buNone/>
            </a:pPr>
            <a:r>
              <a:t/>
            </a:r>
            <a:endParaRPr sz="1400"/>
          </a:p>
          <a:p>
            <a:pPr indent="0" lvl="0" marL="0" rtl="0" algn="l">
              <a:lnSpc>
                <a:spcPct val="100000"/>
              </a:lnSpc>
              <a:spcBef>
                <a:spcPts val="0"/>
              </a:spcBef>
              <a:spcAft>
                <a:spcPts val="0"/>
              </a:spcAft>
              <a:buSzPts val="1400"/>
              <a:buNone/>
            </a:pPr>
            <a:r>
              <a:t/>
            </a:r>
            <a:endParaRPr/>
          </a:p>
        </p:txBody>
      </p:sp>
      <p:pic>
        <p:nvPicPr>
          <p:cNvPr id="725" name="Google Shape;725;p56"/>
          <p:cNvPicPr preferRelativeResize="0"/>
          <p:nvPr/>
        </p:nvPicPr>
        <p:blipFill rotWithShape="1">
          <a:blip r:embed="rId3">
            <a:alphaModFix/>
          </a:blip>
          <a:srcRect b="0" l="0" r="0" t="0"/>
          <a:stretch/>
        </p:blipFill>
        <p:spPr>
          <a:xfrm>
            <a:off x="746599" y="1128470"/>
            <a:ext cx="3325200" cy="3223110"/>
          </a:xfrm>
          <a:prstGeom prst="star7">
            <a:avLst>
              <a:gd fmla="val 38850" name="adj"/>
              <a:gd fmla="val 102572" name="hf"/>
              <a:gd fmla="val 105210" name="vf"/>
            </a:avLst>
          </a:prstGeom>
          <a:noFill/>
          <a:ln cap="flat" cmpd="sng" w="19050">
            <a:solidFill>
              <a:schemeClr val="dk2"/>
            </a:solidFill>
            <a:prstDash val="solid"/>
            <a:round/>
            <a:headEnd len="sm" w="sm" type="none"/>
            <a:tailEnd len="sm" w="sm" type="none"/>
          </a:ln>
        </p:spPr>
      </p:pic>
      <p:sp>
        <p:nvSpPr>
          <p:cNvPr id="726" name="Google Shape;726;p56"/>
          <p:cNvSpPr/>
          <p:nvPr/>
        </p:nvSpPr>
        <p:spPr>
          <a:xfrm>
            <a:off x="1115758" y="1029251"/>
            <a:ext cx="489790" cy="487493"/>
          </a:xfrm>
          <a:custGeom>
            <a:rect b="b" l="l" r="r" t="t"/>
            <a:pathLst>
              <a:path extrusionOk="0" h="7928" w="7966">
                <a:moveTo>
                  <a:pt x="3983" y="1"/>
                </a:moveTo>
                <a:cubicBezTo>
                  <a:pt x="3983" y="2180"/>
                  <a:pt x="2217" y="3983"/>
                  <a:pt x="1" y="3983"/>
                </a:cubicBezTo>
                <a:cubicBezTo>
                  <a:pt x="2217" y="3983"/>
                  <a:pt x="3983" y="5749"/>
                  <a:pt x="3983" y="7928"/>
                </a:cubicBezTo>
                <a:cubicBezTo>
                  <a:pt x="3983" y="5749"/>
                  <a:pt x="5749" y="3983"/>
                  <a:pt x="7965" y="3983"/>
                </a:cubicBezTo>
                <a:cubicBezTo>
                  <a:pt x="5749" y="3983"/>
                  <a:pt x="3983" y="2180"/>
                  <a:pt x="3983" y="1"/>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56"/>
          <p:cNvSpPr/>
          <p:nvPr/>
        </p:nvSpPr>
        <p:spPr>
          <a:xfrm>
            <a:off x="746601" y="3942008"/>
            <a:ext cx="219078" cy="219052"/>
          </a:xfrm>
          <a:custGeom>
            <a:rect b="b" l="l" r="r" t="t"/>
            <a:pathLst>
              <a:path extrusionOk="0" h="3382" w="3382">
                <a:moveTo>
                  <a:pt x="1691" y="0"/>
                </a:moveTo>
                <a:cubicBezTo>
                  <a:pt x="1691" y="917"/>
                  <a:pt x="976" y="1691"/>
                  <a:pt x="68" y="1692"/>
                </a:cubicBezTo>
                <a:lnTo>
                  <a:pt x="68" y="1692"/>
                </a:lnTo>
                <a:cubicBezTo>
                  <a:pt x="46" y="1691"/>
                  <a:pt x="23" y="1691"/>
                  <a:pt x="1" y="1691"/>
                </a:cubicBezTo>
                <a:cubicBezTo>
                  <a:pt x="22" y="1692"/>
                  <a:pt x="44" y="1692"/>
                  <a:pt x="65" y="1692"/>
                </a:cubicBezTo>
                <a:cubicBezTo>
                  <a:pt x="66" y="1692"/>
                  <a:pt x="67" y="1692"/>
                  <a:pt x="68" y="1692"/>
                </a:cubicBezTo>
                <a:lnTo>
                  <a:pt x="68" y="1692"/>
                </a:lnTo>
                <a:cubicBezTo>
                  <a:pt x="976" y="1727"/>
                  <a:pt x="1691" y="2465"/>
                  <a:pt x="1691" y="3382"/>
                </a:cubicBezTo>
                <a:cubicBezTo>
                  <a:pt x="1691" y="2442"/>
                  <a:pt x="2443" y="1691"/>
                  <a:pt x="3382" y="1691"/>
                </a:cubicBezTo>
                <a:cubicBezTo>
                  <a:pt x="2443" y="1691"/>
                  <a:pt x="1691" y="940"/>
                  <a:pt x="1691" y="0"/>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56"/>
          <p:cNvSpPr/>
          <p:nvPr/>
        </p:nvSpPr>
        <p:spPr>
          <a:xfrm>
            <a:off x="3755427" y="3596513"/>
            <a:ext cx="316378" cy="316428"/>
          </a:xfrm>
          <a:custGeom>
            <a:rect b="b" l="l" r="r" t="t"/>
            <a:pathLst>
              <a:path extrusionOk="0" h="3382" w="3382">
                <a:moveTo>
                  <a:pt x="1691" y="1"/>
                </a:moveTo>
                <a:cubicBezTo>
                  <a:pt x="1691" y="940"/>
                  <a:pt x="939" y="1691"/>
                  <a:pt x="0" y="1691"/>
                </a:cubicBezTo>
                <a:cubicBezTo>
                  <a:pt x="939" y="1691"/>
                  <a:pt x="1691" y="2443"/>
                  <a:pt x="1691" y="3382"/>
                </a:cubicBezTo>
                <a:cubicBezTo>
                  <a:pt x="1691" y="2443"/>
                  <a:pt x="2442" y="1691"/>
                  <a:pt x="3381" y="1691"/>
                </a:cubicBezTo>
                <a:cubicBezTo>
                  <a:pt x="2442" y="1691"/>
                  <a:pt x="1691" y="940"/>
                  <a:pt x="1691" y="1"/>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56"/>
          <p:cNvSpPr/>
          <p:nvPr/>
        </p:nvSpPr>
        <p:spPr>
          <a:xfrm>
            <a:off x="1048689" y="3813848"/>
            <a:ext cx="133725" cy="13376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56"/>
          <p:cNvSpPr/>
          <p:nvPr/>
        </p:nvSpPr>
        <p:spPr>
          <a:xfrm>
            <a:off x="3938064" y="2371298"/>
            <a:ext cx="133725" cy="133766"/>
          </a:xfrm>
          <a:custGeom>
            <a:rect b="b" l="l" r="r" t="t"/>
            <a:pathLst>
              <a:path extrusionOk="0" h="2067" w="2067">
                <a:moveTo>
                  <a:pt x="789" y="0"/>
                </a:moveTo>
                <a:lnTo>
                  <a:pt x="789" y="789"/>
                </a:lnTo>
                <a:lnTo>
                  <a:pt x="0" y="789"/>
                </a:lnTo>
                <a:lnTo>
                  <a:pt x="0" y="1278"/>
                </a:lnTo>
                <a:lnTo>
                  <a:pt x="789" y="1278"/>
                </a:lnTo>
                <a:lnTo>
                  <a:pt x="789" y="2066"/>
                </a:lnTo>
                <a:lnTo>
                  <a:pt x="1278" y="2066"/>
                </a:lnTo>
                <a:lnTo>
                  <a:pt x="1278" y="1278"/>
                </a:lnTo>
                <a:lnTo>
                  <a:pt x="2067" y="1278"/>
                </a:lnTo>
                <a:lnTo>
                  <a:pt x="2067" y="789"/>
                </a:lnTo>
                <a:lnTo>
                  <a:pt x="1278" y="789"/>
                </a:lnTo>
                <a:lnTo>
                  <a:pt x="127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56"/>
          <p:cNvSpPr/>
          <p:nvPr/>
        </p:nvSpPr>
        <p:spPr>
          <a:xfrm rot="10800000">
            <a:off x="4162425" y="4219516"/>
            <a:ext cx="1108331" cy="556073"/>
          </a:xfrm>
          <a:custGeom>
            <a:rect b="b" l="l" r="r" t="t"/>
            <a:pathLst>
              <a:path extrusionOk="0" h="5787" w="11534">
                <a:moveTo>
                  <a:pt x="0" y="1"/>
                </a:moveTo>
                <a:cubicBezTo>
                  <a:pt x="0" y="3194"/>
                  <a:pt x="2555" y="5786"/>
                  <a:pt x="5748" y="5786"/>
                </a:cubicBezTo>
                <a:cubicBezTo>
                  <a:pt x="8942" y="5786"/>
                  <a:pt x="11534" y="3194"/>
                  <a:pt x="11534" y="1"/>
                </a:cubicBezTo>
                <a:close/>
              </a:path>
            </a:pathLst>
          </a:cu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ee5c2defae_0_4"/>
          <p:cNvSpPr txBox="1"/>
          <p:nvPr>
            <p:ph type="ctrTitle"/>
          </p:nvPr>
        </p:nvSpPr>
        <p:spPr>
          <a:xfrm>
            <a:off x="1278949" y="947913"/>
            <a:ext cx="6667500" cy="20526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5200"/>
              <a:buNone/>
            </a:pPr>
            <a:r>
              <a:rPr lang="es-CL" sz="7100"/>
              <a:t>Gracias por su atención</a:t>
            </a:r>
            <a:endParaRPr sz="7100"/>
          </a:p>
        </p:txBody>
      </p:sp>
      <p:sp>
        <p:nvSpPr>
          <p:cNvPr id="737" name="Google Shape;737;gee5c2defae_0_4"/>
          <p:cNvSpPr txBox="1"/>
          <p:nvPr>
            <p:ph idx="1" type="subTitle"/>
          </p:nvPr>
        </p:nvSpPr>
        <p:spPr>
          <a:xfrm>
            <a:off x="1839400" y="3190681"/>
            <a:ext cx="5401800" cy="895200"/>
          </a:xfrm>
          <a:prstGeom prst="rect">
            <a:avLst/>
          </a:prstGeom>
          <a:noFill/>
          <a:ln>
            <a:noFill/>
          </a:ln>
        </p:spPr>
        <p:txBody>
          <a:bodyPr anchorCtr="0" anchor="t" bIns="91425" lIns="91425" spcFirstLastPara="1" rIns="91425" wrap="square" tIns="91425">
            <a:noAutofit/>
          </a:bodyPr>
          <a:lstStyle/>
          <a:p>
            <a:pPr indent="-317500" lvl="0" marL="457200" rtl="0" algn="ctr">
              <a:lnSpc>
                <a:spcPct val="100000"/>
              </a:lnSpc>
              <a:spcBef>
                <a:spcPts val="0"/>
              </a:spcBef>
              <a:spcAft>
                <a:spcPts val="0"/>
              </a:spcAft>
              <a:buSzPts val="2800"/>
              <a:buNone/>
            </a:pPr>
            <a:r>
              <a:rPr lang="es-CL" sz="2400"/>
              <a:t>“Dime y lo olvido, enséñame y lo recuerdo, </a:t>
            </a:r>
            <a:r>
              <a:rPr lang="es-CL" sz="2400"/>
              <a:t>involúcrame</a:t>
            </a:r>
            <a:r>
              <a:rPr lang="es-CL" sz="2400"/>
              <a:t> y lo aprendo</a:t>
            </a:r>
            <a:r>
              <a:rPr lang="es-CL"/>
              <a:t>”</a:t>
            </a:r>
            <a:endParaRPr/>
          </a:p>
        </p:txBody>
      </p:sp>
      <p:sp>
        <p:nvSpPr>
          <p:cNvPr id="738" name="Google Shape;738;gee5c2defae_0_4"/>
          <p:cNvSpPr/>
          <p:nvPr/>
        </p:nvSpPr>
        <p:spPr>
          <a:xfrm>
            <a:off x="8267600" y="2675650"/>
            <a:ext cx="313875" cy="324875"/>
          </a:xfrm>
          <a:custGeom>
            <a:rect b="b" l="l" r="r" t="t"/>
            <a:pathLst>
              <a:path extrusionOk="0" h="12995" w="12555">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gee5c2defae_0_4"/>
          <p:cNvSpPr/>
          <p:nvPr/>
        </p:nvSpPr>
        <p:spPr>
          <a:xfrm>
            <a:off x="367325" y="4049476"/>
            <a:ext cx="283550" cy="431575"/>
          </a:xfrm>
          <a:custGeom>
            <a:rect b="b" l="l" r="r" t="t"/>
            <a:pathLst>
              <a:path extrusionOk="0" h="17263" w="11342">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gee5c2defae_0_4"/>
          <p:cNvSpPr/>
          <p:nvPr/>
        </p:nvSpPr>
        <p:spPr>
          <a:xfrm>
            <a:off x="8596463" y="4578063"/>
            <a:ext cx="297150" cy="326950"/>
          </a:xfrm>
          <a:custGeom>
            <a:rect b="b" l="l" r="r" t="t"/>
            <a:pathLst>
              <a:path extrusionOk="0" h="13078" w="11886">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1" name="Google Shape;741;gee5c2defae_0_4"/>
          <p:cNvGrpSpPr/>
          <p:nvPr/>
        </p:nvGrpSpPr>
        <p:grpSpPr>
          <a:xfrm>
            <a:off x="7840225" y="325325"/>
            <a:ext cx="741250" cy="792000"/>
            <a:chOff x="-3118700" y="2365900"/>
            <a:chExt cx="741250" cy="792000"/>
          </a:xfrm>
        </p:grpSpPr>
        <p:sp>
          <p:nvSpPr>
            <p:cNvPr id="742" name="Google Shape;742;gee5c2defae_0_4"/>
            <p:cNvSpPr/>
            <p:nvPr/>
          </p:nvSpPr>
          <p:spPr>
            <a:xfrm>
              <a:off x="-2848250" y="2598675"/>
              <a:ext cx="266800" cy="290350"/>
            </a:xfrm>
            <a:custGeom>
              <a:rect b="b" l="l" r="r" t="t"/>
              <a:pathLst>
                <a:path extrusionOk="0" h="11614" w="10672">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gee5c2defae_0_4"/>
            <p:cNvSpPr/>
            <p:nvPr/>
          </p:nvSpPr>
          <p:spPr>
            <a:xfrm>
              <a:off x="-2877550" y="2577750"/>
              <a:ext cx="325375" cy="344750"/>
            </a:xfrm>
            <a:custGeom>
              <a:rect b="b" l="l" r="r" t="t"/>
              <a:pathLst>
                <a:path extrusionOk="0" h="13790" w="13015">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gee5c2defae_0_4"/>
            <p:cNvSpPr/>
            <p:nvPr/>
          </p:nvSpPr>
          <p:spPr>
            <a:xfrm>
              <a:off x="-3102475" y="2877500"/>
              <a:ext cx="144400" cy="69050"/>
            </a:xfrm>
            <a:custGeom>
              <a:rect b="b" l="l" r="r" t="t"/>
              <a:pathLst>
                <a:path extrusionOk="0" h="2762" w="5776">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gee5c2defae_0_4"/>
            <p:cNvSpPr/>
            <p:nvPr/>
          </p:nvSpPr>
          <p:spPr>
            <a:xfrm>
              <a:off x="-2830475" y="2365900"/>
              <a:ext cx="54950" cy="134475"/>
            </a:xfrm>
            <a:custGeom>
              <a:rect b="b" l="l" r="r" t="t"/>
              <a:pathLst>
                <a:path extrusionOk="0" h="5379" w="2198">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gee5c2defae_0_4"/>
            <p:cNvSpPr/>
            <p:nvPr/>
          </p:nvSpPr>
          <p:spPr>
            <a:xfrm>
              <a:off x="-3118700" y="2615950"/>
              <a:ext cx="139700" cy="50750"/>
            </a:xfrm>
            <a:custGeom>
              <a:rect b="b" l="l" r="r" t="t"/>
              <a:pathLst>
                <a:path extrusionOk="0" h="2030" w="5588">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gee5c2defae_0_4"/>
            <p:cNvSpPr/>
            <p:nvPr/>
          </p:nvSpPr>
          <p:spPr>
            <a:xfrm>
              <a:off x="-2646875" y="2412450"/>
              <a:ext cx="59150" cy="106225"/>
            </a:xfrm>
            <a:custGeom>
              <a:rect b="b" l="l" r="r" t="t"/>
              <a:pathLst>
                <a:path extrusionOk="0" h="4249" w="2366">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gee5c2defae_0_4"/>
            <p:cNvSpPr/>
            <p:nvPr/>
          </p:nvSpPr>
          <p:spPr>
            <a:xfrm>
              <a:off x="-2480525" y="2633725"/>
              <a:ext cx="103075" cy="53375"/>
            </a:xfrm>
            <a:custGeom>
              <a:rect b="b" l="l" r="r" t="t"/>
              <a:pathLst>
                <a:path extrusionOk="0" h="2135" w="4123">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gee5c2defae_0_4"/>
            <p:cNvSpPr/>
            <p:nvPr/>
          </p:nvSpPr>
          <p:spPr>
            <a:xfrm>
              <a:off x="-2797525" y="3065275"/>
              <a:ext cx="46050" cy="92625"/>
            </a:xfrm>
            <a:custGeom>
              <a:rect b="b" l="l" r="r" t="t"/>
              <a:pathLst>
                <a:path extrusionOk="0" h="3705" w="1842">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gee5c2defae_0_4"/>
            <p:cNvSpPr/>
            <p:nvPr/>
          </p:nvSpPr>
          <p:spPr>
            <a:xfrm>
              <a:off x="-2633800" y="3047500"/>
              <a:ext cx="65950" cy="71675"/>
            </a:xfrm>
            <a:custGeom>
              <a:rect b="b" l="l" r="r" t="t"/>
              <a:pathLst>
                <a:path extrusionOk="0" h="2867" w="2638">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gee5c2defae_0_4"/>
            <p:cNvSpPr/>
            <p:nvPr/>
          </p:nvSpPr>
          <p:spPr>
            <a:xfrm>
              <a:off x="-2507725" y="2909400"/>
              <a:ext cx="75350" cy="59650"/>
            </a:xfrm>
            <a:custGeom>
              <a:rect b="b" l="l" r="r" t="t"/>
              <a:pathLst>
                <a:path extrusionOk="0" h="2386" w="3014">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2" name="Google Shape;752;gee5c2defae_0_4"/>
          <p:cNvGrpSpPr/>
          <p:nvPr/>
        </p:nvGrpSpPr>
        <p:grpSpPr>
          <a:xfrm>
            <a:off x="212650" y="1655150"/>
            <a:ext cx="956750" cy="553975"/>
            <a:chOff x="-1199475" y="2658325"/>
            <a:chExt cx="956750" cy="553975"/>
          </a:xfrm>
        </p:grpSpPr>
        <p:sp>
          <p:nvSpPr>
            <p:cNvPr id="753" name="Google Shape;753;gee5c2defae_0_4"/>
            <p:cNvSpPr/>
            <p:nvPr/>
          </p:nvSpPr>
          <p:spPr>
            <a:xfrm>
              <a:off x="-1137750" y="2679225"/>
              <a:ext cx="873050" cy="389225"/>
            </a:xfrm>
            <a:custGeom>
              <a:rect b="b" l="l" r="r" t="t"/>
              <a:pathLst>
                <a:path extrusionOk="0" h="15569" w="34922">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ee5c2defae_0_4"/>
            <p:cNvSpPr/>
            <p:nvPr/>
          </p:nvSpPr>
          <p:spPr>
            <a:xfrm>
              <a:off x="-1173850" y="2814725"/>
              <a:ext cx="870975" cy="335325"/>
            </a:xfrm>
            <a:custGeom>
              <a:rect b="b" l="l" r="r" t="t"/>
              <a:pathLst>
                <a:path extrusionOk="0" h="13413" w="34839">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ee5c2defae_0_4"/>
            <p:cNvSpPr/>
            <p:nvPr/>
          </p:nvSpPr>
          <p:spPr>
            <a:xfrm>
              <a:off x="-831225" y="3061100"/>
              <a:ext cx="516325" cy="128175"/>
            </a:xfrm>
            <a:custGeom>
              <a:rect b="b" l="l" r="r" t="t"/>
              <a:pathLst>
                <a:path extrusionOk="0" h="5127" w="20653">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ee5c2defae_0_4"/>
            <p:cNvSpPr/>
            <p:nvPr/>
          </p:nvSpPr>
          <p:spPr>
            <a:xfrm>
              <a:off x="-1156575" y="2763450"/>
              <a:ext cx="254225" cy="244825"/>
            </a:xfrm>
            <a:custGeom>
              <a:rect b="b" l="l" r="r" t="t"/>
              <a:pathLst>
                <a:path extrusionOk="0" h="9793" w="10169">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gee5c2defae_0_4"/>
            <p:cNvSpPr/>
            <p:nvPr/>
          </p:nvSpPr>
          <p:spPr>
            <a:xfrm>
              <a:off x="-1171750" y="2927700"/>
              <a:ext cx="148050" cy="129750"/>
            </a:xfrm>
            <a:custGeom>
              <a:rect b="b" l="l" r="r" t="t"/>
              <a:pathLst>
                <a:path extrusionOk="0" h="5190" w="5922">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gee5c2defae_0_4"/>
            <p:cNvSpPr/>
            <p:nvPr/>
          </p:nvSpPr>
          <p:spPr>
            <a:xfrm>
              <a:off x="-572300" y="3140075"/>
              <a:ext cx="156950" cy="27225"/>
            </a:xfrm>
            <a:custGeom>
              <a:rect b="b" l="l" r="r" t="t"/>
              <a:pathLst>
                <a:path extrusionOk="0" h="1089" w="6278">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ee5c2defae_0_4"/>
            <p:cNvSpPr/>
            <p:nvPr/>
          </p:nvSpPr>
          <p:spPr>
            <a:xfrm>
              <a:off x="-1012725" y="3059000"/>
              <a:ext cx="52850" cy="46575"/>
            </a:xfrm>
            <a:custGeom>
              <a:rect b="b" l="l" r="r" t="t"/>
              <a:pathLst>
                <a:path extrusionOk="0" h="1863" w="2114">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gee5c2defae_0_4"/>
            <p:cNvSpPr/>
            <p:nvPr/>
          </p:nvSpPr>
          <p:spPr>
            <a:xfrm>
              <a:off x="-1025825" y="3053775"/>
              <a:ext cx="13625" cy="5250"/>
            </a:xfrm>
            <a:custGeom>
              <a:rect b="b" l="l" r="r" t="t"/>
              <a:pathLst>
                <a:path extrusionOk="0" h="210" w="545">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ee5c2defae_0_4"/>
            <p:cNvSpPr/>
            <p:nvPr/>
          </p:nvSpPr>
          <p:spPr>
            <a:xfrm>
              <a:off x="-922775" y="2765025"/>
              <a:ext cx="278850" cy="100450"/>
            </a:xfrm>
            <a:custGeom>
              <a:rect b="b" l="l" r="r" t="t"/>
              <a:pathLst>
                <a:path extrusionOk="0" h="4018" w="11154">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ee5c2defae_0_4"/>
            <p:cNvSpPr/>
            <p:nvPr/>
          </p:nvSpPr>
          <p:spPr>
            <a:xfrm>
              <a:off x="-1199475" y="2658325"/>
              <a:ext cx="956750" cy="553975"/>
            </a:xfrm>
            <a:custGeom>
              <a:rect b="b" l="l" r="r" t="t"/>
              <a:pathLst>
                <a:path extrusionOk="0" h="22159" w="3827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gee5c2defae_0_4"/>
            <p:cNvSpPr/>
            <p:nvPr/>
          </p:nvSpPr>
          <p:spPr>
            <a:xfrm>
              <a:off x="-956775" y="2745150"/>
              <a:ext cx="339000" cy="142825"/>
            </a:xfrm>
            <a:custGeom>
              <a:rect b="b" l="l" r="r" t="t"/>
              <a:pathLst>
                <a:path extrusionOk="0" h="5713" w="1356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ee5c2defae_0_4"/>
            <p:cNvSpPr/>
            <p:nvPr/>
          </p:nvSpPr>
          <p:spPr>
            <a:xfrm>
              <a:off x="-604200" y="2736250"/>
              <a:ext cx="263125" cy="239075"/>
            </a:xfrm>
            <a:custGeom>
              <a:rect b="b" l="l" r="r" t="t"/>
              <a:pathLst>
                <a:path extrusionOk="0" h="9563" w="10525">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5" name="Google Shape;765;gee5c2defae_0_4"/>
          <p:cNvGrpSpPr/>
          <p:nvPr/>
        </p:nvGrpSpPr>
        <p:grpSpPr>
          <a:xfrm>
            <a:off x="326975" y="2602825"/>
            <a:ext cx="1767550" cy="2473200"/>
            <a:chOff x="347000" y="2571750"/>
            <a:chExt cx="1767550" cy="2473200"/>
          </a:xfrm>
        </p:grpSpPr>
        <p:sp>
          <p:nvSpPr>
            <p:cNvPr id="766" name="Google Shape;766;gee5c2defae_0_4"/>
            <p:cNvSpPr/>
            <p:nvPr/>
          </p:nvSpPr>
          <p:spPr>
            <a:xfrm>
              <a:off x="824075" y="3416025"/>
              <a:ext cx="940525" cy="719275"/>
            </a:xfrm>
            <a:custGeom>
              <a:rect b="b" l="l" r="r" t="t"/>
              <a:pathLst>
                <a:path extrusionOk="0" h="28771" w="37621">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gee5c2defae_0_4"/>
            <p:cNvSpPr/>
            <p:nvPr/>
          </p:nvSpPr>
          <p:spPr>
            <a:xfrm>
              <a:off x="1109675" y="4396300"/>
              <a:ext cx="471850" cy="398625"/>
            </a:xfrm>
            <a:custGeom>
              <a:rect b="b" l="l" r="r" t="t"/>
              <a:pathLst>
                <a:path extrusionOk="0" h="15945" w="18874">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ee5c2defae_0_4"/>
            <p:cNvSpPr/>
            <p:nvPr/>
          </p:nvSpPr>
          <p:spPr>
            <a:xfrm>
              <a:off x="1008200" y="4033275"/>
              <a:ext cx="744900" cy="288250"/>
            </a:xfrm>
            <a:custGeom>
              <a:rect b="b" l="l" r="r" t="t"/>
              <a:pathLst>
                <a:path extrusionOk="0" h="11530" w="29796">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ee5c2defae_0_4"/>
            <p:cNvSpPr/>
            <p:nvPr/>
          </p:nvSpPr>
          <p:spPr>
            <a:xfrm>
              <a:off x="1571050" y="4252975"/>
              <a:ext cx="268350" cy="490675"/>
            </a:xfrm>
            <a:custGeom>
              <a:rect b="b" l="l" r="r" t="t"/>
              <a:pathLst>
                <a:path extrusionOk="0" h="19627" w="10734">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ee5c2defae_0_4"/>
            <p:cNvSpPr/>
            <p:nvPr/>
          </p:nvSpPr>
          <p:spPr>
            <a:xfrm>
              <a:off x="1147350" y="3938600"/>
              <a:ext cx="297650" cy="264175"/>
            </a:xfrm>
            <a:custGeom>
              <a:rect b="b" l="l" r="r" t="t"/>
              <a:pathLst>
                <a:path extrusionOk="0" h="10567" w="11906">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gee5c2defae_0_4"/>
            <p:cNvSpPr/>
            <p:nvPr/>
          </p:nvSpPr>
          <p:spPr>
            <a:xfrm>
              <a:off x="1018125" y="4731600"/>
              <a:ext cx="379800" cy="176300"/>
            </a:xfrm>
            <a:custGeom>
              <a:rect b="b" l="l" r="r" t="t"/>
              <a:pathLst>
                <a:path extrusionOk="0" h="7052" w="15192">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ee5c2defae_0_4"/>
            <p:cNvSpPr/>
            <p:nvPr/>
          </p:nvSpPr>
          <p:spPr>
            <a:xfrm>
              <a:off x="1573125" y="3836600"/>
              <a:ext cx="210850" cy="275675"/>
            </a:xfrm>
            <a:custGeom>
              <a:rect b="b" l="l" r="r" t="t"/>
              <a:pathLst>
                <a:path extrusionOk="0" h="11027" w="8434">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ee5c2defae_0_4"/>
            <p:cNvSpPr/>
            <p:nvPr/>
          </p:nvSpPr>
          <p:spPr>
            <a:xfrm>
              <a:off x="1225275" y="3765450"/>
              <a:ext cx="374050" cy="265225"/>
            </a:xfrm>
            <a:custGeom>
              <a:rect b="b" l="l" r="r" t="t"/>
              <a:pathLst>
                <a:path extrusionOk="0" h="10609" w="14962">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gee5c2defae_0_4"/>
            <p:cNvSpPr/>
            <p:nvPr/>
          </p:nvSpPr>
          <p:spPr>
            <a:xfrm>
              <a:off x="1755700" y="4748350"/>
              <a:ext cx="91025" cy="154325"/>
            </a:xfrm>
            <a:custGeom>
              <a:rect b="b" l="l" r="r" t="t"/>
              <a:pathLst>
                <a:path extrusionOk="0" h="6173" w="3641">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gee5c2defae_0_4"/>
            <p:cNvSpPr/>
            <p:nvPr/>
          </p:nvSpPr>
          <p:spPr>
            <a:xfrm>
              <a:off x="1188675" y="4342425"/>
              <a:ext cx="319100" cy="60700"/>
            </a:xfrm>
            <a:custGeom>
              <a:rect b="b" l="l" r="r" t="t"/>
              <a:pathLst>
                <a:path extrusionOk="0" h="2428" w="12764">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ee5c2defae_0_4"/>
            <p:cNvSpPr/>
            <p:nvPr/>
          </p:nvSpPr>
          <p:spPr>
            <a:xfrm>
              <a:off x="1442350" y="4889050"/>
              <a:ext cx="108850" cy="128700"/>
            </a:xfrm>
            <a:custGeom>
              <a:rect b="b" l="l" r="r" t="t"/>
              <a:pathLst>
                <a:path extrusionOk="0" h="5148" w="4354">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gee5c2defae_0_4"/>
            <p:cNvSpPr/>
            <p:nvPr/>
          </p:nvSpPr>
          <p:spPr>
            <a:xfrm>
              <a:off x="934975" y="4076700"/>
              <a:ext cx="94700" cy="113525"/>
            </a:xfrm>
            <a:custGeom>
              <a:rect b="b" l="l" r="r" t="t"/>
              <a:pathLst>
                <a:path extrusionOk="0" h="4541" w="3788">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gee5c2defae_0_4"/>
            <p:cNvSpPr/>
            <p:nvPr/>
          </p:nvSpPr>
          <p:spPr>
            <a:xfrm>
              <a:off x="1133750" y="4310500"/>
              <a:ext cx="408550" cy="83200"/>
            </a:xfrm>
            <a:custGeom>
              <a:rect b="b" l="l" r="r" t="t"/>
              <a:pathLst>
                <a:path extrusionOk="0" h="3328" w="16342">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gee5c2defae_0_4"/>
            <p:cNvSpPr/>
            <p:nvPr/>
          </p:nvSpPr>
          <p:spPr>
            <a:xfrm>
              <a:off x="1594050" y="4696025"/>
              <a:ext cx="104125" cy="91050"/>
            </a:xfrm>
            <a:custGeom>
              <a:rect b="b" l="l" r="r" t="t"/>
              <a:pathLst>
                <a:path extrusionOk="0" h="3642" w="4165">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ee5c2defae_0_4"/>
            <p:cNvSpPr/>
            <p:nvPr/>
          </p:nvSpPr>
          <p:spPr>
            <a:xfrm>
              <a:off x="1647425" y="4220025"/>
              <a:ext cx="195125" cy="114050"/>
            </a:xfrm>
            <a:custGeom>
              <a:rect b="b" l="l" r="r" t="t"/>
              <a:pathLst>
                <a:path extrusionOk="0" h="4562" w="7805">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gee5c2defae_0_4"/>
            <p:cNvSpPr/>
            <p:nvPr/>
          </p:nvSpPr>
          <p:spPr>
            <a:xfrm>
              <a:off x="994600" y="3994575"/>
              <a:ext cx="156425" cy="68025"/>
            </a:xfrm>
            <a:custGeom>
              <a:rect b="b" l="l" r="r" t="t"/>
              <a:pathLst>
                <a:path extrusionOk="0" h="2721" w="6257">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gee5c2defae_0_4"/>
            <p:cNvSpPr/>
            <p:nvPr/>
          </p:nvSpPr>
          <p:spPr>
            <a:xfrm>
              <a:off x="1588825" y="4246700"/>
              <a:ext cx="101500" cy="139150"/>
            </a:xfrm>
            <a:custGeom>
              <a:rect b="b" l="l" r="r" t="t"/>
              <a:pathLst>
                <a:path extrusionOk="0" h="5566" w="406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gee5c2defae_0_4"/>
            <p:cNvSpPr/>
            <p:nvPr/>
          </p:nvSpPr>
          <p:spPr>
            <a:xfrm>
              <a:off x="1000350" y="4304750"/>
              <a:ext cx="157475" cy="315450"/>
            </a:xfrm>
            <a:custGeom>
              <a:rect b="b" l="l" r="r" t="t"/>
              <a:pathLst>
                <a:path extrusionOk="0" h="12618" w="6299">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gee5c2defae_0_4"/>
            <p:cNvSpPr/>
            <p:nvPr/>
          </p:nvSpPr>
          <p:spPr>
            <a:xfrm>
              <a:off x="994600" y="4619650"/>
              <a:ext cx="86850" cy="93675"/>
            </a:xfrm>
            <a:custGeom>
              <a:rect b="b" l="l" r="r" t="t"/>
              <a:pathLst>
                <a:path extrusionOk="0" h="3747" w="3474">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ee5c2defae_0_4"/>
            <p:cNvSpPr/>
            <p:nvPr/>
          </p:nvSpPr>
          <p:spPr>
            <a:xfrm>
              <a:off x="1531275" y="4316800"/>
              <a:ext cx="59150" cy="36625"/>
            </a:xfrm>
            <a:custGeom>
              <a:rect b="b" l="l" r="r" t="t"/>
              <a:pathLst>
                <a:path extrusionOk="0" h="1465" w="2366">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gee5c2defae_0_4"/>
            <p:cNvSpPr/>
            <p:nvPr/>
          </p:nvSpPr>
          <p:spPr>
            <a:xfrm>
              <a:off x="1089800" y="4279650"/>
              <a:ext cx="18325" cy="19900"/>
            </a:xfrm>
            <a:custGeom>
              <a:rect b="b" l="l" r="r" t="t"/>
              <a:pathLst>
                <a:path extrusionOk="0" h="796" w="733">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gee5c2defae_0_4"/>
            <p:cNvSpPr/>
            <p:nvPr/>
          </p:nvSpPr>
          <p:spPr>
            <a:xfrm>
              <a:off x="1766150" y="4493600"/>
              <a:ext cx="1075" cy="3150"/>
            </a:xfrm>
            <a:custGeom>
              <a:rect b="b" l="l" r="r" t="t"/>
              <a:pathLst>
                <a:path extrusionOk="0" h="126" w="43">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gee5c2defae_0_4"/>
            <p:cNvSpPr/>
            <p:nvPr/>
          </p:nvSpPr>
          <p:spPr>
            <a:xfrm>
              <a:off x="1414125" y="4183925"/>
              <a:ext cx="168975" cy="95225"/>
            </a:xfrm>
            <a:custGeom>
              <a:rect b="b" l="l" r="r" t="t"/>
              <a:pathLst>
                <a:path extrusionOk="0" h="3809" w="6759">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gee5c2defae_0_4"/>
            <p:cNvSpPr/>
            <p:nvPr/>
          </p:nvSpPr>
          <p:spPr>
            <a:xfrm>
              <a:off x="1119625" y="4146250"/>
              <a:ext cx="181000" cy="166900"/>
            </a:xfrm>
            <a:custGeom>
              <a:rect b="b" l="l" r="r" t="t"/>
              <a:pathLst>
                <a:path extrusionOk="0" h="6676" w="724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gee5c2defae_0_4"/>
            <p:cNvSpPr/>
            <p:nvPr/>
          </p:nvSpPr>
          <p:spPr>
            <a:xfrm>
              <a:off x="1678275" y="4028050"/>
              <a:ext cx="114575" cy="144400"/>
            </a:xfrm>
            <a:custGeom>
              <a:rect b="b" l="l" r="r" t="t"/>
              <a:pathLst>
                <a:path extrusionOk="0" h="5776" w="4583">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gee5c2defae_0_4"/>
            <p:cNvSpPr/>
            <p:nvPr/>
          </p:nvSpPr>
          <p:spPr>
            <a:xfrm>
              <a:off x="1835200" y="3337050"/>
              <a:ext cx="64900" cy="154325"/>
            </a:xfrm>
            <a:custGeom>
              <a:rect b="b" l="l" r="r" t="t"/>
              <a:pathLst>
                <a:path extrusionOk="0" h="6173" w="2596">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gee5c2defae_0_4"/>
            <p:cNvSpPr/>
            <p:nvPr/>
          </p:nvSpPr>
          <p:spPr>
            <a:xfrm>
              <a:off x="1948725" y="3612700"/>
              <a:ext cx="165825" cy="37175"/>
            </a:xfrm>
            <a:custGeom>
              <a:rect b="b" l="l" r="r" t="t"/>
              <a:pathLst>
                <a:path extrusionOk="0" h="1487" w="6633">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gee5c2defae_0_4"/>
            <p:cNvSpPr/>
            <p:nvPr/>
          </p:nvSpPr>
          <p:spPr>
            <a:xfrm>
              <a:off x="1926750" y="3445325"/>
              <a:ext cx="122425" cy="81100"/>
            </a:xfrm>
            <a:custGeom>
              <a:rect b="b" l="l" r="r" t="t"/>
              <a:pathLst>
                <a:path extrusionOk="0" h="3244" w="4897">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gee5c2defae_0_4"/>
            <p:cNvSpPr/>
            <p:nvPr/>
          </p:nvSpPr>
          <p:spPr>
            <a:xfrm>
              <a:off x="802100" y="3392500"/>
              <a:ext cx="1071825" cy="1652450"/>
            </a:xfrm>
            <a:custGeom>
              <a:rect b="b" l="l" r="r" t="t"/>
              <a:pathLst>
                <a:path extrusionOk="0" h="66098" w="42873">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gee5c2defae_0_4"/>
            <p:cNvSpPr/>
            <p:nvPr/>
          </p:nvSpPr>
          <p:spPr>
            <a:xfrm>
              <a:off x="1392675" y="4151500"/>
              <a:ext cx="215000" cy="153275"/>
            </a:xfrm>
            <a:custGeom>
              <a:rect b="b" l="l" r="r" t="t"/>
              <a:pathLst>
                <a:path extrusionOk="0" h="6131" w="860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gee5c2defae_0_4"/>
            <p:cNvSpPr/>
            <p:nvPr/>
          </p:nvSpPr>
          <p:spPr>
            <a:xfrm>
              <a:off x="1298000" y="4057325"/>
              <a:ext cx="41350" cy="42400"/>
            </a:xfrm>
            <a:custGeom>
              <a:rect b="b" l="l" r="r" t="t"/>
              <a:pathLst>
                <a:path extrusionOk="0" h="1696" w="1654">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gee5c2defae_0_4"/>
            <p:cNvSpPr/>
            <p:nvPr/>
          </p:nvSpPr>
          <p:spPr>
            <a:xfrm>
              <a:off x="1664675" y="3968400"/>
              <a:ext cx="34025" cy="48675"/>
            </a:xfrm>
            <a:custGeom>
              <a:rect b="b" l="l" r="r" t="t"/>
              <a:pathLst>
                <a:path extrusionOk="0" h="1947" w="1361">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gee5c2defae_0_4"/>
            <p:cNvSpPr/>
            <p:nvPr/>
          </p:nvSpPr>
          <p:spPr>
            <a:xfrm>
              <a:off x="526950" y="2756925"/>
              <a:ext cx="379275" cy="405425"/>
            </a:xfrm>
            <a:custGeom>
              <a:rect b="b" l="l" r="r" t="t"/>
              <a:pathLst>
                <a:path extrusionOk="0" h="16217" w="15171">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gee5c2defae_0_4"/>
            <p:cNvSpPr/>
            <p:nvPr/>
          </p:nvSpPr>
          <p:spPr>
            <a:xfrm>
              <a:off x="660875" y="2904450"/>
              <a:ext cx="195650" cy="249000"/>
            </a:xfrm>
            <a:custGeom>
              <a:rect b="b" l="l" r="r" t="t"/>
              <a:pathLst>
                <a:path extrusionOk="0" h="9960" w="7826">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gee5c2defae_0_4"/>
            <p:cNvSpPr/>
            <p:nvPr/>
          </p:nvSpPr>
          <p:spPr>
            <a:xfrm>
              <a:off x="743525" y="3150300"/>
              <a:ext cx="118750" cy="51275"/>
            </a:xfrm>
            <a:custGeom>
              <a:rect b="b" l="l" r="r" t="t"/>
              <a:pathLst>
                <a:path extrusionOk="0" h="2051" w="475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gee5c2defae_0_4"/>
            <p:cNvSpPr/>
            <p:nvPr/>
          </p:nvSpPr>
          <p:spPr>
            <a:xfrm>
              <a:off x="769150" y="3232950"/>
              <a:ext cx="110400" cy="34550"/>
            </a:xfrm>
            <a:custGeom>
              <a:rect b="b" l="l" r="r" t="t"/>
              <a:pathLst>
                <a:path extrusionOk="0" h="1382" w="4416">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gee5c2defae_0_4"/>
            <p:cNvSpPr/>
            <p:nvPr/>
          </p:nvSpPr>
          <p:spPr>
            <a:xfrm>
              <a:off x="754500" y="3196850"/>
              <a:ext cx="112475" cy="35600"/>
            </a:xfrm>
            <a:custGeom>
              <a:rect b="b" l="l" r="r" t="t"/>
              <a:pathLst>
                <a:path extrusionOk="0" h="1424" w="4499">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ee5c2defae_0_4"/>
            <p:cNvSpPr/>
            <p:nvPr/>
          </p:nvSpPr>
          <p:spPr>
            <a:xfrm>
              <a:off x="787450" y="2933225"/>
              <a:ext cx="20950" cy="67500"/>
            </a:xfrm>
            <a:custGeom>
              <a:rect b="b" l="l" r="r" t="t"/>
              <a:pathLst>
                <a:path extrusionOk="0" h="2700" w="838">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gee5c2defae_0_4"/>
            <p:cNvSpPr/>
            <p:nvPr/>
          </p:nvSpPr>
          <p:spPr>
            <a:xfrm>
              <a:off x="809950" y="3270075"/>
              <a:ext cx="46575" cy="23575"/>
            </a:xfrm>
            <a:custGeom>
              <a:rect b="b" l="l" r="r" t="t"/>
              <a:pathLst>
                <a:path extrusionOk="0" h="943" w="1863">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gee5c2defae_0_4"/>
            <p:cNvSpPr/>
            <p:nvPr/>
          </p:nvSpPr>
          <p:spPr>
            <a:xfrm>
              <a:off x="719975" y="2958325"/>
              <a:ext cx="18325" cy="57575"/>
            </a:xfrm>
            <a:custGeom>
              <a:rect b="b" l="l" r="r" t="t"/>
              <a:pathLst>
                <a:path extrusionOk="0" h="2303" w="733">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ee5c2defae_0_4"/>
            <p:cNvSpPr/>
            <p:nvPr/>
          </p:nvSpPr>
          <p:spPr>
            <a:xfrm>
              <a:off x="611700" y="2870450"/>
              <a:ext cx="264700" cy="305500"/>
            </a:xfrm>
            <a:custGeom>
              <a:rect b="b" l="l" r="r" t="t"/>
              <a:pathLst>
                <a:path extrusionOk="0" h="12220" w="10588">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ee5c2defae_0_4"/>
            <p:cNvSpPr/>
            <p:nvPr/>
          </p:nvSpPr>
          <p:spPr>
            <a:xfrm>
              <a:off x="504450" y="2734450"/>
              <a:ext cx="428450" cy="582225"/>
            </a:xfrm>
            <a:custGeom>
              <a:rect b="b" l="l" r="r" t="t"/>
              <a:pathLst>
                <a:path extrusionOk="0" h="23289" w="17138">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ee5c2defae_0_4"/>
            <p:cNvSpPr/>
            <p:nvPr/>
          </p:nvSpPr>
          <p:spPr>
            <a:xfrm>
              <a:off x="437500" y="2678475"/>
              <a:ext cx="84775" cy="66450"/>
            </a:xfrm>
            <a:custGeom>
              <a:rect b="b" l="l" r="r" t="t"/>
              <a:pathLst>
                <a:path extrusionOk="0" h="2658" w="3391">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gee5c2defae_0_4"/>
            <p:cNvSpPr/>
            <p:nvPr/>
          </p:nvSpPr>
          <p:spPr>
            <a:xfrm>
              <a:off x="853350" y="3366325"/>
              <a:ext cx="72750" cy="94200"/>
            </a:xfrm>
            <a:custGeom>
              <a:rect b="b" l="l" r="r" t="t"/>
              <a:pathLst>
                <a:path extrusionOk="0" h="3768" w="291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gee5c2defae_0_4"/>
            <p:cNvSpPr/>
            <p:nvPr/>
          </p:nvSpPr>
          <p:spPr>
            <a:xfrm>
              <a:off x="347000" y="2867825"/>
              <a:ext cx="103600" cy="43975"/>
            </a:xfrm>
            <a:custGeom>
              <a:rect b="b" l="l" r="r" t="t"/>
              <a:pathLst>
                <a:path extrusionOk="0" h="1759" w="4144">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gee5c2defae_0_4"/>
            <p:cNvSpPr/>
            <p:nvPr/>
          </p:nvSpPr>
          <p:spPr>
            <a:xfrm>
              <a:off x="617450" y="2571750"/>
              <a:ext cx="30350" cy="88950"/>
            </a:xfrm>
            <a:custGeom>
              <a:rect b="b" l="l" r="r" t="t"/>
              <a:pathLst>
                <a:path extrusionOk="0" h="3558" w="1214">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gee5c2defae_0_4"/>
            <p:cNvSpPr/>
            <p:nvPr/>
          </p:nvSpPr>
          <p:spPr>
            <a:xfrm>
              <a:off x="772275" y="2583800"/>
              <a:ext cx="44500" cy="72200"/>
            </a:xfrm>
            <a:custGeom>
              <a:rect b="b" l="l" r="r" t="t"/>
              <a:pathLst>
                <a:path extrusionOk="0" h="2888" w="178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gee5c2defae_0_4"/>
            <p:cNvSpPr/>
            <p:nvPr/>
          </p:nvSpPr>
          <p:spPr>
            <a:xfrm>
              <a:off x="373175" y="3021100"/>
              <a:ext cx="71675" cy="30875"/>
            </a:xfrm>
            <a:custGeom>
              <a:rect b="b" l="l" r="r" t="t"/>
              <a:pathLst>
                <a:path extrusionOk="0" h="1235" w="2867">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4" name="Google Shape;814;gee5c2defae_0_4"/>
          <p:cNvGrpSpPr/>
          <p:nvPr/>
        </p:nvGrpSpPr>
        <p:grpSpPr>
          <a:xfrm>
            <a:off x="6631338" y="3159577"/>
            <a:ext cx="2372800" cy="1808625"/>
            <a:chOff x="6368425" y="3177488"/>
            <a:chExt cx="2372800" cy="1808625"/>
          </a:xfrm>
        </p:grpSpPr>
        <p:sp>
          <p:nvSpPr>
            <p:cNvPr id="815" name="Google Shape;815;gee5c2defae_0_4"/>
            <p:cNvSpPr/>
            <p:nvPr/>
          </p:nvSpPr>
          <p:spPr>
            <a:xfrm>
              <a:off x="6790225" y="4710413"/>
              <a:ext cx="177350" cy="192000"/>
            </a:xfrm>
            <a:custGeom>
              <a:rect b="b" l="l" r="r" t="t"/>
              <a:pathLst>
                <a:path extrusionOk="0" h="7680" w="7094">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gee5c2defae_0_4"/>
            <p:cNvSpPr/>
            <p:nvPr/>
          </p:nvSpPr>
          <p:spPr>
            <a:xfrm>
              <a:off x="6928825" y="4913388"/>
              <a:ext cx="55475" cy="45525"/>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gee5c2defae_0_4"/>
            <p:cNvSpPr/>
            <p:nvPr/>
          </p:nvSpPr>
          <p:spPr>
            <a:xfrm>
              <a:off x="6763025" y="4681638"/>
              <a:ext cx="244825" cy="304475"/>
            </a:xfrm>
            <a:custGeom>
              <a:rect b="b" l="l" r="r" t="t"/>
              <a:pathLst>
                <a:path extrusionOk="0" h="12179" w="9793">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8" name="Google Shape;818;gee5c2defae_0_4"/>
            <p:cNvGrpSpPr/>
            <p:nvPr/>
          </p:nvGrpSpPr>
          <p:grpSpPr>
            <a:xfrm>
              <a:off x="6368425" y="3177488"/>
              <a:ext cx="2372800" cy="1786375"/>
              <a:chOff x="6368425" y="3177488"/>
              <a:chExt cx="2372800" cy="1786375"/>
            </a:xfrm>
          </p:grpSpPr>
          <p:grpSp>
            <p:nvGrpSpPr>
              <p:cNvPr id="819" name="Google Shape;819;gee5c2defae_0_4"/>
              <p:cNvGrpSpPr/>
              <p:nvPr/>
            </p:nvGrpSpPr>
            <p:grpSpPr>
              <a:xfrm>
                <a:off x="6546825" y="3177488"/>
                <a:ext cx="2194400" cy="1786375"/>
                <a:chOff x="6546825" y="3177488"/>
                <a:chExt cx="2194400" cy="1786375"/>
              </a:xfrm>
            </p:grpSpPr>
            <p:sp>
              <p:nvSpPr>
                <p:cNvPr id="820" name="Google Shape;820;gee5c2defae_0_4"/>
                <p:cNvSpPr/>
                <p:nvPr/>
              </p:nvSpPr>
              <p:spPr>
                <a:xfrm rot="2382685">
                  <a:off x="6973190" y="4291754"/>
                  <a:ext cx="79967" cy="65611"/>
                </a:xfrm>
                <a:custGeom>
                  <a:rect b="b" l="l" r="r" t="t"/>
                  <a:pathLst>
                    <a:path extrusionOk="0" h="1821" w="2219">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1" name="Google Shape;821;gee5c2defae_0_4"/>
                <p:cNvGrpSpPr/>
                <p:nvPr/>
              </p:nvGrpSpPr>
              <p:grpSpPr>
                <a:xfrm>
                  <a:off x="6546825" y="3177488"/>
                  <a:ext cx="2194400" cy="1786375"/>
                  <a:chOff x="-2749400" y="3146350"/>
                  <a:chExt cx="2194400" cy="1786375"/>
                </a:xfrm>
              </p:grpSpPr>
              <p:sp>
                <p:nvSpPr>
                  <p:cNvPr id="822" name="Google Shape;822;gee5c2defae_0_4"/>
                  <p:cNvSpPr/>
                  <p:nvPr/>
                </p:nvSpPr>
                <p:spPr>
                  <a:xfrm>
                    <a:off x="-2324650" y="3925750"/>
                    <a:ext cx="95750" cy="319650"/>
                  </a:xfrm>
                  <a:custGeom>
                    <a:rect b="b" l="l" r="r" t="t"/>
                    <a:pathLst>
                      <a:path extrusionOk="0" h="12786" w="383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3" name="Google Shape;823;gee5c2defae_0_4"/>
                  <p:cNvGrpSpPr/>
                  <p:nvPr/>
                </p:nvGrpSpPr>
                <p:grpSpPr>
                  <a:xfrm>
                    <a:off x="-2749400" y="3146350"/>
                    <a:ext cx="2194400" cy="1786375"/>
                    <a:chOff x="-2749400" y="3146350"/>
                    <a:chExt cx="2194400" cy="1786375"/>
                  </a:xfrm>
                </p:grpSpPr>
                <p:sp>
                  <p:nvSpPr>
                    <p:cNvPr id="824" name="Google Shape;824;gee5c2defae_0_4"/>
                    <p:cNvSpPr/>
                    <p:nvPr/>
                  </p:nvSpPr>
                  <p:spPr>
                    <a:xfrm>
                      <a:off x="-2119075" y="3352450"/>
                      <a:ext cx="874625" cy="674300"/>
                    </a:xfrm>
                    <a:custGeom>
                      <a:rect b="b" l="l" r="r" t="t"/>
                      <a:pathLst>
                        <a:path extrusionOk="0" h="26972" w="34985">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ee5c2defae_0_4"/>
                    <p:cNvSpPr/>
                    <p:nvPr/>
                  </p:nvSpPr>
                  <p:spPr>
                    <a:xfrm>
                      <a:off x="-2180800" y="3167275"/>
                      <a:ext cx="912825" cy="645000"/>
                    </a:xfrm>
                    <a:custGeom>
                      <a:rect b="b" l="l" r="r" t="t"/>
                      <a:pathLst>
                        <a:path extrusionOk="0" h="25800" w="36513">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ee5c2defae_0_4"/>
                    <p:cNvSpPr/>
                    <p:nvPr/>
                  </p:nvSpPr>
                  <p:spPr>
                    <a:xfrm>
                      <a:off x="-1988300" y="4020975"/>
                      <a:ext cx="536725" cy="507925"/>
                    </a:xfrm>
                    <a:custGeom>
                      <a:rect b="b" l="l" r="r" t="t"/>
                      <a:pathLst>
                        <a:path extrusionOk="0" h="20317" w="21469">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ee5c2defae_0_4"/>
                    <p:cNvSpPr/>
                    <p:nvPr/>
                  </p:nvSpPr>
                  <p:spPr>
                    <a:xfrm>
                      <a:off x="-1090675" y="3486900"/>
                      <a:ext cx="504800" cy="607850"/>
                    </a:xfrm>
                    <a:custGeom>
                      <a:rect b="b" l="l" r="r" t="t"/>
                      <a:pathLst>
                        <a:path extrusionOk="0" h="24314" w="20192">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gee5c2defae_0_4"/>
                    <p:cNvSpPr/>
                    <p:nvPr/>
                  </p:nvSpPr>
                  <p:spPr>
                    <a:xfrm>
                      <a:off x="-2641650" y="3214350"/>
                      <a:ext cx="476050" cy="452500"/>
                    </a:xfrm>
                    <a:custGeom>
                      <a:rect b="b" l="l" r="r" t="t"/>
                      <a:pathLst>
                        <a:path extrusionOk="0" h="18100" w="19042">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gee5c2defae_0_4"/>
                    <p:cNvSpPr/>
                    <p:nvPr/>
                  </p:nvSpPr>
                  <p:spPr>
                    <a:xfrm>
                      <a:off x="-2045850" y="4526275"/>
                      <a:ext cx="636625" cy="130275"/>
                    </a:xfrm>
                    <a:custGeom>
                      <a:rect b="b" l="l" r="r" t="t"/>
                      <a:pathLst>
                        <a:path extrusionOk="0" h="5211" w="25465">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gee5c2defae_0_4"/>
                    <p:cNvSpPr/>
                    <p:nvPr/>
                  </p:nvSpPr>
                  <p:spPr>
                    <a:xfrm>
                      <a:off x="-2194925" y="3244175"/>
                      <a:ext cx="177875" cy="202975"/>
                    </a:xfrm>
                    <a:custGeom>
                      <a:rect b="b" l="l" r="r" t="t"/>
                      <a:pathLst>
                        <a:path extrusionOk="0" h="8119" w="7115">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ee5c2defae_0_4"/>
                    <p:cNvSpPr/>
                    <p:nvPr/>
                  </p:nvSpPr>
                  <p:spPr>
                    <a:xfrm>
                      <a:off x="-2217425" y="3823750"/>
                      <a:ext cx="135000" cy="116150"/>
                    </a:xfrm>
                    <a:custGeom>
                      <a:rect b="b" l="l" r="r" t="t"/>
                      <a:pathLst>
                        <a:path extrusionOk="0" h="4646" w="540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gee5c2defae_0_4"/>
                    <p:cNvSpPr/>
                    <p:nvPr/>
                  </p:nvSpPr>
                  <p:spPr>
                    <a:xfrm>
                      <a:off x="-1581325" y="4840125"/>
                      <a:ext cx="161125" cy="65925"/>
                    </a:xfrm>
                    <a:custGeom>
                      <a:rect b="b" l="l" r="r" t="t"/>
                      <a:pathLst>
                        <a:path extrusionOk="0" h="2637" w="6445">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gee5c2defae_0_4"/>
                    <p:cNvSpPr/>
                    <p:nvPr/>
                  </p:nvSpPr>
                  <p:spPr>
                    <a:xfrm>
                      <a:off x="-1245000" y="3450275"/>
                      <a:ext cx="70125" cy="143875"/>
                    </a:xfrm>
                    <a:custGeom>
                      <a:rect b="b" l="l" r="r" t="t"/>
                      <a:pathLst>
                        <a:path extrusionOk="0" h="5755" w="2805">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gee5c2defae_0_4"/>
                    <p:cNvSpPr/>
                    <p:nvPr/>
                  </p:nvSpPr>
                  <p:spPr>
                    <a:xfrm>
                      <a:off x="-2069900" y="4841700"/>
                      <a:ext cx="150150" cy="49700"/>
                    </a:xfrm>
                    <a:custGeom>
                      <a:rect b="b" l="l" r="r" t="t"/>
                      <a:pathLst>
                        <a:path extrusionOk="0" h="1988" w="6006">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ee5c2defae_0_4"/>
                    <p:cNvSpPr/>
                    <p:nvPr/>
                  </p:nvSpPr>
                  <p:spPr>
                    <a:xfrm>
                      <a:off x="-1689100" y="4037175"/>
                      <a:ext cx="95225" cy="58625"/>
                    </a:xfrm>
                    <a:custGeom>
                      <a:rect b="b" l="l" r="r" t="t"/>
                      <a:pathLst>
                        <a:path extrusionOk="0" h="2345" w="3809">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ee5c2defae_0_4"/>
                    <p:cNvSpPr/>
                    <p:nvPr/>
                  </p:nvSpPr>
                  <p:spPr>
                    <a:xfrm>
                      <a:off x="-1762850" y="3769350"/>
                      <a:ext cx="269950" cy="183125"/>
                    </a:xfrm>
                    <a:custGeom>
                      <a:rect b="b" l="l" r="r" t="t"/>
                      <a:pathLst>
                        <a:path extrusionOk="0" h="7325" w="10798">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ee5c2defae_0_4"/>
                    <p:cNvSpPr/>
                    <p:nvPr/>
                  </p:nvSpPr>
                  <p:spPr>
                    <a:xfrm>
                      <a:off x="-1010125" y="3598825"/>
                      <a:ext cx="223400" cy="131325"/>
                    </a:xfrm>
                    <a:custGeom>
                      <a:rect b="b" l="l" r="r" t="t"/>
                      <a:pathLst>
                        <a:path extrusionOk="0" h="5253" w="8936">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gee5c2defae_0_4"/>
                    <p:cNvSpPr/>
                    <p:nvPr/>
                  </p:nvSpPr>
                  <p:spPr>
                    <a:xfrm>
                      <a:off x="-1069750" y="3418875"/>
                      <a:ext cx="313350" cy="183650"/>
                    </a:xfrm>
                    <a:custGeom>
                      <a:rect b="b" l="l" r="r" t="t"/>
                      <a:pathLst>
                        <a:path extrusionOk="0" h="7346" w="12534">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gee5c2defae_0_4"/>
                    <p:cNvSpPr/>
                    <p:nvPr/>
                  </p:nvSpPr>
                  <p:spPr>
                    <a:xfrm>
                      <a:off x="-1499200" y="3660625"/>
                      <a:ext cx="245350" cy="186175"/>
                    </a:xfrm>
                    <a:custGeom>
                      <a:rect b="b" l="l" r="r" t="t"/>
                      <a:pathLst>
                        <a:path extrusionOk="0" h="7447" w="9814">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ee5c2defae_0_4"/>
                    <p:cNvSpPr/>
                    <p:nvPr/>
                  </p:nvSpPr>
                  <p:spPr>
                    <a:xfrm>
                      <a:off x="-2042700" y="3748600"/>
                      <a:ext cx="232800" cy="213425"/>
                    </a:xfrm>
                    <a:custGeom>
                      <a:rect b="b" l="l" r="r" t="t"/>
                      <a:pathLst>
                        <a:path extrusionOk="0" h="8537" w="9312">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gee5c2defae_0_4"/>
                    <p:cNvSpPr/>
                    <p:nvPr/>
                  </p:nvSpPr>
                  <p:spPr>
                    <a:xfrm>
                      <a:off x="-2749400" y="3146350"/>
                      <a:ext cx="2194400" cy="1786375"/>
                    </a:xfrm>
                    <a:custGeom>
                      <a:rect b="b" l="l" r="r" t="t"/>
                      <a:pathLst>
                        <a:path extrusionOk="0" h="71455" w="87776">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ee5c2defae_0_4"/>
                    <p:cNvSpPr/>
                    <p:nvPr/>
                  </p:nvSpPr>
                  <p:spPr>
                    <a:xfrm>
                      <a:off x="-1791625" y="3746875"/>
                      <a:ext cx="319125" cy="232275"/>
                    </a:xfrm>
                    <a:custGeom>
                      <a:rect b="b" l="l" r="r" t="t"/>
                      <a:pathLst>
                        <a:path extrusionOk="0" h="9291" w="12765">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ee5c2defae_0_4"/>
                    <p:cNvSpPr/>
                    <p:nvPr/>
                  </p:nvSpPr>
                  <p:spPr>
                    <a:xfrm>
                      <a:off x="-1790050" y="3670500"/>
                      <a:ext cx="37700" cy="41350"/>
                    </a:xfrm>
                    <a:custGeom>
                      <a:rect b="b" l="l" r="r" t="t"/>
                      <a:pathLst>
                        <a:path extrusionOk="0" h="1654" w="1508">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gee5c2defae_0_4"/>
                    <p:cNvSpPr/>
                    <p:nvPr/>
                  </p:nvSpPr>
                  <p:spPr>
                    <a:xfrm>
                      <a:off x="-1485075" y="3602500"/>
                      <a:ext cx="33500" cy="39775"/>
                    </a:xfrm>
                    <a:custGeom>
                      <a:rect b="b" l="l" r="r" t="t"/>
                      <a:pathLst>
                        <a:path extrusionOk="0" h="1591" w="134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ee5c2defae_0_4"/>
                    <p:cNvSpPr/>
                    <p:nvPr/>
                  </p:nvSpPr>
                  <p:spPr>
                    <a:xfrm>
                      <a:off x="-1023725" y="3575300"/>
                      <a:ext cx="262100" cy="173675"/>
                    </a:xfrm>
                    <a:custGeom>
                      <a:rect b="b" l="l" r="r" t="t"/>
                      <a:pathLst>
                        <a:path extrusionOk="0" h="6947" w="10484">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846" name="Google Shape;846;gee5c2defae_0_4"/>
              <p:cNvSpPr/>
              <p:nvPr/>
            </p:nvSpPr>
            <p:spPr>
              <a:xfrm>
                <a:off x="6388825" y="4580688"/>
                <a:ext cx="131850" cy="225475"/>
              </a:xfrm>
              <a:custGeom>
                <a:rect b="b" l="l" r="r" t="t"/>
                <a:pathLst>
                  <a:path extrusionOk="0" h="9019" w="5274">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gee5c2defae_0_4"/>
              <p:cNvSpPr/>
              <p:nvPr/>
            </p:nvSpPr>
            <p:spPr>
              <a:xfrm>
                <a:off x="6501800" y="4539363"/>
                <a:ext cx="29325" cy="35075"/>
              </a:xfrm>
              <a:custGeom>
                <a:rect b="b" l="l" r="r" t="t"/>
                <a:pathLst>
                  <a:path extrusionOk="0" h="1403" w="1173">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gee5c2defae_0_4"/>
              <p:cNvSpPr/>
              <p:nvPr/>
            </p:nvSpPr>
            <p:spPr>
              <a:xfrm>
                <a:off x="6368425" y="4496988"/>
                <a:ext cx="182575" cy="327500"/>
              </a:xfrm>
              <a:custGeom>
                <a:rect b="b" l="l" r="r" t="t"/>
                <a:pathLst>
                  <a:path extrusionOk="0" h="13100" w="7303">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49" name="Google Shape;849;gee5c2defae_0_4"/>
          <p:cNvSpPr/>
          <p:nvPr/>
        </p:nvSpPr>
        <p:spPr>
          <a:xfrm>
            <a:off x="2567004" y="2820538"/>
            <a:ext cx="4009992" cy="128704"/>
          </a:xfrm>
          <a:custGeom>
            <a:rect b="b" l="l" r="r" t="t"/>
            <a:pathLst>
              <a:path extrusionOk="0" h="7061" w="285612">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0" name="Google Shape;850;gee5c2defae_0_4"/>
          <p:cNvGrpSpPr/>
          <p:nvPr/>
        </p:nvGrpSpPr>
        <p:grpSpPr>
          <a:xfrm>
            <a:off x="41963" y="249125"/>
            <a:ext cx="608900" cy="407500"/>
            <a:chOff x="4137713" y="525925"/>
            <a:chExt cx="608900" cy="407500"/>
          </a:xfrm>
        </p:grpSpPr>
        <p:sp>
          <p:nvSpPr>
            <p:cNvPr id="851" name="Google Shape;851;gee5c2defae_0_4"/>
            <p:cNvSpPr/>
            <p:nvPr/>
          </p:nvSpPr>
          <p:spPr>
            <a:xfrm>
              <a:off x="4168063" y="559925"/>
              <a:ext cx="556575" cy="353625"/>
            </a:xfrm>
            <a:custGeom>
              <a:rect b="b" l="l" r="r" t="t"/>
              <a:pathLst>
                <a:path extrusionOk="0" h="14145" w="22263">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gee5c2defae_0_4"/>
            <p:cNvSpPr/>
            <p:nvPr/>
          </p:nvSpPr>
          <p:spPr>
            <a:xfrm>
              <a:off x="4137713" y="525925"/>
              <a:ext cx="608900" cy="407500"/>
            </a:xfrm>
            <a:custGeom>
              <a:rect b="b" l="l" r="r" t="t"/>
              <a:pathLst>
                <a:path extrusionOk="0" h="16300" w="24356">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3" name="Google Shape;853;gee5c2defae_0_4"/>
          <p:cNvGrpSpPr/>
          <p:nvPr/>
        </p:nvGrpSpPr>
        <p:grpSpPr>
          <a:xfrm>
            <a:off x="482238" y="720825"/>
            <a:ext cx="475525" cy="287725"/>
            <a:chOff x="622013" y="907250"/>
            <a:chExt cx="475525" cy="287725"/>
          </a:xfrm>
        </p:grpSpPr>
        <p:sp>
          <p:nvSpPr>
            <p:cNvPr id="854" name="Google Shape;854;gee5c2defae_0_4"/>
            <p:cNvSpPr/>
            <p:nvPr/>
          </p:nvSpPr>
          <p:spPr>
            <a:xfrm>
              <a:off x="650263" y="929225"/>
              <a:ext cx="423725" cy="240125"/>
            </a:xfrm>
            <a:custGeom>
              <a:rect b="b" l="l" r="r" t="t"/>
              <a:pathLst>
                <a:path extrusionOk="0" h="9605" w="16949">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gee5c2defae_0_4"/>
            <p:cNvSpPr/>
            <p:nvPr/>
          </p:nvSpPr>
          <p:spPr>
            <a:xfrm>
              <a:off x="622013" y="907250"/>
              <a:ext cx="475525" cy="287725"/>
            </a:xfrm>
            <a:custGeom>
              <a:rect b="b" l="l" r="r" t="t"/>
              <a:pathLst>
                <a:path extrusionOk="0" h="11509" w="19021">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6" name="Google Shape;856;gee5c2defae_0_4"/>
          <p:cNvGrpSpPr/>
          <p:nvPr/>
        </p:nvGrpSpPr>
        <p:grpSpPr>
          <a:xfrm>
            <a:off x="4250013" y="4709350"/>
            <a:ext cx="643950" cy="195675"/>
            <a:chOff x="806663" y="3241275"/>
            <a:chExt cx="643950" cy="195675"/>
          </a:xfrm>
        </p:grpSpPr>
        <p:sp>
          <p:nvSpPr>
            <p:cNvPr id="857" name="Google Shape;857;gee5c2defae_0_4"/>
            <p:cNvSpPr/>
            <p:nvPr/>
          </p:nvSpPr>
          <p:spPr>
            <a:xfrm>
              <a:off x="808238" y="3264300"/>
              <a:ext cx="600025" cy="172650"/>
            </a:xfrm>
            <a:custGeom>
              <a:rect b="b" l="l" r="r" t="t"/>
              <a:pathLst>
                <a:path extrusionOk="0" h="6906" w="24001">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gee5c2defae_0_4"/>
            <p:cNvSpPr/>
            <p:nvPr/>
          </p:nvSpPr>
          <p:spPr>
            <a:xfrm>
              <a:off x="806663" y="3241275"/>
              <a:ext cx="643950" cy="188350"/>
            </a:xfrm>
            <a:custGeom>
              <a:rect b="b" l="l" r="r" t="t"/>
              <a:pathLst>
                <a:path extrusionOk="0" h="7534" w="25758">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9" name="Google Shape;859;gee5c2defae_0_4"/>
          <p:cNvSpPr/>
          <p:nvPr/>
        </p:nvSpPr>
        <p:spPr>
          <a:xfrm>
            <a:off x="2546550" y="4102813"/>
            <a:ext cx="4050900" cy="32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s-CL" sz="900" u="none" cap="none" strike="noStrike">
                <a:solidFill>
                  <a:schemeClr val="dk1"/>
                </a:solidFill>
                <a:latin typeface="Arial"/>
                <a:ea typeface="Arial"/>
                <a:cs typeface="Arial"/>
                <a:sym typeface="Arial"/>
              </a:rPr>
              <a:t>Equipo de Coordinación </a:t>
            </a:r>
            <a:r>
              <a:rPr lang="es-CL" sz="900">
                <a:solidFill>
                  <a:schemeClr val="dk1"/>
                </a:solidFill>
              </a:rPr>
              <a:t>A</a:t>
            </a:r>
            <a:r>
              <a:rPr b="0" i="0" lang="es-CL" sz="900" u="none" cap="none" strike="noStrike">
                <a:solidFill>
                  <a:schemeClr val="dk1"/>
                </a:solidFill>
                <a:latin typeface="Arial"/>
                <a:ea typeface="Arial"/>
                <a:cs typeface="Arial"/>
                <a:sym typeface="Arial"/>
              </a:rPr>
              <a:t>cadémica E</a:t>
            </a:r>
            <a:r>
              <a:rPr lang="es-CL" sz="900">
                <a:solidFill>
                  <a:schemeClr val="dk1"/>
                </a:solidFill>
              </a:rPr>
              <a:t>. Básica</a:t>
            </a:r>
            <a:r>
              <a:rPr b="0" i="0" lang="es-CL" sz="900" u="none" cap="none" strike="noStrike">
                <a:solidFill>
                  <a:schemeClr val="dk1"/>
                </a:solidFill>
                <a:latin typeface="Arial"/>
                <a:ea typeface="Arial"/>
                <a:cs typeface="Arial"/>
                <a:sym typeface="Arial"/>
              </a:rPr>
              <a:t> – Orientación </a:t>
            </a:r>
            <a:r>
              <a:rPr lang="es-CL" sz="900">
                <a:solidFill>
                  <a:schemeClr val="dk1"/>
                </a:solidFill>
              </a:rPr>
              <a:t>E. Básica</a:t>
            </a:r>
            <a:endParaRPr b="0" i="0" sz="900" u="none" cap="none" strike="noStrike">
              <a:solidFill>
                <a:srgbClr val="000000"/>
              </a:solidFill>
              <a:latin typeface="Arial"/>
              <a:ea typeface="Arial"/>
              <a:cs typeface="Arial"/>
              <a:sym typeface="Arial"/>
            </a:endParaRPr>
          </a:p>
        </p:txBody>
      </p:sp>
      <p:pic>
        <p:nvPicPr>
          <p:cNvPr id="860" name="Google Shape;860;gee5c2defae_0_4"/>
          <p:cNvPicPr preferRelativeResize="0"/>
          <p:nvPr/>
        </p:nvPicPr>
        <p:blipFill rotWithShape="1">
          <a:blip r:embed="rId3">
            <a:alphaModFix/>
          </a:blip>
          <a:srcRect b="0" l="0" r="0" t="0"/>
          <a:stretch/>
        </p:blipFill>
        <p:spPr>
          <a:xfrm>
            <a:off x="3557175" y="325325"/>
            <a:ext cx="1120150" cy="73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7"/>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rgbClr val="7030A0"/>
                </a:solidFill>
              </a:rPr>
              <a:t>Nuestra oración institucional</a:t>
            </a:r>
            <a:endParaRPr>
              <a:solidFill>
                <a:srgbClr val="7030A0"/>
              </a:solidFill>
            </a:endParaRPr>
          </a:p>
        </p:txBody>
      </p:sp>
      <p:sp>
        <p:nvSpPr>
          <p:cNvPr id="230" name="Google Shape;230;p47"/>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p>
            <a:pPr indent="0" lvl="0" marL="139700" rtl="0" algn="ctr">
              <a:lnSpc>
                <a:spcPct val="200000"/>
              </a:lnSpc>
              <a:spcBef>
                <a:spcPts val="0"/>
              </a:spcBef>
              <a:spcAft>
                <a:spcPts val="0"/>
              </a:spcAft>
              <a:buSzPts val="1400"/>
              <a:buNone/>
            </a:pPr>
            <a:r>
              <a:rPr i="1" lang="es-CL" sz="2000"/>
              <a:t>Providencia de Dios, yo creo en ti,</a:t>
            </a:r>
            <a:endParaRPr sz="2000"/>
          </a:p>
          <a:p>
            <a:pPr indent="0" lvl="0" marL="139700" rtl="0" algn="ctr">
              <a:lnSpc>
                <a:spcPct val="200000"/>
              </a:lnSpc>
              <a:spcBef>
                <a:spcPts val="0"/>
              </a:spcBef>
              <a:spcAft>
                <a:spcPts val="0"/>
              </a:spcAft>
              <a:buSzPts val="1400"/>
              <a:buNone/>
            </a:pPr>
            <a:r>
              <a:rPr i="1" lang="es-CL" sz="2000"/>
              <a:t>Providencia de Dios, yo espero en ti,</a:t>
            </a:r>
            <a:endParaRPr sz="2000"/>
          </a:p>
          <a:p>
            <a:pPr indent="0" lvl="0" marL="139700" rtl="0" algn="ctr">
              <a:lnSpc>
                <a:spcPct val="200000"/>
              </a:lnSpc>
              <a:spcBef>
                <a:spcPts val="0"/>
              </a:spcBef>
              <a:spcAft>
                <a:spcPts val="0"/>
              </a:spcAft>
              <a:buSzPts val="1400"/>
              <a:buNone/>
            </a:pPr>
            <a:r>
              <a:rPr i="1" lang="es-CL" sz="2000"/>
              <a:t>Providencia de Dios, yo te amo con todo mi corazón,</a:t>
            </a:r>
            <a:endParaRPr sz="2000"/>
          </a:p>
          <a:p>
            <a:pPr indent="0" lvl="0" marL="139700" rtl="0" algn="ctr">
              <a:lnSpc>
                <a:spcPct val="200000"/>
              </a:lnSpc>
              <a:spcBef>
                <a:spcPts val="0"/>
              </a:spcBef>
              <a:spcAft>
                <a:spcPts val="0"/>
              </a:spcAft>
              <a:buSzPts val="1400"/>
              <a:buNone/>
            </a:pPr>
            <a:r>
              <a:rPr i="1" lang="es-CL" sz="2000"/>
              <a:t>Providencia de Dios, yo te agradezco por todo lo que haces y velas por mí.</a:t>
            </a:r>
            <a:endParaRPr/>
          </a:p>
          <a:p>
            <a:pPr indent="0" lvl="0" marL="139700" rtl="0" algn="ctr">
              <a:lnSpc>
                <a:spcPct val="200000"/>
              </a:lnSpc>
              <a:spcBef>
                <a:spcPts val="0"/>
              </a:spcBef>
              <a:spcAft>
                <a:spcPts val="0"/>
              </a:spcAft>
              <a:buSzPts val="1400"/>
              <a:buNone/>
            </a:pPr>
            <a:r>
              <a:rPr i="1" lang="es-CL" sz="2000"/>
              <a:t>Amén</a:t>
            </a:r>
            <a:endParaRPr sz="2000"/>
          </a:p>
          <a:p>
            <a:pPr indent="-228600" lvl="0" marL="457200" rtl="0" algn="l">
              <a:lnSpc>
                <a:spcPct val="100000"/>
              </a:lnSpc>
              <a:spcBef>
                <a:spcPts val="0"/>
              </a:spcBef>
              <a:spcAft>
                <a:spcPts val="0"/>
              </a:spcAft>
              <a:buSzPts val="14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9"/>
          <p:cNvSpPr txBox="1"/>
          <p:nvPr>
            <p:ph idx="1" type="subTitle"/>
          </p:nvPr>
        </p:nvSpPr>
        <p:spPr>
          <a:xfrm>
            <a:off x="2446450" y="419188"/>
            <a:ext cx="4373700" cy="682800"/>
          </a:xfrm>
          <a:prstGeom prst="rect">
            <a:avLst/>
          </a:prstGeom>
          <a:noFill/>
          <a:ln>
            <a:noFill/>
          </a:ln>
        </p:spPr>
        <p:txBody>
          <a:bodyPr anchorCtr="0" anchor="t" bIns="91425" lIns="0" spcFirstLastPara="1" rIns="0" wrap="square" tIns="91425">
            <a:noAutofit/>
          </a:bodyPr>
          <a:lstStyle/>
          <a:p>
            <a:pPr indent="-317500" lvl="0" marL="457200" rtl="0" algn="ctr">
              <a:lnSpc>
                <a:spcPct val="80000"/>
              </a:lnSpc>
              <a:spcBef>
                <a:spcPts val="0"/>
              </a:spcBef>
              <a:spcAft>
                <a:spcPts val="0"/>
              </a:spcAft>
              <a:buSzPts val="1400"/>
              <a:buNone/>
            </a:pPr>
            <a:r>
              <a:rPr lang="es-CL" sz="2400"/>
              <a:t>Objetivos</a:t>
            </a:r>
            <a:endParaRPr sz="2400"/>
          </a:p>
        </p:txBody>
      </p:sp>
      <p:sp>
        <p:nvSpPr>
          <p:cNvPr id="236" name="Google Shape;236;p9"/>
          <p:cNvSpPr txBox="1"/>
          <p:nvPr/>
        </p:nvSpPr>
        <p:spPr>
          <a:xfrm>
            <a:off x="176251" y="633490"/>
            <a:ext cx="7402459" cy="3712674"/>
          </a:xfrm>
          <a:prstGeom prst="rect">
            <a:avLst/>
          </a:prstGeom>
          <a:noFill/>
          <a:ln>
            <a:noFill/>
          </a:ln>
        </p:spPr>
        <p:txBody>
          <a:bodyPr anchorCtr="0" anchor="t" bIns="91425" lIns="0" spcFirstLastPara="1" rIns="0" wrap="square" tIns="91425">
            <a:noAutofit/>
          </a:bodyPr>
          <a:lstStyle/>
          <a:p>
            <a:pPr indent="-317500" lvl="0" marL="457200" marR="0" rtl="0" algn="just">
              <a:lnSpc>
                <a:spcPct val="80000"/>
              </a:lnSpc>
              <a:spcBef>
                <a:spcPts val="0"/>
              </a:spcBef>
              <a:spcAft>
                <a:spcPts val="0"/>
              </a:spcAft>
              <a:buClr>
                <a:schemeClr val="dk2"/>
              </a:buClr>
              <a:buSzPts val="1400"/>
              <a:buFont typeface="Patrick Hand"/>
              <a:buNone/>
            </a:pPr>
            <a:r>
              <a:t/>
            </a:r>
            <a:endParaRPr b="0" i="0" sz="1800" u="none" cap="none" strike="noStrike">
              <a:solidFill>
                <a:schemeClr val="accent3"/>
              </a:solidFill>
              <a:latin typeface="Arial"/>
              <a:ea typeface="Arial"/>
              <a:cs typeface="Arial"/>
              <a:sym typeface="Arial"/>
            </a:endParaRPr>
          </a:p>
          <a:p>
            <a:pPr indent="0" lvl="0" marL="139700" marR="0" rtl="0" algn="just">
              <a:lnSpc>
                <a:spcPct val="80000"/>
              </a:lnSpc>
              <a:spcBef>
                <a:spcPts val="0"/>
              </a:spcBef>
              <a:spcAft>
                <a:spcPts val="0"/>
              </a:spcAft>
              <a:buClr>
                <a:schemeClr val="dk2"/>
              </a:buClr>
              <a:buSzPts val="1400"/>
              <a:buFont typeface="Patrick Hand"/>
              <a:buNone/>
            </a:pPr>
            <a:r>
              <a:rPr b="0" i="0" lang="es-CL" sz="1800" u="none" cap="none" strike="noStrike">
                <a:solidFill>
                  <a:schemeClr val="accent3"/>
                </a:solidFill>
                <a:latin typeface="Arial"/>
                <a:ea typeface="Arial"/>
                <a:cs typeface="Arial"/>
                <a:sym typeface="Arial"/>
              </a:rPr>
              <a:t>Objetivo General: </a:t>
            </a:r>
            <a:r>
              <a:rPr b="0" i="0" lang="es-CL" sz="1800" u="sng" cap="none" strike="noStrike">
                <a:solidFill>
                  <a:schemeClr val="dk1"/>
                </a:solidFill>
                <a:latin typeface="Arial"/>
                <a:ea typeface="Arial"/>
                <a:cs typeface="Arial"/>
                <a:sym typeface="Arial"/>
              </a:rPr>
              <a:t>Establecer las conductas de entrada</a:t>
            </a:r>
            <a:r>
              <a:rPr b="0" i="0" lang="es-CL" sz="1800" u="none" cap="none" strike="noStrike">
                <a:solidFill>
                  <a:schemeClr val="dk1"/>
                </a:solidFill>
                <a:latin typeface="Arial"/>
                <a:ea typeface="Arial"/>
                <a:cs typeface="Arial"/>
                <a:sym typeface="Arial"/>
              </a:rPr>
              <a:t>, a través de lineamientos comunes en los niveles de transición, con la finalidad de </a:t>
            </a:r>
            <a:r>
              <a:rPr b="0" i="0" lang="es-CL" sz="1800" u="sng" cap="none" strike="noStrike">
                <a:solidFill>
                  <a:schemeClr val="dk1"/>
                </a:solidFill>
                <a:latin typeface="Arial"/>
                <a:ea typeface="Arial"/>
                <a:cs typeface="Arial"/>
                <a:sym typeface="Arial"/>
              </a:rPr>
              <a:t>facilitar el aprendizaje de nuestros estudiantes</a:t>
            </a:r>
            <a:r>
              <a:rPr b="0" i="0" lang="es-CL" sz="1800" u="none" cap="none" strike="noStrike">
                <a:solidFill>
                  <a:schemeClr val="dk1"/>
                </a:solidFill>
                <a:latin typeface="Arial"/>
                <a:ea typeface="Arial"/>
                <a:cs typeface="Arial"/>
                <a:sym typeface="Arial"/>
              </a:rPr>
              <a:t> y el quehacer docente,  realizando un trabajo en conjunto con la familia. </a:t>
            </a:r>
            <a:endParaRPr b="0" i="0" sz="1800" u="none" cap="none" strike="noStrike">
              <a:solidFill>
                <a:schemeClr val="dk1"/>
              </a:solidFill>
              <a:latin typeface="Arial"/>
              <a:ea typeface="Arial"/>
              <a:cs typeface="Arial"/>
              <a:sym typeface="Arial"/>
            </a:endParaRPr>
          </a:p>
          <a:p>
            <a:pPr indent="-317500" lvl="0" marL="457200" marR="0" rtl="0" algn="l">
              <a:lnSpc>
                <a:spcPct val="80000"/>
              </a:lnSpc>
              <a:spcBef>
                <a:spcPts val="0"/>
              </a:spcBef>
              <a:spcAft>
                <a:spcPts val="0"/>
              </a:spcAft>
              <a:buClr>
                <a:schemeClr val="dk2"/>
              </a:buClr>
              <a:buSzPts val="1400"/>
              <a:buFont typeface="Patrick Hand"/>
              <a:buNone/>
            </a:pPr>
            <a:r>
              <a:t/>
            </a:r>
            <a:endParaRPr b="1" i="0" sz="2000" u="none" cap="none" strike="noStrike">
              <a:solidFill>
                <a:schemeClr val="dk1"/>
              </a:solidFill>
              <a:latin typeface="Patrick Hand SC"/>
              <a:ea typeface="Patrick Hand SC"/>
              <a:cs typeface="Patrick Hand SC"/>
              <a:sym typeface="Patrick Hand SC"/>
            </a:endParaRPr>
          </a:p>
          <a:p>
            <a:pPr indent="-317500" lvl="0" marL="457200" marR="0" rtl="0" algn="l">
              <a:lnSpc>
                <a:spcPct val="80000"/>
              </a:lnSpc>
              <a:spcBef>
                <a:spcPts val="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a:p>
            <a:pPr indent="-317500" lvl="0" marL="457200" marR="0" rtl="0" algn="just">
              <a:lnSpc>
                <a:spcPct val="80000"/>
              </a:lnSpc>
              <a:spcBef>
                <a:spcPts val="0"/>
              </a:spcBef>
              <a:spcAft>
                <a:spcPts val="0"/>
              </a:spcAft>
              <a:buClr>
                <a:schemeClr val="dk2"/>
              </a:buClr>
              <a:buSzPts val="1400"/>
              <a:buFont typeface="Patrick Hand"/>
              <a:buNone/>
            </a:pPr>
            <a:r>
              <a:rPr b="0" i="0" lang="es-CL" sz="1800" u="none" cap="none" strike="noStrike">
                <a:solidFill>
                  <a:schemeClr val="accent3"/>
                </a:solidFill>
                <a:latin typeface="Arial"/>
                <a:ea typeface="Arial"/>
                <a:cs typeface="Arial"/>
                <a:sym typeface="Arial"/>
              </a:rPr>
              <a:t>Objetivos Específicos: </a:t>
            </a:r>
            <a:endParaRPr b="0" i="0" sz="1800" u="none" cap="none" strike="noStrike">
              <a:solidFill>
                <a:schemeClr val="accent3"/>
              </a:solidFill>
              <a:latin typeface="Arial"/>
              <a:ea typeface="Arial"/>
              <a:cs typeface="Arial"/>
              <a:sym typeface="Arial"/>
            </a:endParaRPr>
          </a:p>
          <a:p>
            <a:pPr indent="-317500" lvl="0" marL="457200" marR="0" rtl="0" algn="just">
              <a:lnSpc>
                <a:spcPct val="80000"/>
              </a:lnSpc>
              <a:spcBef>
                <a:spcPts val="0"/>
              </a:spcBef>
              <a:spcAft>
                <a:spcPts val="0"/>
              </a:spcAft>
              <a:buClr>
                <a:schemeClr val="dk2"/>
              </a:buClr>
              <a:buSzPts val="1400"/>
              <a:buFont typeface="Patrick Hand"/>
              <a:buNone/>
            </a:pPr>
            <a:r>
              <a:t/>
            </a:r>
            <a:endParaRPr b="0" i="0" sz="1800" u="none" cap="none" strike="noStrike">
              <a:solidFill>
                <a:schemeClr val="accent3"/>
              </a:solidFill>
              <a:latin typeface="Arial"/>
              <a:ea typeface="Arial"/>
              <a:cs typeface="Arial"/>
              <a:sym typeface="Arial"/>
            </a:endParaRPr>
          </a:p>
          <a:p>
            <a:pPr indent="-342900" lvl="0" marL="482600" marR="0" rtl="0" algn="just">
              <a:lnSpc>
                <a:spcPct val="80000"/>
              </a:lnSpc>
              <a:spcBef>
                <a:spcPts val="0"/>
              </a:spcBef>
              <a:spcAft>
                <a:spcPts val="0"/>
              </a:spcAft>
              <a:buClr>
                <a:schemeClr val="dk2"/>
              </a:buClr>
              <a:buSzPts val="1400"/>
              <a:buFont typeface="Arial"/>
              <a:buChar char="•"/>
            </a:pPr>
            <a:r>
              <a:rPr b="0" i="0" lang="es-CL" sz="1800" u="sng" cap="none" strike="noStrike">
                <a:solidFill>
                  <a:schemeClr val="dk1"/>
                </a:solidFill>
                <a:latin typeface="Arial"/>
                <a:ea typeface="Arial"/>
                <a:cs typeface="Arial"/>
                <a:sym typeface="Arial"/>
              </a:rPr>
              <a:t>Establecer las conductas </a:t>
            </a:r>
            <a:r>
              <a:rPr b="0" i="0" lang="es-CL" sz="1800" u="none" cap="none" strike="noStrike">
                <a:solidFill>
                  <a:schemeClr val="dk1"/>
                </a:solidFill>
                <a:latin typeface="Arial"/>
                <a:ea typeface="Arial"/>
                <a:cs typeface="Arial"/>
                <a:sym typeface="Arial"/>
              </a:rPr>
              <a:t>de entrada de los estudiantes, para favorecer el aprendizaje , generando una año académico exitoso.</a:t>
            </a:r>
            <a:endParaRPr b="0" i="0" sz="1800" u="none" cap="none" strike="noStrike">
              <a:solidFill>
                <a:srgbClr val="000000"/>
              </a:solidFill>
              <a:latin typeface="Arial"/>
              <a:ea typeface="Arial"/>
              <a:cs typeface="Arial"/>
              <a:sym typeface="Arial"/>
            </a:endParaRPr>
          </a:p>
          <a:p>
            <a:pPr indent="-254000" lvl="0" marL="482600" marR="0" rtl="0" algn="just">
              <a:lnSpc>
                <a:spcPct val="80000"/>
              </a:lnSpc>
              <a:spcBef>
                <a:spcPts val="0"/>
              </a:spcBef>
              <a:spcAft>
                <a:spcPts val="0"/>
              </a:spcAft>
              <a:buClr>
                <a:schemeClr val="dk2"/>
              </a:buClr>
              <a:buSzPts val="1400"/>
              <a:buFont typeface="Arial"/>
              <a:buNone/>
            </a:pPr>
            <a:r>
              <a:t/>
            </a:r>
            <a:endParaRPr b="0" i="0" sz="1800" u="none" cap="none" strike="noStrike">
              <a:solidFill>
                <a:schemeClr val="dk1"/>
              </a:solidFill>
              <a:latin typeface="Arial"/>
              <a:ea typeface="Arial"/>
              <a:cs typeface="Arial"/>
              <a:sym typeface="Arial"/>
            </a:endParaRPr>
          </a:p>
          <a:p>
            <a:pPr indent="-342900" lvl="0" marL="482600" marR="0" rtl="0" algn="just">
              <a:lnSpc>
                <a:spcPct val="80000"/>
              </a:lnSpc>
              <a:spcBef>
                <a:spcPts val="0"/>
              </a:spcBef>
              <a:spcAft>
                <a:spcPts val="0"/>
              </a:spcAft>
              <a:buClr>
                <a:schemeClr val="dk2"/>
              </a:buClr>
              <a:buSzPts val="1400"/>
              <a:buFont typeface="Arial"/>
              <a:buChar char="•"/>
            </a:pPr>
            <a:r>
              <a:rPr b="0" i="0" lang="es-CL" sz="1800" u="none" cap="none" strike="noStrike">
                <a:solidFill>
                  <a:schemeClr val="dk1"/>
                </a:solidFill>
                <a:latin typeface="Arial"/>
                <a:ea typeface="Arial"/>
                <a:cs typeface="Arial"/>
                <a:sym typeface="Arial"/>
              </a:rPr>
              <a:t>Trabajar desde la </a:t>
            </a:r>
            <a:r>
              <a:rPr b="0" i="0" lang="es-CL" sz="1800" u="sng" cap="none" strike="noStrike">
                <a:solidFill>
                  <a:schemeClr val="dk1"/>
                </a:solidFill>
                <a:latin typeface="Arial"/>
                <a:ea typeface="Arial"/>
                <a:cs typeface="Arial"/>
                <a:sym typeface="Arial"/>
              </a:rPr>
              <a:t>corresponsabilidad </a:t>
            </a:r>
            <a:r>
              <a:rPr b="0" i="0" lang="es-CL" sz="1800" u="none" cap="none" strike="noStrike">
                <a:solidFill>
                  <a:schemeClr val="dk1"/>
                </a:solidFill>
                <a:latin typeface="Arial"/>
                <a:ea typeface="Arial"/>
                <a:cs typeface="Arial"/>
                <a:sym typeface="Arial"/>
              </a:rPr>
              <a:t>entre colegio y apoderados. </a:t>
            </a:r>
            <a:endParaRPr b="0" i="0" sz="1800" u="none" cap="none" strike="noStrike">
              <a:solidFill>
                <a:srgbClr val="000000"/>
              </a:solidFill>
              <a:latin typeface="Arial"/>
              <a:ea typeface="Arial"/>
              <a:cs typeface="Arial"/>
              <a:sym typeface="Arial"/>
            </a:endParaRPr>
          </a:p>
          <a:p>
            <a:pPr indent="0" lvl="0" marL="139700" marR="0" rtl="0" algn="just">
              <a:lnSpc>
                <a:spcPct val="80000"/>
              </a:lnSpc>
              <a:spcBef>
                <a:spcPts val="0"/>
              </a:spcBef>
              <a:spcAft>
                <a:spcPts val="0"/>
              </a:spcAft>
              <a:buClr>
                <a:schemeClr val="dk2"/>
              </a:buClr>
              <a:buSzPts val="1400"/>
              <a:buFont typeface="Patrick Hand"/>
              <a:buNone/>
            </a:pPr>
            <a:r>
              <a:t/>
            </a:r>
            <a:endParaRPr b="0" i="0" sz="1800" u="none" cap="none" strike="noStrike">
              <a:solidFill>
                <a:schemeClr val="dk1"/>
              </a:solidFill>
              <a:latin typeface="Arial"/>
              <a:ea typeface="Arial"/>
              <a:cs typeface="Arial"/>
              <a:sym typeface="Arial"/>
            </a:endParaRPr>
          </a:p>
          <a:p>
            <a:pPr indent="-342900" lvl="0" marL="482600" marR="0" rtl="0" algn="just">
              <a:lnSpc>
                <a:spcPct val="80000"/>
              </a:lnSpc>
              <a:spcBef>
                <a:spcPts val="0"/>
              </a:spcBef>
              <a:spcAft>
                <a:spcPts val="0"/>
              </a:spcAft>
              <a:buClr>
                <a:schemeClr val="dk2"/>
              </a:buClr>
              <a:buSzPts val="1400"/>
              <a:buFont typeface="Arial"/>
              <a:buChar char="•"/>
            </a:pPr>
            <a:r>
              <a:rPr b="0" i="0" lang="es-CL" sz="1800" u="sng" cap="none" strike="noStrike">
                <a:solidFill>
                  <a:schemeClr val="dk1"/>
                </a:solidFill>
                <a:latin typeface="Arial"/>
                <a:ea typeface="Arial"/>
                <a:cs typeface="Arial"/>
                <a:sym typeface="Arial"/>
              </a:rPr>
              <a:t>Promover un ambiente comunicación efectiva</a:t>
            </a:r>
            <a:r>
              <a:rPr b="0" i="0" lang="es-CL" sz="1800" u="none" cap="none" strike="noStrike">
                <a:solidFill>
                  <a:schemeClr val="dk1"/>
                </a:solidFill>
                <a:latin typeface="Arial"/>
                <a:ea typeface="Arial"/>
                <a:cs typeface="Arial"/>
                <a:sym typeface="Arial"/>
              </a:rPr>
              <a:t> para el desarrollo de un aprendizaje efectivo.</a:t>
            </a:r>
            <a:endParaRPr b="0" i="0" sz="1800" u="none" cap="none" strike="noStrike">
              <a:solidFill>
                <a:schemeClr val="accent3"/>
              </a:solidFill>
              <a:latin typeface="Arial"/>
              <a:ea typeface="Arial"/>
              <a:cs typeface="Arial"/>
              <a:sym typeface="Arial"/>
            </a:endParaRPr>
          </a:p>
          <a:p>
            <a:pPr indent="-317500" lvl="0" marL="457200" marR="0" rtl="0" algn="l">
              <a:lnSpc>
                <a:spcPct val="80000"/>
              </a:lnSpc>
              <a:spcBef>
                <a:spcPts val="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a:p>
            <a:pPr indent="0" lvl="1" marL="274320" marR="0" rtl="0" algn="l">
              <a:lnSpc>
                <a:spcPct val="80000"/>
              </a:lnSpc>
              <a:spcBef>
                <a:spcPts val="160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p:txBody>
      </p:sp>
      <p:grpSp>
        <p:nvGrpSpPr>
          <p:cNvPr id="237" name="Google Shape;237;p9"/>
          <p:cNvGrpSpPr/>
          <p:nvPr/>
        </p:nvGrpSpPr>
        <p:grpSpPr>
          <a:xfrm>
            <a:off x="7578710" y="2882437"/>
            <a:ext cx="1936866" cy="2261063"/>
            <a:chOff x="5970825" y="1928038"/>
            <a:chExt cx="1569800" cy="1667650"/>
          </a:xfrm>
        </p:grpSpPr>
        <p:sp>
          <p:nvSpPr>
            <p:cNvPr id="238" name="Google Shape;238;p9"/>
            <p:cNvSpPr/>
            <p:nvPr/>
          </p:nvSpPr>
          <p:spPr>
            <a:xfrm>
              <a:off x="6216675" y="1948963"/>
              <a:ext cx="1179075" cy="853200"/>
            </a:xfrm>
            <a:custGeom>
              <a:rect b="b" l="l" r="r" t="t"/>
              <a:pathLst>
                <a:path extrusionOk="0" h="34128" w="47163">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9"/>
            <p:cNvSpPr/>
            <p:nvPr/>
          </p:nvSpPr>
          <p:spPr>
            <a:xfrm>
              <a:off x="6387725" y="2303613"/>
              <a:ext cx="747000" cy="575950"/>
            </a:xfrm>
            <a:custGeom>
              <a:rect b="b" l="l" r="r" t="t"/>
              <a:pathLst>
                <a:path extrusionOk="0" h="23038" w="2988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9"/>
            <p:cNvSpPr/>
            <p:nvPr/>
          </p:nvSpPr>
          <p:spPr>
            <a:xfrm>
              <a:off x="6296700" y="2560988"/>
              <a:ext cx="90000" cy="127125"/>
            </a:xfrm>
            <a:custGeom>
              <a:rect b="b" l="l" r="r" t="t"/>
              <a:pathLst>
                <a:path extrusionOk="0" h="5085" w="360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9"/>
            <p:cNvSpPr/>
            <p:nvPr/>
          </p:nvSpPr>
          <p:spPr>
            <a:xfrm>
              <a:off x="7121100" y="2575638"/>
              <a:ext cx="102025" cy="117200"/>
            </a:xfrm>
            <a:custGeom>
              <a:rect b="b" l="l" r="r" t="t"/>
              <a:pathLst>
                <a:path extrusionOk="0" h="4688" w="4081">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9"/>
            <p:cNvSpPr/>
            <p:nvPr/>
          </p:nvSpPr>
          <p:spPr>
            <a:xfrm>
              <a:off x="6118325" y="2812588"/>
              <a:ext cx="1236625" cy="755375"/>
            </a:xfrm>
            <a:custGeom>
              <a:rect b="b" l="l" r="r" t="t"/>
              <a:pathLst>
                <a:path extrusionOk="0" h="30215" w="49465">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9"/>
            <p:cNvSpPr/>
            <p:nvPr/>
          </p:nvSpPr>
          <p:spPr>
            <a:xfrm>
              <a:off x="6988750" y="2802638"/>
              <a:ext cx="413800" cy="484950"/>
            </a:xfrm>
            <a:custGeom>
              <a:rect b="b" l="l" r="r" t="t"/>
              <a:pathLst>
                <a:path extrusionOk="0" h="19398" w="16552">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9"/>
            <p:cNvSpPr/>
            <p:nvPr/>
          </p:nvSpPr>
          <p:spPr>
            <a:xfrm>
              <a:off x="7331375" y="3344563"/>
              <a:ext cx="30875" cy="21475"/>
            </a:xfrm>
            <a:custGeom>
              <a:rect b="b" l="l" r="r" t="t"/>
              <a:pathLst>
                <a:path extrusionOk="0" h="859" w="1235">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9"/>
            <p:cNvSpPr/>
            <p:nvPr/>
          </p:nvSpPr>
          <p:spPr>
            <a:xfrm>
              <a:off x="7331375" y="3303763"/>
              <a:ext cx="28275" cy="11025"/>
            </a:xfrm>
            <a:custGeom>
              <a:rect b="b" l="l" r="r" t="t"/>
              <a:pathLst>
                <a:path extrusionOk="0" h="441" w="1131">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9"/>
            <p:cNvSpPr/>
            <p:nvPr/>
          </p:nvSpPr>
          <p:spPr>
            <a:xfrm>
              <a:off x="6211386" y="2888540"/>
              <a:ext cx="1112625" cy="650900"/>
            </a:xfrm>
            <a:custGeom>
              <a:rect b="b" l="l" r="r" t="t"/>
              <a:pathLst>
                <a:path extrusionOk="0" h="26036" w="44505">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9"/>
            <p:cNvSpPr/>
            <p:nvPr/>
          </p:nvSpPr>
          <p:spPr>
            <a:xfrm>
              <a:off x="6600625" y="2659313"/>
              <a:ext cx="298175" cy="158525"/>
            </a:xfrm>
            <a:custGeom>
              <a:rect b="b" l="l" r="r" t="t"/>
              <a:pathLst>
                <a:path extrusionOk="0" h="6341" w="11927">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9"/>
            <p:cNvSpPr/>
            <p:nvPr/>
          </p:nvSpPr>
          <p:spPr>
            <a:xfrm>
              <a:off x="6389825" y="2591838"/>
              <a:ext cx="192500" cy="152250"/>
            </a:xfrm>
            <a:custGeom>
              <a:rect b="b" l="l" r="r" t="t"/>
              <a:pathLst>
                <a:path extrusionOk="0" h="6090" w="770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9"/>
            <p:cNvSpPr/>
            <p:nvPr/>
          </p:nvSpPr>
          <p:spPr>
            <a:xfrm>
              <a:off x="6912900" y="2581388"/>
              <a:ext cx="176300" cy="194600"/>
            </a:xfrm>
            <a:custGeom>
              <a:rect b="b" l="l" r="r" t="t"/>
              <a:pathLst>
                <a:path extrusionOk="0" h="7784" w="7052">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9"/>
            <p:cNvSpPr/>
            <p:nvPr/>
          </p:nvSpPr>
          <p:spPr>
            <a:xfrm>
              <a:off x="5970825" y="1928038"/>
              <a:ext cx="1569800" cy="1667650"/>
            </a:xfrm>
            <a:custGeom>
              <a:rect b="b" l="l" r="r" t="t"/>
              <a:pathLst>
                <a:path extrusionOk="0" h="66706" w="62792">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9"/>
            <p:cNvSpPr/>
            <p:nvPr/>
          </p:nvSpPr>
          <p:spPr>
            <a:xfrm>
              <a:off x="6567150" y="2642588"/>
              <a:ext cx="348400" cy="196175"/>
            </a:xfrm>
            <a:custGeom>
              <a:rect b="b" l="l" r="r" t="t"/>
              <a:pathLst>
                <a:path extrusionOk="0" h="7847" w="13936">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9"/>
            <p:cNvSpPr/>
            <p:nvPr/>
          </p:nvSpPr>
          <p:spPr>
            <a:xfrm>
              <a:off x="6866350" y="2540063"/>
              <a:ext cx="48675" cy="46575"/>
            </a:xfrm>
            <a:custGeom>
              <a:rect b="b" l="l" r="r" t="t"/>
              <a:pathLst>
                <a:path extrusionOk="0" h="1863" w="1947">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9"/>
            <p:cNvSpPr/>
            <p:nvPr/>
          </p:nvSpPr>
          <p:spPr>
            <a:xfrm>
              <a:off x="6514825" y="2540588"/>
              <a:ext cx="39775" cy="45000"/>
            </a:xfrm>
            <a:custGeom>
              <a:rect b="b" l="l" r="r" t="t"/>
              <a:pathLst>
                <a:path extrusionOk="0" h="1800" w="1591">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9"/>
            <p:cNvSpPr/>
            <p:nvPr/>
          </p:nvSpPr>
          <p:spPr>
            <a:xfrm>
              <a:off x="7075050" y="3147888"/>
              <a:ext cx="124525" cy="213450"/>
            </a:xfrm>
            <a:custGeom>
              <a:rect b="b" l="l" r="r" t="t"/>
              <a:pathLst>
                <a:path extrusionOk="0" h="8538" w="4981">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9"/>
            <p:cNvSpPr/>
            <p:nvPr/>
          </p:nvSpPr>
          <p:spPr>
            <a:xfrm>
              <a:off x="6522675" y="3078838"/>
              <a:ext cx="117200" cy="203500"/>
            </a:xfrm>
            <a:custGeom>
              <a:rect b="b" l="l" r="r" t="t"/>
              <a:pathLst>
                <a:path extrusionOk="0" h="8140" w="4688">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9"/>
            <p:cNvSpPr/>
            <p:nvPr/>
          </p:nvSpPr>
          <p:spPr>
            <a:xfrm>
              <a:off x="6245450" y="3023388"/>
              <a:ext cx="133925" cy="313350"/>
            </a:xfrm>
            <a:custGeom>
              <a:rect b="b" l="l" r="r" t="t"/>
              <a:pathLst>
                <a:path extrusionOk="0" h="12534" w="5357">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9"/>
            <p:cNvSpPr/>
            <p:nvPr/>
          </p:nvSpPr>
          <p:spPr>
            <a:xfrm>
              <a:off x="6968875" y="3122263"/>
              <a:ext cx="102025" cy="149625"/>
            </a:xfrm>
            <a:custGeom>
              <a:rect b="b" l="l" r="r" t="t"/>
              <a:pathLst>
                <a:path extrusionOk="0" h="5985" w="4081">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9"/>
            <p:cNvSpPr/>
            <p:nvPr/>
          </p:nvSpPr>
          <p:spPr>
            <a:xfrm>
              <a:off x="6406550" y="3128013"/>
              <a:ext cx="85300" cy="186250"/>
            </a:xfrm>
            <a:custGeom>
              <a:rect b="b" l="l" r="r" t="t"/>
              <a:pathLst>
                <a:path extrusionOk="0" h="7450" w="3412">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9"/>
            <p:cNvSpPr/>
            <p:nvPr/>
          </p:nvSpPr>
          <p:spPr>
            <a:xfrm>
              <a:off x="6784750" y="3156263"/>
              <a:ext cx="89475" cy="139175"/>
            </a:xfrm>
            <a:custGeom>
              <a:rect b="b" l="l" r="r" t="t"/>
              <a:pathLst>
                <a:path extrusionOk="0" h="5567" w="3579">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9"/>
            <p:cNvSpPr/>
            <p:nvPr/>
          </p:nvSpPr>
          <p:spPr>
            <a:xfrm>
              <a:off x="6680125" y="3102913"/>
              <a:ext cx="77450" cy="187275"/>
            </a:xfrm>
            <a:custGeom>
              <a:rect b="b" l="l" r="r" t="t"/>
              <a:pathLst>
                <a:path extrusionOk="0" h="7491" w="3098">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9"/>
            <p:cNvSpPr/>
            <p:nvPr/>
          </p:nvSpPr>
          <p:spPr>
            <a:xfrm>
              <a:off x="6903475" y="3155213"/>
              <a:ext cx="30900" cy="114575"/>
            </a:xfrm>
            <a:custGeom>
              <a:rect b="b" l="l" r="r" t="t"/>
              <a:pathLst>
                <a:path extrusionOk="0" h="4583" w="1236">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9"/>
            <p:cNvSpPr/>
            <p:nvPr/>
          </p:nvSpPr>
          <p:spPr>
            <a:xfrm>
              <a:off x="6888850" y="3055313"/>
              <a:ext cx="45525" cy="41850"/>
            </a:xfrm>
            <a:custGeom>
              <a:rect b="b" l="l" r="r" t="t"/>
              <a:pathLst>
                <a:path extrusionOk="0" h="1674" w="1821">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3"/>
          <p:cNvSpPr txBox="1"/>
          <p:nvPr>
            <p:ph type="title"/>
          </p:nvPr>
        </p:nvSpPr>
        <p:spPr>
          <a:xfrm>
            <a:off x="1287732" y="0"/>
            <a:ext cx="6850298" cy="925068"/>
          </a:xfrm>
          <a:prstGeom prst="rect">
            <a:avLst/>
          </a:prstGeom>
          <a:noFill/>
          <a:ln>
            <a:noFill/>
          </a:ln>
        </p:spPr>
        <p:txBody>
          <a:bodyPr anchorCtr="0" anchor="ctr" bIns="34275" lIns="68550" spcFirstLastPara="1" rIns="68550" wrap="square" tIns="34275">
            <a:normAutofit/>
          </a:bodyPr>
          <a:lstStyle/>
          <a:p>
            <a:pPr indent="0" lvl="0" marL="0" rtl="0" algn="ctr">
              <a:lnSpc>
                <a:spcPct val="90000"/>
              </a:lnSpc>
              <a:spcBef>
                <a:spcPts val="0"/>
              </a:spcBef>
              <a:spcAft>
                <a:spcPts val="0"/>
              </a:spcAft>
              <a:buSzPts val="3600"/>
              <a:buNone/>
            </a:pPr>
            <a:r>
              <a:rPr b="1" lang="es-CL">
                <a:solidFill>
                  <a:srgbClr val="F69F00"/>
                </a:solidFill>
              </a:rPr>
              <a:t>Sellos Educativos</a:t>
            </a:r>
            <a:endParaRPr>
              <a:solidFill>
                <a:srgbClr val="F69F00"/>
              </a:solidFill>
            </a:endParaRPr>
          </a:p>
        </p:txBody>
      </p:sp>
      <p:grpSp>
        <p:nvGrpSpPr>
          <p:cNvPr id="268" name="Google Shape;268;p13"/>
          <p:cNvGrpSpPr/>
          <p:nvPr/>
        </p:nvGrpSpPr>
        <p:grpSpPr>
          <a:xfrm>
            <a:off x="711828" y="687824"/>
            <a:ext cx="7191391" cy="1925961"/>
            <a:chOff x="348220" y="0"/>
            <a:chExt cx="7191391" cy="1925961"/>
          </a:xfrm>
        </p:grpSpPr>
        <p:sp>
          <p:nvSpPr>
            <p:cNvPr id="269" name="Google Shape;269;p13"/>
            <p:cNvSpPr/>
            <p:nvPr/>
          </p:nvSpPr>
          <p:spPr>
            <a:xfrm rot="10800000">
              <a:off x="368025" y="88381"/>
              <a:ext cx="7171586" cy="373915"/>
            </a:xfrm>
            <a:prstGeom prst="homePlate">
              <a:avLst>
                <a:gd fmla="val 5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13"/>
            <p:cNvSpPr txBox="1"/>
            <p:nvPr/>
          </p:nvSpPr>
          <p:spPr>
            <a:xfrm>
              <a:off x="461504" y="88381"/>
              <a:ext cx="7078107" cy="373915"/>
            </a:xfrm>
            <a:prstGeom prst="rect">
              <a:avLst/>
            </a:prstGeom>
            <a:noFill/>
            <a:ln>
              <a:noFill/>
            </a:ln>
          </p:spPr>
          <p:txBody>
            <a:bodyPr anchorCtr="0" anchor="ctr" bIns="53325" lIns="242625" spcFirstLastPara="1" rIns="99550"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L" sz="1400" u="none" cap="none" strike="noStrike">
                  <a:solidFill>
                    <a:schemeClr val="lt1"/>
                  </a:solidFill>
                  <a:latin typeface="Arial"/>
                  <a:ea typeface="Arial"/>
                  <a:cs typeface="Arial"/>
                  <a:sym typeface="Arial"/>
                </a:rPr>
                <a:t>1      1. “Una educación </a:t>
              </a:r>
              <a:r>
                <a:rPr b="1" i="0" lang="es-CL" sz="1400" u="sng" cap="none" strike="noStrike">
                  <a:solidFill>
                    <a:schemeClr val="lt1"/>
                  </a:solidFill>
                  <a:latin typeface="Arial"/>
                  <a:ea typeface="Arial"/>
                  <a:cs typeface="Arial"/>
                  <a:sym typeface="Arial"/>
                </a:rPr>
                <a:t>inspirada en los valores del Evangelio</a:t>
              </a:r>
              <a:r>
                <a:rPr b="1" i="0" lang="es-CL" sz="14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71" name="Google Shape;271;p13"/>
            <p:cNvSpPr/>
            <p:nvPr/>
          </p:nvSpPr>
          <p:spPr>
            <a:xfrm>
              <a:off x="348220" y="0"/>
              <a:ext cx="550207" cy="550207"/>
            </a:xfrm>
            <a:prstGeom prst="ellipse">
              <a:avLst/>
            </a:prstGeom>
            <a:blipFill rotWithShape="1">
              <a:blip r:embed="rId3">
                <a:alphaModFix/>
              </a:blip>
              <a:stretch>
                <a:fillRect b="0" l="-7995" r="-7995"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3"/>
            <p:cNvSpPr/>
            <p:nvPr/>
          </p:nvSpPr>
          <p:spPr>
            <a:xfrm rot="10800000">
              <a:off x="368025" y="790011"/>
              <a:ext cx="7171586" cy="346174"/>
            </a:xfrm>
            <a:prstGeom prst="homePlate">
              <a:avLst>
                <a:gd fmla="val 50000" name="adj"/>
              </a:avLst>
            </a:prstGeom>
            <a:solidFill>
              <a:srgbClr val="7E2AC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3"/>
            <p:cNvSpPr txBox="1"/>
            <p:nvPr/>
          </p:nvSpPr>
          <p:spPr>
            <a:xfrm>
              <a:off x="454568" y="790011"/>
              <a:ext cx="7085043" cy="346174"/>
            </a:xfrm>
            <a:prstGeom prst="rect">
              <a:avLst/>
            </a:prstGeom>
            <a:noFill/>
            <a:ln>
              <a:noFill/>
            </a:ln>
          </p:spPr>
          <p:txBody>
            <a:bodyPr anchorCtr="0" anchor="ctr" bIns="53325" lIns="242625" spcFirstLastPara="1" rIns="99550"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L" sz="1400" u="none" cap="none" strike="noStrike">
                  <a:solidFill>
                    <a:schemeClr val="lt1"/>
                  </a:solidFill>
                  <a:latin typeface="Arial"/>
                  <a:ea typeface="Arial"/>
                  <a:cs typeface="Arial"/>
                  <a:sym typeface="Arial"/>
                </a:rPr>
                <a:t>         2. “Una educación </a:t>
              </a:r>
              <a:r>
                <a:rPr b="1" i="0" lang="es-CL" sz="1400" u="sng" cap="none" strike="noStrike">
                  <a:solidFill>
                    <a:schemeClr val="lt1"/>
                  </a:solidFill>
                  <a:latin typeface="Arial"/>
                  <a:ea typeface="Arial"/>
                  <a:cs typeface="Arial"/>
                  <a:sym typeface="Arial"/>
                </a:rPr>
                <a:t>centrada en la persona</a:t>
              </a:r>
              <a:r>
                <a:rPr b="0" i="0" lang="es-CL"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74" name="Google Shape;274;p13"/>
            <p:cNvSpPr/>
            <p:nvPr/>
          </p:nvSpPr>
          <p:spPr>
            <a:xfrm>
              <a:off x="352561" y="634718"/>
              <a:ext cx="550207" cy="550207"/>
            </a:xfrm>
            <a:prstGeom prst="ellipse">
              <a:avLst/>
            </a:prstGeom>
            <a:blipFill rotWithShape="1">
              <a:blip r:embed="rId4">
                <a:alphaModFix/>
              </a:blip>
              <a:stretch>
                <a:fillRect b="0" l="-1995" r="-1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3"/>
            <p:cNvSpPr/>
            <p:nvPr/>
          </p:nvSpPr>
          <p:spPr>
            <a:xfrm rot="10800000">
              <a:off x="368025" y="1483201"/>
              <a:ext cx="7171586" cy="335313"/>
            </a:xfrm>
            <a:prstGeom prst="homePlate">
              <a:avLst>
                <a:gd fmla="val 50000" name="adj"/>
              </a:avLst>
            </a:prstGeom>
            <a:solidFill>
              <a:srgbClr val="2A9FB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3"/>
            <p:cNvSpPr txBox="1"/>
            <p:nvPr/>
          </p:nvSpPr>
          <p:spPr>
            <a:xfrm>
              <a:off x="451853" y="1483201"/>
              <a:ext cx="7087758" cy="335313"/>
            </a:xfrm>
            <a:prstGeom prst="rect">
              <a:avLst/>
            </a:prstGeom>
            <a:noFill/>
            <a:ln>
              <a:noFill/>
            </a:ln>
          </p:spPr>
          <p:txBody>
            <a:bodyPr anchorCtr="0" anchor="ctr" bIns="53325" lIns="242625" spcFirstLastPara="1" rIns="99550"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L" sz="1400" u="none" cap="none" strike="noStrike">
                  <a:solidFill>
                    <a:schemeClr val="lt1"/>
                  </a:solidFill>
                  <a:latin typeface="Arial"/>
                  <a:ea typeface="Arial"/>
                  <a:cs typeface="Arial"/>
                  <a:sym typeface="Arial"/>
                </a:rPr>
                <a:t>          3. “Una educación </a:t>
              </a:r>
              <a:r>
                <a:rPr b="1" i="0" lang="es-CL" sz="1400" u="sng" cap="none" strike="noStrike">
                  <a:solidFill>
                    <a:schemeClr val="lt1"/>
                  </a:solidFill>
                  <a:latin typeface="Arial"/>
                  <a:ea typeface="Arial"/>
                  <a:cs typeface="Arial"/>
                  <a:sym typeface="Arial"/>
                </a:rPr>
                <a:t>que promueve el compromiso e inserción social</a:t>
              </a:r>
              <a:r>
                <a:rPr b="1" i="0" lang="es-CL"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77" name="Google Shape;277;p13"/>
            <p:cNvSpPr/>
            <p:nvPr/>
          </p:nvSpPr>
          <p:spPr>
            <a:xfrm>
              <a:off x="352561" y="1375754"/>
              <a:ext cx="550207" cy="550207"/>
            </a:xfrm>
            <a:prstGeom prst="ellipse">
              <a:avLst/>
            </a:prstGeom>
            <a:blipFill rotWithShape="1">
              <a:blip r:embed="rId5">
                <a:alphaModFix/>
              </a:blip>
              <a:stretch>
                <a:fillRect b="0" l="-34993" r="-34993"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8" name="Google Shape;278;p13"/>
          <p:cNvGrpSpPr/>
          <p:nvPr/>
        </p:nvGrpSpPr>
        <p:grpSpPr>
          <a:xfrm>
            <a:off x="624655" y="2593850"/>
            <a:ext cx="7301903" cy="2291675"/>
            <a:chOff x="371750" y="279"/>
            <a:chExt cx="7301903" cy="2291675"/>
          </a:xfrm>
        </p:grpSpPr>
        <p:sp>
          <p:nvSpPr>
            <p:cNvPr id="279" name="Google Shape;279;p13"/>
            <p:cNvSpPr/>
            <p:nvPr/>
          </p:nvSpPr>
          <p:spPr>
            <a:xfrm rot="10800000">
              <a:off x="718679" y="139142"/>
              <a:ext cx="6954974" cy="359622"/>
            </a:xfrm>
            <a:prstGeom prst="homePlate">
              <a:avLst>
                <a:gd fmla="val 50000" name="adj"/>
              </a:avLst>
            </a:prstGeom>
            <a:solidFill>
              <a:srgbClr val="FEBF4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3"/>
            <p:cNvSpPr txBox="1"/>
            <p:nvPr/>
          </p:nvSpPr>
          <p:spPr>
            <a:xfrm>
              <a:off x="808583" y="139142"/>
              <a:ext cx="6865069" cy="359622"/>
            </a:xfrm>
            <a:prstGeom prst="rect">
              <a:avLst/>
            </a:prstGeom>
            <a:noFill/>
            <a:ln>
              <a:noFill/>
            </a:ln>
          </p:spPr>
          <p:txBody>
            <a:bodyPr anchorCtr="0" anchor="ctr" bIns="53325" lIns="288725" spcFirstLastPara="1" rIns="99550"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L" sz="1400" u="none" cap="none" strike="noStrike">
                  <a:solidFill>
                    <a:schemeClr val="lt1"/>
                  </a:solidFill>
                  <a:latin typeface="Arial"/>
                  <a:ea typeface="Arial"/>
                  <a:cs typeface="Arial"/>
                  <a:sym typeface="Arial"/>
                </a:rPr>
                <a:t>    4. “Una educación que </a:t>
              </a:r>
              <a:r>
                <a:rPr b="1" i="0" lang="es-CL" sz="1400" u="sng" cap="none" strike="noStrike">
                  <a:solidFill>
                    <a:schemeClr val="lt1"/>
                  </a:solidFill>
                  <a:latin typeface="Arial"/>
                  <a:ea typeface="Arial"/>
                  <a:cs typeface="Arial"/>
                  <a:sym typeface="Arial"/>
                </a:rPr>
                <a:t>favorece el desarrollo de la comunidad</a:t>
              </a:r>
              <a:r>
                <a:rPr b="1" i="0" lang="es-CL"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81" name="Google Shape;281;p13"/>
            <p:cNvSpPr/>
            <p:nvPr/>
          </p:nvSpPr>
          <p:spPr>
            <a:xfrm>
              <a:off x="371750" y="279"/>
              <a:ext cx="654764" cy="654764"/>
            </a:xfrm>
            <a:prstGeom prst="ellipse">
              <a:avLst/>
            </a:prstGeom>
            <a:blipFill rotWithShape="1">
              <a:blip r:embed="rId6">
                <a:alphaModFix/>
              </a:blip>
              <a:stretch>
                <a:fillRect b="0" l="-32992" r="-3299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3"/>
            <p:cNvSpPr/>
            <p:nvPr/>
          </p:nvSpPr>
          <p:spPr>
            <a:xfrm rot="10800000">
              <a:off x="718679" y="947651"/>
              <a:ext cx="6954974" cy="396931"/>
            </a:xfrm>
            <a:prstGeom prst="homePlate">
              <a:avLst>
                <a:gd fmla="val 50000" name="adj"/>
              </a:avLst>
            </a:prstGeom>
            <a:solidFill>
              <a:srgbClr val="FB682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3"/>
            <p:cNvSpPr txBox="1"/>
            <p:nvPr/>
          </p:nvSpPr>
          <p:spPr>
            <a:xfrm>
              <a:off x="817911" y="947651"/>
              <a:ext cx="6855741" cy="396931"/>
            </a:xfrm>
            <a:prstGeom prst="rect">
              <a:avLst/>
            </a:prstGeom>
            <a:noFill/>
            <a:ln>
              <a:noFill/>
            </a:ln>
          </p:spPr>
          <p:txBody>
            <a:bodyPr anchorCtr="0" anchor="ctr" bIns="53325" lIns="288725" spcFirstLastPara="1" rIns="99550"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L" sz="1400" u="none" cap="none" strike="noStrike">
                  <a:solidFill>
                    <a:schemeClr val="lt1"/>
                  </a:solidFill>
                  <a:latin typeface="Arial"/>
                  <a:ea typeface="Arial"/>
                  <a:cs typeface="Arial"/>
                  <a:sym typeface="Arial"/>
                </a:rPr>
                <a:t>    5. “Educación de </a:t>
              </a:r>
              <a:r>
                <a:rPr b="1" i="0" lang="es-CL" sz="1400" u="sng" cap="none" strike="noStrike">
                  <a:solidFill>
                    <a:schemeClr val="lt1"/>
                  </a:solidFill>
                  <a:latin typeface="Arial"/>
                  <a:ea typeface="Arial"/>
                  <a:cs typeface="Arial"/>
                  <a:sym typeface="Arial"/>
                </a:rPr>
                <a:t>calidad y excelencia</a:t>
              </a:r>
              <a:r>
                <a:rPr b="1" i="0" lang="es-CL"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84" name="Google Shape;284;p13"/>
            <p:cNvSpPr/>
            <p:nvPr/>
          </p:nvSpPr>
          <p:spPr>
            <a:xfrm>
              <a:off x="371750" y="818735"/>
              <a:ext cx="654764" cy="654764"/>
            </a:xfrm>
            <a:prstGeom prst="ellipse">
              <a:avLst/>
            </a:prstGeom>
            <a:blipFill rotWithShape="1">
              <a:blip r:embed="rId7">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13"/>
            <p:cNvSpPr/>
            <p:nvPr/>
          </p:nvSpPr>
          <p:spPr>
            <a:xfrm rot="10800000">
              <a:off x="718679" y="1762299"/>
              <a:ext cx="6954974" cy="404546"/>
            </a:xfrm>
            <a:prstGeom prst="homePlate">
              <a:avLst>
                <a:gd fmla="val 5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13"/>
            <p:cNvSpPr txBox="1"/>
            <p:nvPr/>
          </p:nvSpPr>
          <p:spPr>
            <a:xfrm>
              <a:off x="819814" y="1762299"/>
              <a:ext cx="6853838" cy="404546"/>
            </a:xfrm>
            <a:prstGeom prst="rect">
              <a:avLst/>
            </a:prstGeom>
            <a:noFill/>
            <a:ln>
              <a:noFill/>
            </a:ln>
          </p:spPr>
          <p:txBody>
            <a:bodyPr anchorCtr="0" anchor="ctr" bIns="53325" lIns="288725" spcFirstLastPara="1" rIns="99550"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L" sz="1400" u="none" cap="none" strike="noStrike">
                  <a:solidFill>
                    <a:schemeClr val="lt1"/>
                  </a:solidFill>
                  <a:latin typeface="Arial"/>
                  <a:ea typeface="Arial"/>
                  <a:cs typeface="Arial"/>
                  <a:sym typeface="Arial"/>
                </a:rPr>
                <a:t>    6. “</a:t>
              </a:r>
              <a:r>
                <a:rPr b="1" i="0" lang="es-CL" sz="1400" u="sng" cap="none" strike="noStrike">
                  <a:solidFill>
                    <a:schemeClr val="lt1"/>
                  </a:solidFill>
                  <a:latin typeface="Arial"/>
                  <a:ea typeface="Arial"/>
                  <a:cs typeface="Arial"/>
                  <a:sym typeface="Arial"/>
                </a:rPr>
                <a:t>Conciencia y cuidado del medio ambiente</a:t>
              </a:r>
              <a:r>
                <a:rPr b="1" i="0" lang="es-CL"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87" name="Google Shape;287;p13"/>
            <p:cNvSpPr/>
            <p:nvPr/>
          </p:nvSpPr>
          <p:spPr>
            <a:xfrm>
              <a:off x="371750" y="1637190"/>
              <a:ext cx="654764" cy="654764"/>
            </a:xfrm>
            <a:prstGeom prst="ellipse">
              <a:avLst/>
            </a:prstGeom>
            <a:blipFill rotWithShape="1">
              <a:blip r:embed="rId8">
                <a:alphaModFix/>
              </a:blip>
              <a:stretch>
                <a:fillRect b="0" l="-27992" r="-27991"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8"/>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chemeClr val="accent2"/>
                </a:solidFill>
              </a:rPr>
              <a:t>Corresponsabilidad</a:t>
            </a:r>
            <a:r>
              <a:rPr lang="es-CL"/>
              <a:t> </a:t>
            </a:r>
            <a:r>
              <a:rPr lang="es-CL">
                <a:solidFill>
                  <a:schemeClr val="accent2"/>
                </a:solidFill>
              </a:rPr>
              <a:t>educacional</a:t>
            </a:r>
            <a:r>
              <a:rPr lang="es-CL"/>
              <a:t>  </a:t>
            </a:r>
            <a:endParaRPr/>
          </a:p>
        </p:txBody>
      </p:sp>
      <p:sp>
        <p:nvSpPr>
          <p:cNvPr id="293" name="Google Shape;293;p18"/>
          <p:cNvSpPr txBox="1"/>
          <p:nvPr/>
        </p:nvSpPr>
        <p:spPr>
          <a:xfrm>
            <a:off x="1404150" y="3783800"/>
            <a:ext cx="6335700" cy="751200"/>
          </a:xfrm>
          <a:prstGeom prst="rect">
            <a:avLst/>
          </a:prstGeom>
          <a:noFill/>
          <a:ln>
            <a:noFill/>
          </a:ln>
        </p:spPr>
        <p:txBody>
          <a:bodyPr anchorCtr="0" anchor="t" bIns="91425" lIns="91425" spcFirstLastPara="1" rIns="91425" wrap="square" tIns="91425">
            <a:spAutoFit/>
          </a:bodyPr>
          <a:lstStyle/>
          <a:p>
            <a:pPr indent="0" lvl="0" marL="0" rtl="0" algn="just">
              <a:lnSpc>
                <a:spcPct val="80000"/>
              </a:lnSpc>
              <a:spcBef>
                <a:spcPts val="0"/>
              </a:spcBef>
              <a:spcAft>
                <a:spcPts val="0"/>
              </a:spcAft>
              <a:buNone/>
            </a:pPr>
            <a:r>
              <a:rPr lang="es-CL" sz="1800">
                <a:solidFill>
                  <a:schemeClr val="accent3"/>
                </a:solidFill>
              </a:rPr>
              <a:t>Corresponsabilidad: </a:t>
            </a:r>
            <a:r>
              <a:rPr lang="es-CL">
                <a:solidFill>
                  <a:schemeClr val="dk1"/>
                </a:solidFill>
              </a:rPr>
              <a:t>Se refiere a la acción de ejecutar una tarea entre dos o más personas, en las que todas las partes tendrán las mismas responsabilidades al momento de efectuar la tarea.</a:t>
            </a:r>
            <a:endParaRPr/>
          </a:p>
        </p:txBody>
      </p:sp>
      <p:pic>
        <p:nvPicPr>
          <p:cNvPr id="294" name="Google Shape;294;p18" title="ChatGPT Image 9 oct 2025, 10_21_27 a.m..png"/>
          <p:cNvPicPr preferRelativeResize="0"/>
          <p:nvPr/>
        </p:nvPicPr>
        <p:blipFill>
          <a:blip r:embed="rId3">
            <a:alphaModFix/>
          </a:blip>
          <a:stretch>
            <a:fillRect/>
          </a:stretch>
        </p:blipFill>
        <p:spPr>
          <a:xfrm>
            <a:off x="2233575" y="1170125"/>
            <a:ext cx="4608699" cy="24612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94611a3c47_0_0"/>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chemeClr val="accent2"/>
                </a:solidFill>
              </a:rPr>
              <a:t>Corresponsabilidad</a:t>
            </a:r>
            <a:r>
              <a:rPr lang="es-CL"/>
              <a:t> </a:t>
            </a:r>
            <a:r>
              <a:rPr lang="es-CL">
                <a:solidFill>
                  <a:schemeClr val="accent2"/>
                </a:solidFill>
              </a:rPr>
              <a:t>educacional</a:t>
            </a:r>
            <a:r>
              <a:rPr lang="es-CL"/>
              <a:t>  </a:t>
            </a:r>
            <a:endParaRPr/>
          </a:p>
        </p:txBody>
      </p:sp>
      <p:sp>
        <p:nvSpPr>
          <p:cNvPr id="300" name="Google Shape;300;g394611a3c47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1" name="Google Shape;301;g394611a3c47_0_0"/>
          <p:cNvSpPr txBox="1"/>
          <p:nvPr/>
        </p:nvSpPr>
        <p:spPr>
          <a:xfrm>
            <a:off x="870750" y="1322547"/>
            <a:ext cx="7402500" cy="2498400"/>
          </a:xfrm>
          <a:prstGeom prst="rect">
            <a:avLst/>
          </a:prstGeom>
          <a:noFill/>
          <a:ln>
            <a:noFill/>
          </a:ln>
        </p:spPr>
        <p:txBody>
          <a:bodyPr anchorCtr="0" anchor="t" bIns="91425" lIns="0" spcFirstLastPara="1" rIns="0" wrap="square" tIns="91425">
            <a:noAutofit/>
          </a:bodyPr>
          <a:lstStyle/>
          <a:p>
            <a:pPr indent="0" lvl="0" marL="0" marR="0" rtl="0" algn="just">
              <a:lnSpc>
                <a:spcPct val="80000"/>
              </a:lnSpc>
              <a:spcBef>
                <a:spcPts val="0"/>
              </a:spcBef>
              <a:spcAft>
                <a:spcPts val="0"/>
              </a:spcAft>
              <a:buNone/>
            </a:pPr>
            <a:r>
              <a:t/>
            </a:r>
            <a:endParaRPr>
              <a:solidFill>
                <a:schemeClr val="dk1"/>
              </a:solidFill>
            </a:endParaRPr>
          </a:p>
          <a:p>
            <a:pPr indent="-368300" lvl="0" marL="482600" marR="0" rtl="0" algn="just">
              <a:lnSpc>
                <a:spcPct val="80000"/>
              </a:lnSpc>
              <a:spcBef>
                <a:spcPts val="0"/>
              </a:spcBef>
              <a:spcAft>
                <a:spcPts val="0"/>
              </a:spcAft>
              <a:buClr>
                <a:srgbClr val="FB682B"/>
              </a:buClr>
              <a:buSzPts val="1800"/>
              <a:buChar char="•"/>
            </a:pPr>
            <a:r>
              <a:rPr lang="es-CL" sz="1800">
                <a:solidFill>
                  <a:srgbClr val="FB682B"/>
                </a:solidFill>
              </a:rPr>
              <a:t>¿Cuáles estrategias de corresponsabilidad se pueden </a:t>
            </a:r>
            <a:r>
              <a:rPr lang="es-CL" sz="1800" u="sng">
                <a:solidFill>
                  <a:srgbClr val="FB682B"/>
                </a:solidFill>
              </a:rPr>
              <a:t>llevar a cabo en el colegio/aula?</a:t>
            </a:r>
            <a:endParaRPr sz="1800" u="sng">
              <a:solidFill>
                <a:srgbClr val="FB682B"/>
              </a:solidFill>
            </a:endParaRPr>
          </a:p>
          <a:p>
            <a:pPr indent="0" lvl="0" marL="914400" marR="0" rtl="0" algn="just">
              <a:lnSpc>
                <a:spcPct val="80000"/>
              </a:lnSpc>
              <a:spcBef>
                <a:spcPts val="0"/>
              </a:spcBef>
              <a:spcAft>
                <a:spcPts val="0"/>
              </a:spcAft>
              <a:buNone/>
            </a:pPr>
            <a:r>
              <a:t/>
            </a:r>
            <a:endParaRPr sz="1800">
              <a:solidFill>
                <a:schemeClr val="dk1"/>
              </a:solidFill>
            </a:endParaRPr>
          </a:p>
          <a:p>
            <a:pPr indent="-317500" lvl="0" marL="457200" marR="0" rtl="0" algn="l">
              <a:lnSpc>
                <a:spcPct val="80000"/>
              </a:lnSpc>
              <a:spcBef>
                <a:spcPts val="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a:p>
            <a:pPr indent="0" lvl="1" marL="274320" marR="0" rtl="0" algn="l">
              <a:lnSpc>
                <a:spcPct val="80000"/>
              </a:lnSpc>
              <a:spcBef>
                <a:spcPts val="160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p:txBody>
      </p:sp>
      <p:pic>
        <p:nvPicPr>
          <p:cNvPr id="302" name="Google Shape;302;g394611a3c47_0_0" title="ChatGPT Image 9 oct 2025, 10_14_35 a.m..png"/>
          <p:cNvPicPr preferRelativeResize="0"/>
          <p:nvPr/>
        </p:nvPicPr>
        <p:blipFill rotWithShape="1">
          <a:blip r:embed="rId3">
            <a:alphaModFix/>
          </a:blip>
          <a:srcRect b="0" l="0" r="0" t="51425"/>
          <a:stretch/>
        </p:blipFill>
        <p:spPr>
          <a:xfrm>
            <a:off x="4517286" y="2149625"/>
            <a:ext cx="3777953" cy="2752650"/>
          </a:xfrm>
          <a:prstGeom prst="rect">
            <a:avLst/>
          </a:prstGeom>
          <a:noFill/>
          <a:ln>
            <a:noFill/>
          </a:ln>
        </p:spPr>
      </p:pic>
      <p:pic>
        <p:nvPicPr>
          <p:cNvPr id="303" name="Google Shape;303;g394611a3c47_0_0" title="ChatGPT Image 9 oct 2025, 10_14_35 a.m..png"/>
          <p:cNvPicPr preferRelativeResize="0"/>
          <p:nvPr/>
        </p:nvPicPr>
        <p:blipFill rotWithShape="1">
          <a:blip r:embed="rId3">
            <a:alphaModFix/>
          </a:blip>
          <a:srcRect b="46484" l="0" r="0" t="0"/>
          <a:stretch/>
        </p:blipFill>
        <p:spPr>
          <a:xfrm>
            <a:off x="1363550" y="2149625"/>
            <a:ext cx="3429000" cy="2752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394611a3c47_0_16"/>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lang="es-CL">
                <a:solidFill>
                  <a:schemeClr val="accent2"/>
                </a:solidFill>
              </a:rPr>
              <a:t>Corresponsabilidad</a:t>
            </a:r>
            <a:r>
              <a:rPr lang="es-CL"/>
              <a:t> </a:t>
            </a:r>
            <a:r>
              <a:rPr lang="es-CL">
                <a:solidFill>
                  <a:schemeClr val="accent2"/>
                </a:solidFill>
              </a:rPr>
              <a:t>educacional</a:t>
            </a:r>
            <a:r>
              <a:rPr lang="es-CL"/>
              <a:t>  </a:t>
            </a:r>
            <a:endParaRPr/>
          </a:p>
        </p:txBody>
      </p:sp>
      <p:sp>
        <p:nvSpPr>
          <p:cNvPr id="309" name="Google Shape;309;g394611a3c47_0_1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0" name="Google Shape;310;g394611a3c47_0_16"/>
          <p:cNvSpPr txBox="1"/>
          <p:nvPr/>
        </p:nvSpPr>
        <p:spPr>
          <a:xfrm>
            <a:off x="894350" y="1298950"/>
            <a:ext cx="3612000" cy="2838000"/>
          </a:xfrm>
          <a:prstGeom prst="rect">
            <a:avLst/>
          </a:prstGeom>
          <a:noFill/>
          <a:ln>
            <a:noFill/>
          </a:ln>
        </p:spPr>
        <p:txBody>
          <a:bodyPr anchorCtr="0" anchor="t" bIns="91425" lIns="0" spcFirstLastPara="1" rIns="0" wrap="square" tIns="91425">
            <a:noAutofit/>
          </a:bodyPr>
          <a:lstStyle/>
          <a:p>
            <a:pPr indent="0" lvl="0" marL="0" marR="0" rtl="0" algn="just">
              <a:lnSpc>
                <a:spcPct val="80000"/>
              </a:lnSpc>
              <a:spcBef>
                <a:spcPts val="0"/>
              </a:spcBef>
              <a:spcAft>
                <a:spcPts val="0"/>
              </a:spcAft>
              <a:buNone/>
            </a:pPr>
            <a:r>
              <a:t/>
            </a:r>
            <a:endParaRPr>
              <a:solidFill>
                <a:schemeClr val="dk1"/>
              </a:solidFill>
            </a:endParaRPr>
          </a:p>
          <a:p>
            <a:pPr indent="-342900" lvl="0" marL="457200" marR="0" rtl="0" algn="l">
              <a:lnSpc>
                <a:spcPct val="80000"/>
              </a:lnSpc>
              <a:spcBef>
                <a:spcPts val="0"/>
              </a:spcBef>
              <a:spcAft>
                <a:spcPts val="0"/>
              </a:spcAft>
              <a:buClr>
                <a:srgbClr val="FB682B"/>
              </a:buClr>
              <a:buSzPts val="1800"/>
              <a:buChar char="●"/>
            </a:pPr>
            <a:r>
              <a:rPr lang="es-CL" sz="1800">
                <a:solidFill>
                  <a:srgbClr val="FB682B"/>
                </a:solidFill>
              </a:rPr>
              <a:t>La corresponsabilidad parental: </a:t>
            </a:r>
            <a:endParaRPr sz="1800">
              <a:solidFill>
                <a:srgbClr val="FB682B"/>
              </a:solidFill>
            </a:endParaRPr>
          </a:p>
          <a:p>
            <a:pPr indent="0" lvl="0" marL="457200" marR="0" rtl="0" algn="just">
              <a:lnSpc>
                <a:spcPct val="80000"/>
              </a:lnSpc>
              <a:spcBef>
                <a:spcPts val="0"/>
              </a:spcBef>
              <a:spcAft>
                <a:spcPts val="0"/>
              </a:spcAft>
              <a:buNone/>
            </a:pPr>
            <a:r>
              <a:rPr lang="es-CL" sz="1800">
                <a:solidFill>
                  <a:schemeClr val="dk1"/>
                </a:solidFill>
              </a:rPr>
              <a:t>Para que los padres participen de manera efectiva en la educación de sus hijos, se requiere el desarrollo de diversas habilidades.</a:t>
            </a:r>
            <a:endParaRPr sz="1800">
              <a:solidFill>
                <a:schemeClr val="dk1"/>
              </a:solidFill>
            </a:endParaRPr>
          </a:p>
          <a:p>
            <a:pPr indent="0" lvl="0" marL="0" marR="0" rtl="0" algn="just">
              <a:lnSpc>
                <a:spcPct val="80000"/>
              </a:lnSpc>
              <a:spcBef>
                <a:spcPts val="0"/>
              </a:spcBef>
              <a:spcAft>
                <a:spcPts val="0"/>
              </a:spcAft>
              <a:buNone/>
            </a:pPr>
            <a:r>
              <a:t/>
            </a:r>
            <a:endParaRPr sz="1800">
              <a:solidFill>
                <a:schemeClr val="dk1"/>
              </a:solidFill>
            </a:endParaRPr>
          </a:p>
          <a:p>
            <a:pPr indent="0" lvl="0" marL="914400" marR="0" rtl="0" algn="just">
              <a:lnSpc>
                <a:spcPct val="80000"/>
              </a:lnSpc>
              <a:spcBef>
                <a:spcPts val="0"/>
              </a:spcBef>
              <a:spcAft>
                <a:spcPts val="0"/>
              </a:spcAft>
              <a:buNone/>
            </a:pPr>
            <a:r>
              <a:t/>
            </a:r>
            <a:endParaRPr sz="1800">
              <a:solidFill>
                <a:schemeClr val="dk1"/>
              </a:solidFill>
            </a:endParaRPr>
          </a:p>
          <a:p>
            <a:pPr indent="-317500" lvl="0" marL="457200" marR="0" rtl="0" algn="l">
              <a:lnSpc>
                <a:spcPct val="80000"/>
              </a:lnSpc>
              <a:spcBef>
                <a:spcPts val="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a:p>
            <a:pPr indent="0" lvl="1" marL="274320" marR="0" rtl="0" algn="l">
              <a:lnSpc>
                <a:spcPct val="80000"/>
              </a:lnSpc>
              <a:spcBef>
                <a:spcPts val="1600"/>
              </a:spcBef>
              <a:spcAft>
                <a:spcPts val="0"/>
              </a:spcAft>
              <a:buClr>
                <a:schemeClr val="dk2"/>
              </a:buClr>
              <a:buSzPts val="1400"/>
              <a:buFont typeface="Patrick Hand"/>
              <a:buNone/>
            </a:pPr>
            <a:r>
              <a:t/>
            </a:r>
            <a:endParaRPr b="1" i="0" sz="2000" u="none" cap="none" strike="noStrike">
              <a:solidFill>
                <a:schemeClr val="accent3"/>
              </a:solidFill>
              <a:latin typeface="Patrick Hand SC"/>
              <a:ea typeface="Patrick Hand SC"/>
              <a:cs typeface="Patrick Hand SC"/>
              <a:sym typeface="Patrick Hand SC"/>
            </a:endParaRPr>
          </a:p>
        </p:txBody>
      </p:sp>
      <p:pic>
        <p:nvPicPr>
          <p:cNvPr id="311" name="Google Shape;311;g394611a3c47_0_16" title="ChatGPT Image 9 oct 2025, 10_26_42 a.m..png"/>
          <p:cNvPicPr preferRelativeResize="0"/>
          <p:nvPr/>
        </p:nvPicPr>
        <p:blipFill>
          <a:blip r:embed="rId3">
            <a:alphaModFix/>
          </a:blip>
          <a:stretch>
            <a:fillRect/>
          </a:stretch>
        </p:blipFill>
        <p:spPr>
          <a:xfrm>
            <a:off x="4679475" y="1017725"/>
            <a:ext cx="2894226" cy="37853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1654063" y="1639804"/>
            <a:ext cx="59412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accent3"/>
              </a:buClr>
              <a:buSzPts val="3600"/>
              <a:buNone/>
            </a:pPr>
            <a:r>
              <a:rPr lang="es-CL"/>
              <a:t>Cambios en primero básico</a:t>
            </a:r>
            <a:br>
              <a:rPr lang="es-CL"/>
            </a:br>
            <a:endParaRPr/>
          </a:p>
        </p:txBody>
      </p:sp>
      <p:grpSp>
        <p:nvGrpSpPr>
          <p:cNvPr id="317" name="Google Shape;317;p48"/>
          <p:cNvGrpSpPr/>
          <p:nvPr/>
        </p:nvGrpSpPr>
        <p:grpSpPr>
          <a:xfrm flipH="1">
            <a:off x="6762614" y="393608"/>
            <a:ext cx="1653549" cy="1152165"/>
            <a:chOff x="6876425" y="1268933"/>
            <a:chExt cx="1653549" cy="1152165"/>
          </a:xfrm>
        </p:grpSpPr>
        <p:grpSp>
          <p:nvGrpSpPr>
            <p:cNvPr id="318" name="Google Shape;318;p48"/>
            <p:cNvGrpSpPr/>
            <p:nvPr/>
          </p:nvGrpSpPr>
          <p:grpSpPr>
            <a:xfrm rot="1400853">
              <a:off x="7531678" y="2028397"/>
              <a:ext cx="998956" cy="203068"/>
              <a:chOff x="10471811" y="1999263"/>
              <a:chExt cx="998976" cy="203072"/>
            </a:xfrm>
          </p:grpSpPr>
          <p:sp>
            <p:nvSpPr>
              <p:cNvPr id="319" name="Google Shape;319;p48"/>
              <p:cNvSpPr/>
              <p:nvPr/>
            </p:nvSpPr>
            <p:spPr>
              <a:xfrm rot="7998309">
                <a:off x="11406620" y="2017324"/>
                <a:ext cx="53741" cy="51851"/>
              </a:xfrm>
              <a:custGeom>
                <a:rect b="b" l="l" r="r" t="t"/>
                <a:pathLst>
                  <a:path extrusionOk="0" h="1293" w="134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8"/>
              <p:cNvSpPr/>
              <p:nvPr/>
            </p:nvSpPr>
            <p:spPr>
              <a:xfrm rot="7998309">
                <a:off x="11247320" y="2010684"/>
                <a:ext cx="54583" cy="53736"/>
              </a:xfrm>
              <a:custGeom>
                <a:rect b="b" l="l" r="r" t="t"/>
                <a:pathLst>
                  <a:path extrusionOk="0" h="1340" w="1361">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8"/>
              <p:cNvSpPr/>
              <p:nvPr/>
            </p:nvSpPr>
            <p:spPr>
              <a:xfrm flipH="1">
                <a:off x="11055049" y="2028324"/>
                <a:ext cx="48687" cy="42749"/>
              </a:xfrm>
              <a:custGeom>
                <a:rect b="b" l="l" r="r" t="t"/>
                <a:pathLst>
                  <a:path extrusionOk="0" h="1066" w="1214">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8"/>
              <p:cNvSpPr/>
              <p:nvPr/>
            </p:nvSpPr>
            <p:spPr>
              <a:xfrm flipH="1">
                <a:off x="10860369" y="2063014"/>
                <a:ext cx="57912" cy="40303"/>
              </a:xfrm>
              <a:custGeom>
                <a:rect b="b" l="l" r="r" t="t"/>
                <a:pathLst>
                  <a:path extrusionOk="0" h="1005" w="1444">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8"/>
              <p:cNvSpPr/>
              <p:nvPr/>
            </p:nvSpPr>
            <p:spPr>
              <a:xfrm flipH="1">
                <a:off x="10651412" y="2055435"/>
                <a:ext cx="78887" cy="55542"/>
              </a:xfrm>
              <a:custGeom>
                <a:rect b="b" l="l" r="r" t="t"/>
                <a:pathLst>
                  <a:path extrusionOk="0" h="1385" w="1967">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8"/>
              <p:cNvSpPr/>
              <p:nvPr/>
            </p:nvSpPr>
            <p:spPr>
              <a:xfrm flipH="1">
                <a:off x="10471811" y="2149440"/>
                <a:ext cx="69702" cy="52895"/>
              </a:xfrm>
              <a:custGeom>
                <a:rect b="b" l="l" r="r" t="t"/>
                <a:pathLst>
                  <a:path extrusionOk="0" h="1319" w="1738">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5" name="Google Shape;325;p48"/>
            <p:cNvGrpSpPr/>
            <p:nvPr/>
          </p:nvGrpSpPr>
          <p:grpSpPr>
            <a:xfrm>
              <a:off x="6907063" y="1389007"/>
              <a:ext cx="626852" cy="654662"/>
              <a:chOff x="6907063" y="1389007"/>
              <a:chExt cx="626852" cy="654662"/>
            </a:xfrm>
          </p:grpSpPr>
          <p:sp>
            <p:nvSpPr>
              <p:cNvPr id="326" name="Google Shape;326;p48"/>
              <p:cNvSpPr/>
              <p:nvPr/>
            </p:nvSpPr>
            <p:spPr>
              <a:xfrm>
                <a:off x="7008200" y="1636200"/>
                <a:ext cx="336322" cy="287712"/>
              </a:xfrm>
              <a:custGeom>
                <a:rect b="b" l="l" r="r" t="t"/>
                <a:pathLst>
                  <a:path extrusionOk="0" h="14004" w="16907">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8"/>
              <p:cNvSpPr/>
              <p:nvPr/>
            </p:nvSpPr>
            <p:spPr>
              <a:xfrm>
                <a:off x="7200974" y="1405675"/>
                <a:ext cx="305423" cy="400854"/>
              </a:xfrm>
              <a:custGeom>
                <a:rect b="b" l="l" r="r" t="t"/>
                <a:pathLst>
                  <a:path extrusionOk="0" h="20151" w="14812">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8"/>
              <p:cNvSpPr/>
              <p:nvPr/>
            </p:nvSpPr>
            <p:spPr>
              <a:xfrm>
                <a:off x="7315391" y="1878639"/>
                <a:ext cx="193733" cy="151342"/>
              </a:xfrm>
              <a:custGeom>
                <a:rect b="b" l="l" r="r" t="t"/>
                <a:pathLst>
                  <a:path extrusionOk="0" h="7608" w="9739">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8"/>
              <p:cNvSpPr/>
              <p:nvPr/>
            </p:nvSpPr>
            <p:spPr>
              <a:xfrm>
                <a:off x="6941597" y="1650822"/>
                <a:ext cx="89835" cy="78695"/>
              </a:xfrm>
              <a:custGeom>
                <a:rect b="b" l="l" r="r" t="t"/>
                <a:pathLst>
                  <a:path extrusionOk="0" h="3956" w="4516">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8"/>
              <p:cNvSpPr/>
              <p:nvPr/>
            </p:nvSpPr>
            <p:spPr>
              <a:xfrm>
                <a:off x="7071480" y="1725083"/>
                <a:ext cx="66600" cy="70738"/>
              </a:xfrm>
              <a:custGeom>
                <a:rect b="b" l="l" r="r" t="t"/>
                <a:pathLst>
                  <a:path extrusionOk="0" h="3556" w="3348">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48"/>
              <p:cNvSpPr/>
              <p:nvPr/>
            </p:nvSpPr>
            <p:spPr>
              <a:xfrm>
                <a:off x="6907063" y="1389007"/>
                <a:ext cx="626852" cy="654662"/>
              </a:xfrm>
              <a:custGeom>
                <a:rect b="b" l="l" r="r" t="t"/>
                <a:pathLst>
                  <a:path extrusionOk="0" h="32910" w="31512">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8"/>
              <p:cNvSpPr/>
              <p:nvPr/>
            </p:nvSpPr>
            <p:spPr>
              <a:xfrm>
                <a:off x="7063980" y="1667910"/>
                <a:ext cx="67853" cy="75631"/>
              </a:xfrm>
              <a:custGeom>
                <a:rect b="b" l="l" r="r" t="t"/>
                <a:pathLst>
                  <a:path extrusionOk="0" h="3802" w="3411">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3" name="Google Shape;333;p48"/>
            <p:cNvSpPr/>
            <p:nvPr/>
          </p:nvSpPr>
          <p:spPr>
            <a:xfrm flipH="1">
              <a:off x="6876425" y="1268933"/>
              <a:ext cx="119223" cy="209809"/>
            </a:xfrm>
            <a:custGeom>
              <a:rect b="b" l="l" r="r" t="t"/>
              <a:pathLst>
                <a:path extrusionOk="0" h="13957" w="7931">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 name="Google Shape;334;p48"/>
          <p:cNvGrpSpPr/>
          <p:nvPr/>
        </p:nvGrpSpPr>
        <p:grpSpPr>
          <a:xfrm>
            <a:off x="4250013" y="4709350"/>
            <a:ext cx="643950" cy="195675"/>
            <a:chOff x="806663" y="3241275"/>
            <a:chExt cx="643950" cy="195675"/>
          </a:xfrm>
        </p:grpSpPr>
        <p:sp>
          <p:nvSpPr>
            <p:cNvPr id="335" name="Google Shape;335;p48"/>
            <p:cNvSpPr/>
            <p:nvPr/>
          </p:nvSpPr>
          <p:spPr>
            <a:xfrm>
              <a:off x="808238" y="3264300"/>
              <a:ext cx="600025" cy="172650"/>
            </a:xfrm>
            <a:custGeom>
              <a:rect b="b" l="l" r="r" t="t"/>
              <a:pathLst>
                <a:path extrusionOk="0" h="6906" w="24001">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8"/>
            <p:cNvSpPr/>
            <p:nvPr/>
          </p:nvSpPr>
          <p:spPr>
            <a:xfrm>
              <a:off x="806663" y="3241275"/>
              <a:ext cx="643950" cy="188350"/>
            </a:xfrm>
            <a:custGeom>
              <a:rect b="b" l="l" r="r" t="t"/>
              <a:pathLst>
                <a:path extrusionOk="0" h="7534" w="25758">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7" name="Google Shape;337;p48"/>
          <p:cNvGrpSpPr/>
          <p:nvPr/>
        </p:nvGrpSpPr>
        <p:grpSpPr>
          <a:xfrm>
            <a:off x="7254781" y="2856550"/>
            <a:ext cx="1722889" cy="2049166"/>
            <a:chOff x="5970825" y="1928038"/>
            <a:chExt cx="1569800" cy="1667650"/>
          </a:xfrm>
        </p:grpSpPr>
        <p:sp>
          <p:nvSpPr>
            <p:cNvPr id="338" name="Google Shape;338;p48"/>
            <p:cNvSpPr/>
            <p:nvPr/>
          </p:nvSpPr>
          <p:spPr>
            <a:xfrm>
              <a:off x="6216675" y="1948963"/>
              <a:ext cx="1179075" cy="853200"/>
            </a:xfrm>
            <a:custGeom>
              <a:rect b="b" l="l" r="r" t="t"/>
              <a:pathLst>
                <a:path extrusionOk="0" h="34128" w="47163">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8"/>
            <p:cNvSpPr/>
            <p:nvPr/>
          </p:nvSpPr>
          <p:spPr>
            <a:xfrm>
              <a:off x="6387725" y="2303613"/>
              <a:ext cx="747000" cy="575950"/>
            </a:xfrm>
            <a:custGeom>
              <a:rect b="b" l="l" r="r" t="t"/>
              <a:pathLst>
                <a:path extrusionOk="0" h="23038" w="2988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8"/>
            <p:cNvSpPr/>
            <p:nvPr/>
          </p:nvSpPr>
          <p:spPr>
            <a:xfrm>
              <a:off x="6296700" y="2560988"/>
              <a:ext cx="90000" cy="127125"/>
            </a:xfrm>
            <a:custGeom>
              <a:rect b="b" l="l" r="r" t="t"/>
              <a:pathLst>
                <a:path extrusionOk="0" h="5085" w="360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8"/>
            <p:cNvSpPr/>
            <p:nvPr/>
          </p:nvSpPr>
          <p:spPr>
            <a:xfrm>
              <a:off x="7121100" y="2575638"/>
              <a:ext cx="102025" cy="117200"/>
            </a:xfrm>
            <a:custGeom>
              <a:rect b="b" l="l" r="r" t="t"/>
              <a:pathLst>
                <a:path extrusionOk="0" h="4688" w="4081">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8"/>
            <p:cNvSpPr/>
            <p:nvPr/>
          </p:nvSpPr>
          <p:spPr>
            <a:xfrm>
              <a:off x="6118325" y="2812588"/>
              <a:ext cx="1236625" cy="755375"/>
            </a:xfrm>
            <a:custGeom>
              <a:rect b="b" l="l" r="r" t="t"/>
              <a:pathLst>
                <a:path extrusionOk="0" h="30215" w="49465">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8"/>
            <p:cNvSpPr/>
            <p:nvPr/>
          </p:nvSpPr>
          <p:spPr>
            <a:xfrm>
              <a:off x="6988750" y="2802638"/>
              <a:ext cx="413800" cy="484950"/>
            </a:xfrm>
            <a:custGeom>
              <a:rect b="b" l="l" r="r" t="t"/>
              <a:pathLst>
                <a:path extrusionOk="0" h="19398" w="16552">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8"/>
            <p:cNvSpPr/>
            <p:nvPr/>
          </p:nvSpPr>
          <p:spPr>
            <a:xfrm>
              <a:off x="7331375" y="3344563"/>
              <a:ext cx="30875" cy="21475"/>
            </a:xfrm>
            <a:custGeom>
              <a:rect b="b" l="l" r="r" t="t"/>
              <a:pathLst>
                <a:path extrusionOk="0" h="859" w="1235">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8"/>
            <p:cNvSpPr/>
            <p:nvPr/>
          </p:nvSpPr>
          <p:spPr>
            <a:xfrm>
              <a:off x="7331375" y="3303763"/>
              <a:ext cx="28275" cy="11025"/>
            </a:xfrm>
            <a:custGeom>
              <a:rect b="b" l="l" r="r" t="t"/>
              <a:pathLst>
                <a:path extrusionOk="0" h="441" w="1131">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8"/>
            <p:cNvSpPr/>
            <p:nvPr/>
          </p:nvSpPr>
          <p:spPr>
            <a:xfrm>
              <a:off x="6211386" y="2888540"/>
              <a:ext cx="1112625" cy="650900"/>
            </a:xfrm>
            <a:custGeom>
              <a:rect b="b" l="l" r="r" t="t"/>
              <a:pathLst>
                <a:path extrusionOk="0" h="26036" w="44505">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48"/>
            <p:cNvSpPr/>
            <p:nvPr/>
          </p:nvSpPr>
          <p:spPr>
            <a:xfrm>
              <a:off x="6600625" y="2659313"/>
              <a:ext cx="298175" cy="158525"/>
            </a:xfrm>
            <a:custGeom>
              <a:rect b="b" l="l" r="r" t="t"/>
              <a:pathLst>
                <a:path extrusionOk="0" h="6341" w="11927">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8"/>
            <p:cNvSpPr/>
            <p:nvPr/>
          </p:nvSpPr>
          <p:spPr>
            <a:xfrm>
              <a:off x="6389825" y="2591838"/>
              <a:ext cx="192500" cy="152250"/>
            </a:xfrm>
            <a:custGeom>
              <a:rect b="b" l="l" r="r" t="t"/>
              <a:pathLst>
                <a:path extrusionOk="0" h="6090" w="770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8"/>
            <p:cNvSpPr/>
            <p:nvPr/>
          </p:nvSpPr>
          <p:spPr>
            <a:xfrm>
              <a:off x="6912900" y="2581388"/>
              <a:ext cx="176300" cy="194600"/>
            </a:xfrm>
            <a:custGeom>
              <a:rect b="b" l="l" r="r" t="t"/>
              <a:pathLst>
                <a:path extrusionOk="0" h="7784" w="7052">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8"/>
            <p:cNvSpPr/>
            <p:nvPr/>
          </p:nvSpPr>
          <p:spPr>
            <a:xfrm>
              <a:off x="5970825" y="1928038"/>
              <a:ext cx="1569800" cy="1667650"/>
            </a:xfrm>
            <a:custGeom>
              <a:rect b="b" l="l" r="r" t="t"/>
              <a:pathLst>
                <a:path extrusionOk="0" h="66706" w="62792">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48"/>
            <p:cNvSpPr/>
            <p:nvPr/>
          </p:nvSpPr>
          <p:spPr>
            <a:xfrm>
              <a:off x="6567150" y="2642588"/>
              <a:ext cx="348400" cy="196175"/>
            </a:xfrm>
            <a:custGeom>
              <a:rect b="b" l="l" r="r" t="t"/>
              <a:pathLst>
                <a:path extrusionOk="0" h="7847" w="13936">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48"/>
            <p:cNvSpPr/>
            <p:nvPr/>
          </p:nvSpPr>
          <p:spPr>
            <a:xfrm>
              <a:off x="6866350" y="2540063"/>
              <a:ext cx="48675" cy="46575"/>
            </a:xfrm>
            <a:custGeom>
              <a:rect b="b" l="l" r="r" t="t"/>
              <a:pathLst>
                <a:path extrusionOk="0" h="1863" w="1947">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8"/>
            <p:cNvSpPr/>
            <p:nvPr/>
          </p:nvSpPr>
          <p:spPr>
            <a:xfrm>
              <a:off x="6514825" y="2540588"/>
              <a:ext cx="39775" cy="45000"/>
            </a:xfrm>
            <a:custGeom>
              <a:rect b="b" l="l" r="r" t="t"/>
              <a:pathLst>
                <a:path extrusionOk="0" h="1800" w="1591">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8"/>
            <p:cNvSpPr/>
            <p:nvPr/>
          </p:nvSpPr>
          <p:spPr>
            <a:xfrm>
              <a:off x="7075050" y="3147888"/>
              <a:ext cx="124525" cy="213450"/>
            </a:xfrm>
            <a:custGeom>
              <a:rect b="b" l="l" r="r" t="t"/>
              <a:pathLst>
                <a:path extrusionOk="0" h="8538" w="4981">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48"/>
            <p:cNvSpPr/>
            <p:nvPr/>
          </p:nvSpPr>
          <p:spPr>
            <a:xfrm>
              <a:off x="6522675" y="3078838"/>
              <a:ext cx="117200" cy="203500"/>
            </a:xfrm>
            <a:custGeom>
              <a:rect b="b" l="l" r="r" t="t"/>
              <a:pathLst>
                <a:path extrusionOk="0" h="8140" w="4688">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8"/>
            <p:cNvSpPr/>
            <p:nvPr/>
          </p:nvSpPr>
          <p:spPr>
            <a:xfrm>
              <a:off x="6245450" y="3023388"/>
              <a:ext cx="133925" cy="313350"/>
            </a:xfrm>
            <a:custGeom>
              <a:rect b="b" l="l" r="r" t="t"/>
              <a:pathLst>
                <a:path extrusionOk="0" h="12534" w="5357">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8"/>
            <p:cNvSpPr/>
            <p:nvPr/>
          </p:nvSpPr>
          <p:spPr>
            <a:xfrm>
              <a:off x="6968875" y="3122263"/>
              <a:ext cx="102025" cy="149625"/>
            </a:xfrm>
            <a:custGeom>
              <a:rect b="b" l="l" r="r" t="t"/>
              <a:pathLst>
                <a:path extrusionOk="0" h="5985" w="4081">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8"/>
            <p:cNvSpPr/>
            <p:nvPr/>
          </p:nvSpPr>
          <p:spPr>
            <a:xfrm>
              <a:off x="6406550" y="3128013"/>
              <a:ext cx="85300" cy="186250"/>
            </a:xfrm>
            <a:custGeom>
              <a:rect b="b" l="l" r="r" t="t"/>
              <a:pathLst>
                <a:path extrusionOk="0" h="7450" w="3412">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8"/>
            <p:cNvSpPr/>
            <p:nvPr/>
          </p:nvSpPr>
          <p:spPr>
            <a:xfrm>
              <a:off x="6784750" y="3156263"/>
              <a:ext cx="89475" cy="139175"/>
            </a:xfrm>
            <a:custGeom>
              <a:rect b="b" l="l" r="r" t="t"/>
              <a:pathLst>
                <a:path extrusionOk="0" h="5567" w="3579">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48"/>
            <p:cNvSpPr/>
            <p:nvPr/>
          </p:nvSpPr>
          <p:spPr>
            <a:xfrm>
              <a:off x="6680125" y="3102913"/>
              <a:ext cx="77450" cy="187275"/>
            </a:xfrm>
            <a:custGeom>
              <a:rect b="b" l="l" r="r" t="t"/>
              <a:pathLst>
                <a:path extrusionOk="0" h="7491" w="3098">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48"/>
            <p:cNvSpPr/>
            <p:nvPr/>
          </p:nvSpPr>
          <p:spPr>
            <a:xfrm>
              <a:off x="6903475" y="3155213"/>
              <a:ext cx="30900" cy="114575"/>
            </a:xfrm>
            <a:custGeom>
              <a:rect b="b" l="l" r="r" t="t"/>
              <a:pathLst>
                <a:path extrusionOk="0" h="4583" w="1236">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48"/>
            <p:cNvSpPr/>
            <p:nvPr/>
          </p:nvSpPr>
          <p:spPr>
            <a:xfrm>
              <a:off x="6888850" y="3055313"/>
              <a:ext cx="45525" cy="41850"/>
            </a:xfrm>
            <a:custGeom>
              <a:rect b="b" l="l" r="r" t="t"/>
              <a:pathLst>
                <a:path extrusionOk="0" h="1674" w="1821">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 name="Google Shape;363;p48"/>
          <p:cNvGrpSpPr/>
          <p:nvPr/>
        </p:nvGrpSpPr>
        <p:grpSpPr>
          <a:xfrm flipH="1">
            <a:off x="297604" y="2833701"/>
            <a:ext cx="2304509" cy="1842842"/>
            <a:chOff x="-2314175" y="910675"/>
            <a:chExt cx="2012875" cy="1733025"/>
          </a:xfrm>
        </p:grpSpPr>
        <p:sp>
          <p:nvSpPr>
            <p:cNvPr id="364" name="Google Shape;364;p48"/>
            <p:cNvSpPr/>
            <p:nvPr/>
          </p:nvSpPr>
          <p:spPr>
            <a:xfrm>
              <a:off x="-2265025" y="2299475"/>
              <a:ext cx="747525" cy="219200"/>
            </a:xfrm>
            <a:custGeom>
              <a:rect b="b" l="l" r="r" t="t"/>
              <a:pathLst>
                <a:path extrusionOk="0" h="8768" w="29901">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48"/>
            <p:cNvSpPr/>
            <p:nvPr/>
          </p:nvSpPr>
          <p:spPr>
            <a:xfrm>
              <a:off x="-1461025" y="2493025"/>
              <a:ext cx="621975" cy="109875"/>
            </a:xfrm>
            <a:custGeom>
              <a:rect b="b" l="l" r="r" t="t"/>
              <a:pathLst>
                <a:path extrusionOk="0" h="4395" w="24879">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48"/>
            <p:cNvSpPr/>
            <p:nvPr/>
          </p:nvSpPr>
          <p:spPr>
            <a:xfrm>
              <a:off x="-2009750" y="2479425"/>
              <a:ext cx="9450" cy="1075"/>
            </a:xfrm>
            <a:custGeom>
              <a:rect b="b" l="l" r="r" t="t"/>
              <a:pathLst>
                <a:path extrusionOk="0" h="43" w="378">
                  <a:moveTo>
                    <a:pt x="1" y="42"/>
                  </a:moveTo>
                  <a:lnTo>
                    <a:pt x="377" y="42"/>
                  </a:lnTo>
                  <a:lnTo>
                    <a:pt x="377" y="0"/>
                  </a:lnTo>
                  <a:lnTo>
                    <a:pt x="1" y="0"/>
                  </a:lnTo>
                  <a:close/>
                </a:path>
              </a:pathLst>
            </a:custGeom>
            <a:solidFill>
              <a:srgbClr val="E6E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48"/>
            <p:cNvSpPr/>
            <p:nvPr/>
          </p:nvSpPr>
          <p:spPr>
            <a:xfrm>
              <a:off x="-2285950" y="2359100"/>
              <a:ext cx="1445325" cy="228100"/>
            </a:xfrm>
            <a:custGeom>
              <a:rect b="b" l="l" r="r" t="t"/>
              <a:pathLst>
                <a:path extrusionOk="0" h="9124" w="57813">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48"/>
            <p:cNvSpPr/>
            <p:nvPr/>
          </p:nvSpPr>
          <p:spPr>
            <a:xfrm>
              <a:off x="-1738275" y="928450"/>
              <a:ext cx="1032625" cy="640825"/>
            </a:xfrm>
            <a:custGeom>
              <a:rect b="b" l="l" r="r" t="t"/>
              <a:pathLst>
                <a:path extrusionOk="0" h="25633" w="41305">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48"/>
            <p:cNvSpPr/>
            <p:nvPr/>
          </p:nvSpPr>
          <p:spPr>
            <a:xfrm>
              <a:off x="-1773825" y="1255900"/>
              <a:ext cx="863125" cy="669600"/>
            </a:xfrm>
            <a:custGeom>
              <a:rect b="b" l="l" r="r" t="t"/>
              <a:pathLst>
                <a:path extrusionOk="0" h="26784" w="34525">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48"/>
            <p:cNvSpPr/>
            <p:nvPr/>
          </p:nvSpPr>
          <p:spPr>
            <a:xfrm>
              <a:off x="-1903025" y="1787375"/>
              <a:ext cx="809225" cy="644475"/>
            </a:xfrm>
            <a:custGeom>
              <a:rect b="b" l="l" r="r" t="t"/>
              <a:pathLst>
                <a:path extrusionOk="0" h="25779" w="32369">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48"/>
            <p:cNvSpPr/>
            <p:nvPr/>
          </p:nvSpPr>
          <p:spPr>
            <a:xfrm>
              <a:off x="-1722050" y="1988225"/>
              <a:ext cx="128700" cy="337950"/>
            </a:xfrm>
            <a:custGeom>
              <a:rect b="b" l="l" r="r" t="t"/>
              <a:pathLst>
                <a:path extrusionOk="0" h="13518" w="5148">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48"/>
            <p:cNvSpPr/>
            <p:nvPr/>
          </p:nvSpPr>
          <p:spPr>
            <a:xfrm>
              <a:off x="-1927100" y="2205850"/>
              <a:ext cx="251100" cy="128700"/>
            </a:xfrm>
            <a:custGeom>
              <a:rect b="b" l="l" r="r" t="t"/>
              <a:pathLst>
                <a:path extrusionOk="0" h="5148" w="10044">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48"/>
            <p:cNvSpPr/>
            <p:nvPr/>
          </p:nvSpPr>
          <p:spPr>
            <a:xfrm>
              <a:off x="-1839225" y="1357400"/>
              <a:ext cx="62800" cy="127125"/>
            </a:xfrm>
            <a:custGeom>
              <a:rect b="b" l="l" r="r" t="t"/>
              <a:pathLst>
                <a:path extrusionOk="0" h="5085" w="2512">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8"/>
            <p:cNvSpPr/>
            <p:nvPr/>
          </p:nvSpPr>
          <p:spPr>
            <a:xfrm>
              <a:off x="-962000" y="1680125"/>
              <a:ext cx="111975" cy="75875"/>
            </a:xfrm>
            <a:custGeom>
              <a:rect b="b" l="l" r="r" t="t"/>
              <a:pathLst>
                <a:path extrusionOk="0" h="3035" w="4479">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48"/>
            <p:cNvSpPr/>
            <p:nvPr/>
          </p:nvSpPr>
          <p:spPr>
            <a:xfrm>
              <a:off x="-1511775" y="1933300"/>
              <a:ext cx="91050" cy="34025"/>
            </a:xfrm>
            <a:custGeom>
              <a:rect b="b" l="l" r="r" t="t"/>
              <a:pathLst>
                <a:path extrusionOk="0" h="1361" w="3642">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48"/>
            <p:cNvSpPr/>
            <p:nvPr/>
          </p:nvSpPr>
          <p:spPr>
            <a:xfrm>
              <a:off x="-1642025" y="2339750"/>
              <a:ext cx="50775" cy="56525"/>
            </a:xfrm>
            <a:custGeom>
              <a:rect b="b" l="l" r="r" t="t"/>
              <a:pathLst>
                <a:path extrusionOk="0" h="2261" w="2031">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48"/>
            <p:cNvSpPr/>
            <p:nvPr/>
          </p:nvSpPr>
          <p:spPr>
            <a:xfrm>
              <a:off x="-1752375" y="2221000"/>
              <a:ext cx="55975" cy="30900"/>
            </a:xfrm>
            <a:custGeom>
              <a:rect b="b" l="l" r="r" t="t"/>
              <a:pathLst>
                <a:path extrusionOk="0" h="1236" w="2239">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48"/>
            <p:cNvSpPr/>
            <p:nvPr/>
          </p:nvSpPr>
          <p:spPr>
            <a:xfrm>
              <a:off x="-1726750" y="2191725"/>
              <a:ext cx="24075" cy="22500"/>
            </a:xfrm>
            <a:custGeom>
              <a:rect b="b" l="l" r="r" t="t"/>
              <a:pathLst>
                <a:path extrusionOk="0" h="900" w="963">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8"/>
            <p:cNvSpPr/>
            <p:nvPr/>
          </p:nvSpPr>
          <p:spPr>
            <a:xfrm>
              <a:off x="-1748200" y="1455700"/>
              <a:ext cx="211250" cy="206300"/>
            </a:xfrm>
            <a:custGeom>
              <a:rect b="b" l="l" r="r" t="t"/>
              <a:pathLst>
                <a:path extrusionOk="0" h="8252" w="845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48"/>
            <p:cNvSpPr/>
            <p:nvPr/>
          </p:nvSpPr>
          <p:spPr>
            <a:xfrm>
              <a:off x="-1228775" y="1649625"/>
              <a:ext cx="220250" cy="167775"/>
            </a:xfrm>
            <a:custGeom>
              <a:rect b="b" l="l" r="r" t="t"/>
              <a:pathLst>
                <a:path extrusionOk="0" h="6711" w="881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48"/>
            <p:cNvSpPr/>
            <p:nvPr/>
          </p:nvSpPr>
          <p:spPr>
            <a:xfrm>
              <a:off x="-2314175" y="910675"/>
              <a:ext cx="1628400" cy="1733025"/>
            </a:xfrm>
            <a:custGeom>
              <a:rect b="b" l="l" r="r" t="t"/>
              <a:pathLst>
                <a:path extrusionOk="0" h="69321" w="65136">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8"/>
            <p:cNvSpPr/>
            <p:nvPr/>
          </p:nvSpPr>
          <p:spPr>
            <a:xfrm>
              <a:off x="-1599125" y="1614225"/>
              <a:ext cx="429475" cy="219725"/>
            </a:xfrm>
            <a:custGeom>
              <a:rect b="b" l="l" r="r" t="t"/>
              <a:pathLst>
                <a:path extrusionOk="0" h="8789" w="17179">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48"/>
            <p:cNvSpPr/>
            <p:nvPr/>
          </p:nvSpPr>
          <p:spPr>
            <a:xfrm>
              <a:off x="-1261200" y="1599050"/>
              <a:ext cx="39250" cy="46575"/>
            </a:xfrm>
            <a:custGeom>
              <a:rect b="b" l="l" r="r" t="t"/>
              <a:pathLst>
                <a:path extrusionOk="0" h="1863" w="157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48"/>
            <p:cNvSpPr/>
            <p:nvPr/>
          </p:nvSpPr>
          <p:spPr>
            <a:xfrm>
              <a:off x="-1527450" y="1533150"/>
              <a:ext cx="41350" cy="38725"/>
            </a:xfrm>
            <a:custGeom>
              <a:rect b="b" l="l" r="r" t="t"/>
              <a:pathLst>
                <a:path extrusionOk="0" h="1549" w="1654">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8"/>
            <p:cNvSpPr/>
            <p:nvPr/>
          </p:nvSpPr>
          <p:spPr>
            <a:xfrm flipH="1">
              <a:off x="-590075" y="1442125"/>
              <a:ext cx="257900" cy="310750"/>
            </a:xfrm>
            <a:custGeom>
              <a:rect b="b" l="l" r="r" t="t"/>
              <a:pathLst>
                <a:path extrusionOk="0" h="12430" w="10316">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48"/>
            <p:cNvSpPr/>
            <p:nvPr/>
          </p:nvSpPr>
          <p:spPr>
            <a:xfrm flipH="1">
              <a:off x="-640300" y="1431675"/>
              <a:ext cx="339000" cy="350475"/>
            </a:xfrm>
            <a:custGeom>
              <a:rect b="b" l="l" r="r" t="t"/>
              <a:pathLst>
                <a:path extrusionOk="0" h="14019" w="1356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COORDINACION</dc:creator>
</cp:coreProperties>
</file>