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6858000" cx="9144000"/>
  <p:notesSz cx="6858000" cy="9144000"/>
  <p:embeddedFontLst>
    <p:embeddedFont>
      <p:font typeface="Constantia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jua8KhuBDUvatJSSwJAHehOgHS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nstantia-italic.fntdata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Constantia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font" Target="fonts/Constantia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Constantia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5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showMasterSp="0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3"/>
          <p:cNvSpPr/>
          <p:nvPr/>
        </p:nvSpPr>
        <p:spPr>
          <a:xfrm flipH="1" rot="-10380000">
            <a:off x="3165753" y="1108077"/>
            <a:ext cx="5257800" cy="4114800"/>
          </a:xfrm>
          <a:prstGeom prst="snipRoundRect">
            <a:avLst>
              <a:gd fmla="val 0" name="adj1"/>
              <a:gd fmla="val 3646" name="adj2"/>
            </a:avLst>
          </a:prstGeom>
          <a:solidFill>
            <a:srgbClr val="FFFFFF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sx="98500" kx="100000" rotWithShape="0" algn="tl" dir="7500000" dist="38500" sy="10008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5" name="Google Shape;85;p23"/>
          <p:cNvSpPr/>
          <p:nvPr/>
        </p:nvSpPr>
        <p:spPr>
          <a:xfrm flipH="1" rot="-10380000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bevel/>
            <a:headEnd len="sm" w="sm" type="none"/>
            <a:tailEnd len="sm" w="sm" type="none"/>
          </a:ln>
          <a:effectLst>
            <a:outerShdw blurRad="19685" rotWithShape="0" algn="tl" dir="12900000" dist="6350">
              <a:srgbClr val="000000">
                <a:alpha val="46666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6" name="Google Shape;86;p23"/>
          <p:cNvSpPr txBox="1"/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None/>
              <a:defRPr b="1" sz="2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3"/>
          <p:cNvSpPr txBox="1"/>
          <p:nvPr>
            <p:ph idx="1" type="body"/>
          </p:nvPr>
        </p:nvSpPr>
        <p:spPr>
          <a:xfrm>
            <a:off x="609600" y="2828785"/>
            <a:ext cx="2209800" cy="2179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64000" spcFirstLastPara="1" rIns="45700" wrap="square" tIns="45700">
            <a:normAutofit/>
          </a:bodyPr>
          <a:lstStyle>
            <a:lvl1pPr indent="-228600" lvl="0" marL="457200" algn="l">
              <a:spcBef>
                <a:spcPts val="250"/>
              </a:spcBef>
              <a:spcAft>
                <a:spcPts val="0"/>
              </a:spcAft>
              <a:buSzPts val="1235"/>
              <a:buFont typeface="Constantia"/>
              <a:buNone/>
              <a:defRPr sz="1300"/>
            </a:lvl1pPr>
            <a:lvl2pPr indent="-293369" lvl="1" marL="914400" algn="l"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73050" lvl="2" marL="1371600" algn="l"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indent="-265747" lvl="3" marL="18288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indent="-265747" lvl="4" marL="22860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3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sp>
        <p:nvSpPr>
          <p:cNvPr id="91" name="Google Shape;91;p23"/>
          <p:cNvSpPr/>
          <p:nvPr>
            <p:ph idx="2" type="pic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lt2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3"/>
          <p:cNvSpPr/>
          <p:nvPr/>
        </p:nvSpPr>
        <p:spPr>
          <a:xfrm flipH="1" rot="10800000">
            <a:off x="-9525" y="5816600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3" name="Google Shape;93;p23"/>
          <p:cNvSpPr/>
          <p:nvPr/>
        </p:nvSpPr>
        <p:spPr>
          <a:xfrm flipH="1" rot="10800000">
            <a:off x="4381500" y="6219825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4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4"/>
          <p:cNvSpPr txBox="1"/>
          <p:nvPr>
            <p:ph idx="1" type="body"/>
          </p:nvPr>
        </p:nvSpPr>
        <p:spPr>
          <a:xfrm rot="5400000">
            <a:off x="2377440" y="15240"/>
            <a:ext cx="438912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5"/>
          <p:cNvSpPr txBox="1"/>
          <p:nvPr>
            <p:ph type="title"/>
          </p:nvPr>
        </p:nvSpPr>
        <p:spPr>
          <a:xfrm rot="5400000">
            <a:off x="5052219" y="2491582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5"/>
          <p:cNvSpPr txBox="1"/>
          <p:nvPr>
            <p:ph idx="1" type="body"/>
          </p:nvPr>
        </p:nvSpPr>
        <p:spPr>
          <a:xfrm rot="5400000">
            <a:off x="861219" y="510382"/>
            <a:ext cx="5211763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5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5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6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530352" y="1316736"/>
            <a:ext cx="7772400" cy="136245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4AE3AC"/>
              </a:buClr>
              <a:buSzPts val="5600"/>
              <a:buFont typeface="Calibri"/>
              <a:buNone/>
              <a:defRPr b="1" sz="5600" cap="none">
                <a:solidFill>
                  <a:srgbClr val="4AE3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" type="body"/>
          </p:nvPr>
        </p:nvSpPr>
        <p:spPr>
          <a:xfrm>
            <a:off x="530352" y="2704664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spcBef>
                <a:spcPts val="440"/>
              </a:spcBef>
              <a:spcAft>
                <a:spcPts val="0"/>
              </a:spcAft>
              <a:buSzPts val="2090"/>
              <a:buNone/>
              <a:defRPr sz="2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" type="body"/>
          </p:nvPr>
        </p:nvSpPr>
        <p:spPr>
          <a:xfrm>
            <a:off x="457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18"/>
          <p:cNvSpPr txBox="1"/>
          <p:nvPr>
            <p:ph idx="2" type="body"/>
          </p:nvPr>
        </p:nvSpPr>
        <p:spPr>
          <a:xfrm>
            <a:off x="4648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" type="body"/>
          </p:nvPr>
        </p:nvSpPr>
        <p:spPr>
          <a:xfrm>
            <a:off x="457200" y="1855248"/>
            <a:ext cx="4040188" cy="659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2" type="body"/>
          </p:nvPr>
        </p:nvSpPr>
        <p:spPr>
          <a:xfrm>
            <a:off x="4645025" y="1859757"/>
            <a:ext cx="4041775" cy="654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3" type="body"/>
          </p:nvPr>
        </p:nvSpPr>
        <p:spPr>
          <a:xfrm>
            <a:off x="457200" y="2514600"/>
            <a:ext cx="4040188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4" type="body"/>
          </p:nvPr>
        </p:nvSpPr>
        <p:spPr>
          <a:xfrm>
            <a:off x="4645025" y="2514600"/>
            <a:ext cx="4041775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9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"/>
          <p:cNvSpPr txBox="1"/>
          <p:nvPr>
            <p:ph type="title"/>
          </p:nvPr>
        </p:nvSpPr>
        <p:spPr>
          <a:xfrm>
            <a:off x="457200" y="70408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b="0" sz="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1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2"/>
          <p:cNvSpPr txBox="1"/>
          <p:nvPr>
            <p:ph type="title"/>
          </p:nvPr>
        </p:nvSpPr>
        <p:spPr>
          <a:xfrm>
            <a:off x="685800" y="514352"/>
            <a:ext cx="27432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alibri"/>
              <a:buNone/>
              <a:defRPr b="0" sz="26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" type="body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75" spcFirstLastPara="1" rIns="1827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2" type="body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97510" lvl="0" marL="457200" algn="l">
              <a:spcBef>
                <a:spcPts val="560"/>
              </a:spcBef>
              <a:spcAft>
                <a:spcPts val="0"/>
              </a:spcAft>
              <a:buSzPts val="2660"/>
              <a:buChar char="⚫"/>
              <a:defRPr sz="2800"/>
            </a:lvl1pPr>
            <a:lvl2pPr indent="-368935" lvl="1" marL="914400" algn="l">
              <a:spcBef>
                <a:spcPts val="520"/>
              </a:spcBef>
              <a:spcAft>
                <a:spcPts val="0"/>
              </a:spcAft>
              <a:buSzPts val="2210"/>
              <a:buChar char="⚫"/>
              <a:defRPr sz="2600"/>
            </a:lvl2pPr>
            <a:lvl3pPr indent="-335280" lvl="2" marL="1371600" algn="l">
              <a:spcBef>
                <a:spcPts val="480"/>
              </a:spcBef>
              <a:spcAft>
                <a:spcPts val="0"/>
              </a:spcAft>
              <a:buSzPts val="1680"/>
              <a:buChar char="⚫"/>
              <a:defRPr sz="2400"/>
            </a:lvl3pPr>
            <a:lvl4pPr indent="-311150" lvl="3" marL="1828800" algn="l">
              <a:spcBef>
                <a:spcPts val="400"/>
              </a:spcBef>
              <a:spcAft>
                <a:spcPts val="0"/>
              </a:spcAft>
              <a:buSzPts val="1300"/>
              <a:buChar char="⚫"/>
              <a:defRPr sz="20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2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2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65000" ty="0" sy="65000"/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/>
          <p:nvPr/>
        </p:nvSpPr>
        <p:spPr>
          <a:xfrm>
            <a:off x="-9525" y="-7144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" name="Google Shape;7;p13"/>
          <p:cNvSpPr/>
          <p:nvPr/>
        </p:nvSpPr>
        <p:spPr>
          <a:xfrm>
            <a:off x="4381500" y="-7144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" name="Google Shape;8;p13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13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grpSp>
        <p:nvGrpSpPr>
          <p:cNvPr id="13" name="Google Shape;13;p13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14" name="Google Shape;14;p13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15" name="Google Shape;15;p13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65000" ty="0" sy="65000"/>
        </a:blip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/>
          <p:nvPr/>
        </p:nvSpPr>
        <p:spPr>
          <a:xfrm>
            <a:off x="-9525" y="-7144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4" name="Google Shape;24;p12"/>
          <p:cNvSpPr/>
          <p:nvPr/>
        </p:nvSpPr>
        <p:spPr>
          <a:xfrm>
            <a:off x="4381500" y="-7144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5" name="Google Shape;25;p12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Google Shape;26;p12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27" name="Google Shape;2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28" name="Google Shape;28;p1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29" name="Google Shape;29;p12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grpSp>
        <p:nvGrpSpPr>
          <p:cNvPr id="30" name="Google Shape;30;p12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31" name="Google Shape;31;p12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32" name="Google Shape;32;p12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"/>
          <p:cNvSpPr txBox="1"/>
          <p:nvPr>
            <p:ph type="ctrTitle"/>
          </p:nvPr>
        </p:nvSpPr>
        <p:spPr>
          <a:xfrm>
            <a:off x="417022" y="1620981"/>
            <a:ext cx="7851648" cy="12653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 fontScale="9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ct val="100000"/>
              <a:buFont typeface="Calibri"/>
              <a:buNone/>
            </a:pPr>
            <a:r>
              <a:rPr lang="es-CL"/>
              <a:t>EROSIONES  DE LOS SUELOS. </a:t>
            </a:r>
            <a:endParaRPr/>
          </a:p>
        </p:txBody>
      </p:sp>
      <p:sp>
        <p:nvSpPr>
          <p:cNvPr id="111" name="Google Shape;111;p1"/>
          <p:cNvSpPr txBox="1"/>
          <p:nvPr>
            <p:ph idx="1" type="subTitle"/>
          </p:nvPr>
        </p:nvSpPr>
        <p:spPr>
          <a:xfrm>
            <a:off x="6228184" y="4293096"/>
            <a:ext cx="2159912" cy="688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rPr lang="es-CL"/>
              <a:t>Unidad 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"/>
          <p:cNvSpPr txBox="1"/>
          <p:nvPr>
            <p:ph idx="1" type="subTitle"/>
          </p:nvPr>
        </p:nvSpPr>
        <p:spPr>
          <a:xfrm>
            <a:off x="1371600" y="980728"/>
            <a:ext cx="6400800" cy="46580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pic>
        <p:nvPicPr>
          <p:cNvPr descr="C:\Users\DidacticaSA\Downloads\erosión 9.jpg" id="165" name="Google Shape;16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1640" y="908720"/>
            <a:ext cx="6593865" cy="48245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1"/>
          <p:cNvSpPr txBox="1"/>
          <p:nvPr>
            <p:ph idx="1" type="subTitle"/>
          </p:nvPr>
        </p:nvSpPr>
        <p:spPr>
          <a:xfrm>
            <a:off x="1371600" y="1052736"/>
            <a:ext cx="6400800" cy="4586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pic>
        <p:nvPicPr>
          <p:cNvPr descr="C:\Users\DidacticaSA\Downloads\erosión 10.jpg" id="171" name="Google Shape;17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59632" y="947920"/>
            <a:ext cx="6696744" cy="48003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"/>
          <p:cNvSpPr txBox="1"/>
          <p:nvPr>
            <p:ph idx="1" type="subTitle"/>
          </p:nvPr>
        </p:nvSpPr>
        <p:spPr>
          <a:xfrm>
            <a:off x="1371600" y="1124744"/>
            <a:ext cx="6400800" cy="4514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pic>
        <p:nvPicPr>
          <p:cNvPr descr="C:\Users\DidacticaSA\Downloads\erosión 1.jpg" id="117" name="Google Shape;11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1640" y="1124744"/>
            <a:ext cx="6552728" cy="4608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"/>
          <p:cNvSpPr txBox="1"/>
          <p:nvPr>
            <p:ph idx="1" type="subTitle"/>
          </p:nvPr>
        </p:nvSpPr>
        <p:spPr>
          <a:xfrm>
            <a:off x="1371600" y="1124744"/>
            <a:ext cx="6400800" cy="4514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pic>
        <p:nvPicPr>
          <p:cNvPr descr="C:\Users\DidacticaSA\Downloads\erosión 2.jpg" id="123" name="Google Shape;12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1640" y="1124743"/>
            <a:ext cx="6552727" cy="45804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"/>
          <p:cNvSpPr txBox="1"/>
          <p:nvPr>
            <p:ph idx="1" type="subTitle"/>
          </p:nvPr>
        </p:nvSpPr>
        <p:spPr>
          <a:xfrm>
            <a:off x="1371600" y="1196752"/>
            <a:ext cx="6400800" cy="4442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pic>
        <p:nvPicPr>
          <p:cNvPr descr="C:\Users\DidacticaSA\Downloads\erosión 3.jpg" id="129" name="Google Shape;12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59632" y="1124744"/>
            <a:ext cx="6748206" cy="4608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/>
          <p:nvPr>
            <p:ph idx="1" type="subTitle"/>
          </p:nvPr>
        </p:nvSpPr>
        <p:spPr>
          <a:xfrm>
            <a:off x="1371600" y="1196752"/>
            <a:ext cx="6400800" cy="4442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pic>
        <p:nvPicPr>
          <p:cNvPr descr="C:\Users\DidacticaSA\Downloads\erosión 4.jpg" id="135" name="Google Shape;13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59632" y="1120243"/>
            <a:ext cx="6624736" cy="46850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"/>
          <p:cNvSpPr txBox="1"/>
          <p:nvPr>
            <p:ph idx="1" type="subTitle"/>
          </p:nvPr>
        </p:nvSpPr>
        <p:spPr>
          <a:xfrm>
            <a:off x="1371600" y="980728"/>
            <a:ext cx="6400800" cy="46580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pic>
        <p:nvPicPr>
          <p:cNvPr descr="C:\Users\DidacticaSA\Downloads\erosión 5.jpg" id="141" name="Google Shape;14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71666" y="908720"/>
            <a:ext cx="6640694" cy="48052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"/>
          <p:cNvSpPr txBox="1"/>
          <p:nvPr>
            <p:ph idx="1" type="subTitle"/>
          </p:nvPr>
        </p:nvSpPr>
        <p:spPr>
          <a:xfrm>
            <a:off x="1371600" y="1124744"/>
            <a:ext cx="6400800" cy="4514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pic>
        <p:nvPicPr>
          <p:cNvPr descr="C:\Users\DidacticaSA\Downloads\erosión 6.jpg" id="147" name="Google Shape;14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7529" y="1124744"/>
            <a:ext cx="6662576" cy="4608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"/>
          <p:cNvSpPr txBox="1"/>
          <p:nvPr>
            <p:ph idx="1" type="subTitle"/>
          </p:nvPr>
        </p:nvSpPr>
        <p:spPr>
          <a:xfrm>
            <a:off x="1371600" y="1052736"/>
            <a:ext cx="6400800" cy="4586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pic>
        <p:nvPicPr>
          <p:cNvPr descr="C:\Users\DidacticaSA\Downloads\erosión 7.jpg" id="153" name="Google Shape;15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7624" y="824617"/>
            <a:ext cx="7128792" cy="52087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"/>
          <p:cNvSpPr txBox="1"/>
          <p:nvPr>
            <p:ph idx="1" type="subTitle"/>
          </p:nvPr>
        </p:nvSpPr>
        <p:spPr>
          <a:xfrm>
            <a:off x="1371600" y="980728"/>
            <a:ext cx="6400800" cy="46580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pic>
        <p:nvPicPr>
          <p:cNvPr descr="C:\Users\DidacticaSA\Downloads\erosión 8.jpg" id="159" name="Google Shape;15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7624" y="908720"/>
            <a:ext cx="6624736" cy="484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lujo">
  <a:themeElements>
    <a:clrScheme name="Fluj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Flujo">
  <a:themeElements>
    <a:clrScheme name="Fluj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2014-02-24T14:50:31Z</dcterms:created>
  <dc:creator>DidacticaSA</dc:creator>
</cp:coreProperties>
</file>