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12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</p:sldIdLst>
  <p:sldSz cy="6858000" cx="9144000"/>
  <p:notesSz cx="6858000" cy="9144000"/>
  <p:embeddedFontLst>
    <p:embeddedFont>
      <p:font typeface="Libre Franklin"/>
      <p:regular r:id="rId18"/>
      <p:bold r:id="rId19"/>
      <p:italic r:id="rId20"/>
      <p:boldItalic r:id="rId21"/>
    </p:embeddedFont>
    <p:embeddedFont>
      <p:font typeface="Libre Franklin Medium"/>
      <p:regular r:id="rId22"/>
      <p:bold r:id="rId23"/>
      <p:italic r:id="rId24"/>
      <p:boldItalic r:id="rId25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GoogleSlidesCustomDataVersion2">
      <go:slidesCustomData xmlns:go="http://customooxmlschemas.google.com/" r:id="rId26" roundtripDataSignature="AMtx7mg46sT3qb8txTW1Cr/wOW8vj/BHc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6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LibreFranklin-italic.fntdata"/><Relationship Id="rId22" Type="http://schemas.openxmlformats.org/officeDocument/2006/relationships/font" Target="fonts/LibreFranklinMedium-regular.fntdata"/><Relationship Id="rId21" Type="http://schemas.openxmlformats.org/officeDocument/2006/relationships/font" Target="fonts/LibreFranklin-boldItalic.fntdata"/><Relationship Id="rId24" Type="http://schemas.openxmlformats.org/officeDocument/2006/relationships/font" Target="fonts/LibreFranklinMedium-italic.fntdata"/><Relationship Id="rId23" Type="http://schemas.openxmlformats.org/officeDocument/2006/relationships/font" Target="fonts/LibreFranklinMedium-bold.fntdata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customschemas.google.com/relationships/presentationmetadata" Target="metadata"/><Relationship Id="rId25" Type="http://schemas.openxmlformats.org/officeDocument/2006/relationships/font" Target="fonts/LibreFranklinMedium-boldItalic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font" Target="fonts/LibreFranklin-bold.fntdata"/><Relationship Id="rId18" Type="http://schemas.openxmlformats.org/officeDocument/2006/relationships/font" Target="fonts/LibreFranklin-regular.fntdata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2" name="Google Shape;92;p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0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g341fa111fbd_0_0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2" name="Google Shape;142;g341fa111fbd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5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7" name="Google Shape;147;p9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0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2" name="Google Shape;152;p10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8" name="Google Shape;98;p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3" name="Google Shape;103;p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8" name="Google Shape;108;p4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3" name="Google Shape;113;p5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8" name="Google Shape;118;p6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6" name="Google Shape;126;p7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2" name="Google Shape;132;p8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7" name="Google Shape;137;p1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iapositiva de título" showMasterSp="0" type="title">
  <p:cSld name="TITLE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13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sp>
        <p:nvSpPr>
          <p:cNvPr id="15" name="Google Shape;15;p13"/>
          <p:cNvSpPr/>
          <p:nvPr/>
        </p:nvSpPr>
        <p:spPr>
          <a:xfrm>
            <a:off x="-2380" y="-925"/>
            <a:ext cx="9146380" cy="6858925"/>
          </a:xfrm>
          <a:custGeom>
            <a:rect b="b" l="l" r="r" t="t"/>
            <a:pathLst>
              <a:path extrusionOk="0" h="2002901" w="3352800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sp>
        <p:nvSpPr>
          <p:cNvPr id="16" name="Google Shape;16;p13"/>
          <p:cNvSpPr txBox="1"/>
          <p:nvPr>
            <p:ph type="ctrTitle"/>
          </p:nvPr>
        </p:nvSpPr>
        <p:spPr>
          <a:xfrm rot="-2460000">
            <a:off x="817112" y="1730403"/>
            <a:ext cx="5648623" cy="1204306"/>
          </a:xfrm>
          <a:prstGeom prst="rect">
            <a:avLst/>
          </a:prstGeom>
          <a:noFill/>
          <a:ln>
            <a:noFill/>
          </a:ln>
        </p:spPr>
        <p:txBody>
          <a:bodyPr anchorCtr="0" anchor="b" bIns="9125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Libre Franklin Medium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" name="Google Shape;17;p13"/>
          <p:cNvSpPr txBox="1"/>
          <p:nvPr>
            <p:ph idx="1" type="subTitle"/>
          </p:nvPr>
        </p:nvSpPr>
        <p:spPr>
          <a:xfrm rot="-2460000">
            <a:off x="1212277" y="2470925"/>
            <a:ext cx="6511131" cy="32925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9125">
            <a:normAutofit/>
          </a:bodyPr>
          <a:lstStyle>
            <a:lvl1pPr lvl="0" algn="l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b="0" i="0" sz="14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lvl="1" algn="ctr">
              <a:spcBef>
                <a:spcPts val="300"/>
              </a:spcBef>
              <a:spcAft>
                <a:spcPts val="0"/>
              </a:spcAft>
              <a:buSzPts val="160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300"/>
              </a:spcBef>
              <a:spcAft>
                <a:spcPts val="0"/>
              </a:spcAft>
              <a:buSzPts val="16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300"/>
              </a:spcBef>
              <a:spcAft>
                <a:spcPts val="0"/>
              </a:spcAft>
              <a:buSzPts val="160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300"/>
              </a:spcBef>
              <a:spcAft>
                <a:spcPts val="0"/>
              </a:spcAft>
              <a:buSzPts val="160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30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30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30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30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18" name="Google Shape;18;p13"/>
          <p:cNvSpPr txBox="1"/>
          <p:nvPr>
            <p:ph idx="10" type="dt"/>
          </p:nvPr>
        </p:nvSpPr>
        <p:spPr>
          <a:xfrm rot="-2460000">
            <a:off x="201168" y="5870448"/>
            <a:ext cx="2176272" cy="20116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13"/>
          <p:cNvSpPr txBox="1"/>
          <p:nvPr>
            <p:ph idx="11" type="ftr"/>
          </p:nvPr>
        </p:nvSpPr>
        <p:spPr>
          <a:xfrm>
            <a:off x="3517514" y="6285122"/>
            <a:ext cx="4724400" cy="27432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" name="Google Shape;20;p13"/>
          <p:cNvSpPr/>
          <p:nvPr>
            <p:ph idx="12" type="sldNum"/>
          </p:nvPr>
        </p:nvSpPr>
        <p:spPr>
          <a:xfrm>
            <a:off x="8401038" y="6170822"/>
            <a:ext cx="502920" cy="502920"/>
          </a:xfrm>
          <a:prstGeom prst="ellipse">
            <a:avLst/>
          </a:prstGeom>
          <a:noFill/>
          <a:ln cap="flat" cmpd="sng" w="1905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25" lIns="9125" spcFirstLastPara="1" rIns="9125" wrap="square" tIns="9125">
            <a:normAutofit/>
          </a:bodyPr>
          <a:lstStyle>
            <a:lvl1pPr indent="0" lvl="0" marL="0" algn="ctr">
              <a:spcBef>
                <a:spcPts val="0"/>
              </a:spcBef>
              <a:buNone/>
              <a:defRPr/>
            </a:lvl1pPr>
            <a:lvl2pPr indent="0" lvl="1" marL="0" algn="ctr">
              <a:spcBef>
                <a:spcPts val="0"/>
              </a:spcBef>
              <a:buNone/>
              <a:defRPr/>
            </a:lvl2pPr>
            <a:lvl3pPr indent="0" lvl="2" marL="0" algn="ctr">
              <a:spcBef>
                <a:spcPts val="0"/>
              </a:spcBef>
              <a:buNone/>
              <a:defRPr/>
            </a:lvl3pPr>
            <a:lvl4pPr indent="0" lvl="3" marL="0" algn="ctr">
              <a:spcBef>
                <a:spcPts val="0"/>
              </a:spcBef>
              <a:buNone/>
              <a:defRPr/>
            </a:lvl4pPr>
            <a:lvl5pPr indent="0" lvl="4" marL="0" algn="ctr">
              <a:spcBef>
                <a:spcPts val="0"/>
              </a:spcBef>
              <a:buNone/>
              <a:defRPr/>
            </a:lvl5pPr>
            <a:lvl6pPr indent="0" lvl="5" marL="0" algn="ctr">
              <a:spcBef>
                <a:spcPts val="0"/>
              </a:spcBef>
              <a:buNone/>
              <a:defRPr/>
            </a:lvl6pPr>
            <a:lvl7pPr indent="0" lvl="6" marL="0" algn="ctr">
              <a:spcBef>
                <a:spcPts val="0"/>
              </a:spcBef>
              <a:buNone/>
              <a:defRPr/>
            </a:lvl7pPr>
            <a:lvl8pPr indent="0" lvl="7" marL="0" algn="ctr">
              <a:spcBef>
                <a:spcPts val="0"/>
              </a:spcBef>
              <a:buNone/>
              <a:defRPr/>
            </a:lvl8pPr>
            <a:lvl9pPr indent="0" lvl="8" marL="0" algn="ctr">
              <a:spcBef>
                <a:spcPts val="0"/>
              </a:spcBef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ítulo y texto vertical" type="vertTx">
  <p:cSld name="VERTICAL_TEXT"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22"/>
          <p:cNvSpPr txBox="1"/>
          <p:nvPr>
            <p:ph type="title"/>
          </p:nvPr>
        </p:nvSpPr>
        <p:spPr>
          <a:xfrm>
            <a:off x="822960" y="365760"/>
            <a:ext cx="7520940" cy="54864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0" name="Google Shape;80;p22"/>
          <p:cNvSpPr txBox="1"/>
          <p:nvPr>
            <p:ph idx="1" type="body"/>
          </p:nvPr>
        </p:nvSpPr>
        <p:spPr>
          <a:xfrm rot="5400000">
            <a:off x="2793506" y="-869917"/>
            <a:ext cx="3579849" cy="752094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indent="-342900" lvl="1" marL="914400" algn="l">
              <a:spcBef>
                <a:spcPts val="300"/>
              </a:spcBef>
              <a:spcAft>
                <a:spcPts val="0"/>
              </a:spcAft>
              <a:buSzPts val="1800"/>
              <a:buChar char="▪"/>
              <a:defRPr/>
            </a:lvl2pPr>
            <a:lvl3pPr indent="-342900" lvl="2" marL="1371600" algn="l">
              <a:spcBef>
                <a:spcPts val="300"/>
              </a:spcBef>
              <a:spcAft>
                <a:spcPts val="0"/>
              </a:spcAft>
              <a:buSzPts val="1800"/>
              <a:buChar char="▪"/>
              <a:defRPr/>
            </a:lvl3pPr>
            <a:lvl4pPr indent="-342900" lvl="3" marL="1828800" algn="l">
              <a:spcBef>
                <a:spcPts val="300"/>
              </a:spcBef>
              <a:spcAft>
                <a:spcPts val="0"/>
              </a:spcAft>
              <a:buSzPts val="1800"/>
              <a:buChar char="▪"/>
              <a:defRPr/>
            </a:lvl4pPr>
            <a:lvl5pPr indent="-342900" lvl="4" marL="2286000" algn="l">
              <a:spcBef>
                <a:spcPts val="300"/>
              </a:spcBef>
              <a:spcAft>
                <a:spcPts val="0"/>
              </a:spcAft>
              <a:buSzPts val="1800"/>
              <a:buChar char="▪"/>
              <a:defRPr/>
            </a:lvl5pPr>
            <a:lvl6pPr indent="-342900" lvl="5" marL="2743200" algn="l">
              <a:spcBef>
                <a:spcPts val="300"/>
              </a:spcBef>
              <a:spcAft>
                <a:spcPts val="0"/>
              </a:spcAft>
              <a:buSzPts val="1800"/>
              <a:buChar char="▪"/>
              <a:defRPr/>
            </a:lvl6pPr>
            <a:lvl7pPr indent="-342900" lvl="6" marL="3200400" algn="l">
              <a:spcBef>
                <a:spcPts val="300"/>
              </a:spcBef>
              <a:spcAft>
                <a:spcPts val="0"/>
              </a:spcAft>
              <a:buSzPts val="1800"/>
              <a:buChar char="▪"/>
              <a:defRPr/>
            </a:lvl7pPr>
            <a:lvl8pPr indent="-342900" lvl="7" marL="3657600" algn="l">
              <a:spcBef>
                <a:spcPts val="300"/>
              </a:spcBef>
              <a:spcAft>
                <a:spcPts val="0"/>
              </a:spcAft>
              <a:buSzPts val="1800"/>
              <a:buChar char="▪"/>
              <a:defRPr/>
            </a:lvl8pPr>
            <a:lvl9pPr indent="-342900" lvl="8" marL="4114800" algn="l">
              <a:spcBef>
                <a:spcPts val="300"/>
              </a:spcBef>
              <a:spcAft>
                <a:spcPts val="0"/>
              </a:spcAft>
              <a:buSzPts val="1800"/>
              <a:buChar char="▪"/>
              <a:defRPr/>
            </a:lvl9pPr>
          </a:lstStyle>
          <a:p/>
        </p:txBody>
      </p:sp>
      <p:sp>
        <p:nvSpPr>
          <p:cNvPr id="81" name="Google Shape;81;p22"/>
          <p:cNvSpPr txBox="1"/>
          <p:nvPr>
            <p:ph idx="10" type="dt"/>
          </p:nvPr>
        </p:nvSpPr>
        <p:spPr>
          <a:xfrm rot="-2460000">
            <a:off x="201168" y="5870448"/>
            <a:ext cx="2176272" cy="20116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2" name="Google Shape;82;p22"/>
          <p:cNvSpPr txBox="1"/>
          <p:nvPr>
            <p:ph idx="11" type="ftr"/>
          </p:nvPr>
        </p:nvSpPr>
        <p:spPr>
          <a:xfrm>
            <a:off x="3517514" y="6285122"/>
            <a:ext cx="4724400" cy="27432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3" name="Google Shape;83;p22"/>
          <p:cNvSpPr/>
          <p:nvPr>
            <p:ph idx="12" type="sldNum"/>
          </p:nvPr>
        </p:nvSpPr>
        <p:spPr>
          <a:xfrm>
            <a:off x="8401038" y="6170822"/>
            <a:ext cx="502920" cy="502920"/>
          </a:xfrm>
          <a:prstGeom prst="ellipse">
            <a:avLst/>
          </a:prstGeom>
          <a:noFill/>
          <a:ln cap="flat" cmpd="sng" w="1905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25" lIns="9125" spcFirstLastPara="1" rIns="9125" wrap="square" tIns="9125">
            <a:normAutofit/>
          </a:bodyPr>
          <a:lstStyle>
            <a:lvl1pPr indent="0" lvl="0" marL="0" algn="ctr">
              <a:spcBef>
                <a:spcPts val="0"/>
              </a:spcBef>
              <a:buNone/>
              <a:defRPr/>
            </a:lvl1pPr>
            <a:lvl2pPr indent="0" lvl="1" marL="0" algn="ctr">
              <a:spcBef>
                <a:spcPts val="0"/>
              </a:spcBef>
              <a:buNone/>
              <a:defRPr/>
            </a:lvl2pPr>
            <a:lvl3pPr indent="0" lvl="2" marL="0" algn="ctr">
              <a:spcBef>
                <a:spcPts val="0"/>
              </a:spcBef>
              <a:buNone/>
              <a:defRPr/>
            </a:lvl3pPr>
            <a:lvl4pPr indent="0" lvl="3" marL="0" algn="ctr">
              <a:spcBef>
                <a:spcPts val="0"/>
              </a:spcBef>
              <a:buNone/>
              <a:defRPr/>
            </a:lvl4pPr>
            <a:lvl5pPr indent="0" lvl="4" marL="0" algn="ctr">
              <a:spcBef>
                <a:spcPts val="0"/>
              </a:spcBef>
              <a:buNone/>
              <a:defRPr/>
            </a:lvl5pPr>
            <a:lvl6pPr indent="0" lvl="5" marL="0" algn="ctr">
              <a:spcBef>
                <a:spcPts val="0"/>
              </a:spcBef>
              <a:buNone/>
              <a:defRPr/>
            </a:lvl6pPr>
            <a:lvl7pPr indent="0" lvl="6" marL="0" algn="ctr">
              <a:spcBef>
                <a:spcPts val="0"/>
              </a:spcBef>
              <a:buNone/>
              <a:defRPr/>
            </a:lvl7pPr>
            <a:lvl8pPr indent="0" lvl="7" marL="0" algn="ctr">
              <a:spcBef>
                <a:spcPts val="0"/>
              </a:spcBef>
              <a:buNone/>
              <a:defRPr/>
            </a:lvl8pPr>
            <a:lvl9pPr indent="0" lvl="8" marL="0" algn="ctr">
              <a:spcBef>
                <a:spcPts val="0"/>
              </a:spcBef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ítulo vertical y texto" type="vertTitleAndTx">
  <p:cSld name="VERTICAL_TITLE_AND_VERTICAL_TEXT"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23"/>
          <p:cNvSpPr txBox="1"/>
          <p:nvPr>
            <p:ph type="title"/>
          </p:nvPr>
        </p:nvSpPr>
        <p:spPr>
          <a:xfrm rot="5400000">
            <a:off x="5318919" y="1585120"/>
            <a:ext cx="4678362" cy="20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6" name="Google Shape;86;p23"/>
          <p:cNvSpPr txBox="1"/>
          <p:nvPr>
            <p:ph idx="1" type="body"/>
          </p:nvPr>
        </p:nvSpPr>
        <p:spPr>
          <a:xfrm rot="5400000">
            <a:off x="1127919" y="-396080"/>
            <a:ext cx="4678362" cy="6019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indent="-342900" lvl="1" marL="914400" algn="l">
              <a:spcBef>
                <a:spcPts val="300"/>
              </a:spcBef>
              <a:spcAft>
                <a:spcPts val="0"/>
              </a:spcAft>
              <a:buSzPts val="1800"/>
              <a:buChar char="▪"/>
              <a:defRPr/>
            </a:lvl2pPr>
            <a:lvl3pPr indent="-342900" lvl="2" marL="1371600" algn="l">
              <a:spcBef>
                <a:spcPts val="300"/>
              </a:spcBef>
              <a:spcAft>
                <a:spcPts val="0"/>
              </a:spcAft>
              <a:buSzPts val="1800"/>
              <a:buChar char="▪"/>
              <a:defRPr/>
            </a:lvl3pPr>
            <a:lvl4pPr indent="-342900" lvl="3" marL="1828800" algn="l">
              <a:spcBef>
                <a:spcPts val="300"/>
              </a:spcBef>
              <a:spcAft>
                <a:spcPts val="0"/>
              </a:spcAft>
              <a:buSzPts val="1800"/>
              <a:buChar char="▪"/>
              <a:defRPr/>
            </a:lvl4pPr>
            <a:lvl5pPr indent="-342900" lvl="4" marL="2286000" algn="l">
              <a:spcBef>
                <a:spcPts val="300"/>
              </a:spcBef>
              <a:spcAft>
                <a:spcPts val="0"/>
              </a:spcAft>
              <a:buSzPts val="1800"/>
              <a:buChar char="▪"/>
              <a:defRPr/>
            </a:lvl5pPr>
            <a:lvl6pPr indent="-342900" lvl="5" marL="2743200" algn="l">
              <a:spcBef>
                <a:spcPts val="300"/>
              </a:spcBef>
              <a:spcAft>
                <a:spcPts val="0"/>
              </a:spcAft>
              <a:buSzPts val="1800"/>
              <a:buChar char="▪"/>
              <a:defRPr/>
            </a:lvl6pPr>
            <a:lvl7pPr indent="-342900" lvl="6" marL="3200400" algn="l">
              <a:spcBef>
                <a:spcPts val="300"/>
              </a:spcBef>
              <a:spcAft>
                <a:spcPts val="0"/>
              </a:spcAft>
              <a:buSzPts val="1800"/>
              <a:buChar char="▪"/>
              <a:defRPr/>
            </a:lvl7pPr>
            <a:lvl8pPr indent="-342900" lvl="7" marL="3657600" algn="l">
              <a:spcBef>
                <a:spcPts val="300"/>
              </a:spcBef>
              <a:spcAft>
                <a:spcPts val="0"/>
              </a:spcAft>
              <a:buSzPts val="1800"/>
              <a:buChar char="▪"/>
              <a:defRPr/>
            </a:lvl8pPr>
            <a:lvl9pPr indent="-342900" lvl="8" marL="4114800" algn="l">
              <a:spcBef>
                <a:spcPts val="300"/>
              </a:spcBef>
              <a:spcAft>
                <a:spcPts val="0"/>
              </a:spcAft>
              <a:buSzPts val="1800"/>
              <a:buChar char="▪"/>
              <a:defRPr/>
            </a:lvl9pPr>
          </a:lstStyle>
          <a:p/>
        </p:txBody>
      </p:sp>
      <p:sp>
        <p:nvSpPr>
          <p:cNvPr id="87" name="Google Shape;87;p23"/>
          <p:cNvSpPr txBox="1"/>
          <p:nvPr>
            <p:ph idx="10" type="dt"/>
          </p:nvPr>
        </p:nvSpPr>
        <p:spPr>
          <a:xfrm rot="-2460000">
            <a:off x="201168" y="5870448"/>
            <a:ext cx="2176272" cy="20116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8" name="Google Shape;88;p23"/>
          <p:cNvSpPr txBox="1"/>
          <p:nvPr>
            <p:ph idx="11" type="ftr"/>
          </p:nvPr>
        </p:nvSpPr>
        <p:spPr>
          <a:xfrm>
            <a:off x="3517514" y="6285122"/>
            <a:ext cx="4724400" cy="27432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9" name="Google Shape;89;p23"/>
          <p:cNvSpPr/>
          <p:nvPr>
            <p:ph idx="12" type="sldNum"/>
          </p:nvPr>
        </p:nvSpPr>
        <p:spPr>
          <a:xfrm>
            <a:off x="8401038" y="6170822"/>
            <a:ext cx="502920" cy="502920"/>
          </a:xfrm>
          <a:prstGeom prst="ellipse">
            <a:avLst/>
          </a:prstGeom>
          <a:noFill/>
          <a:ln cap="flat" cmpd="sng" w="1905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25" lIns="9125" spcFirstLastPara="1" rIns="9125" wrap="square" tIns="9125">
            <a:normAutofit/>
          </a:bodyPr>
          <a:lstStyle>
            <a:lvl1pPr indent="0" lvl="0" marL="0" algn="ctr">
              <a:spcBef>
                <a:spcPts val="0"/>
              </a:spcBef>
              <a:buNone/>
              <a:defRPr/>
            </a:lvl1pPr>
            <a:lvl2pPr indent="0" lvl="1" marL="0" algn="ctr">
              <a:spcBef>
                <a:spcPts val="0"/>
              </a:spcBef>
              <a:buNone/>
              <a:defRPr/>
            </a:lvl2pPr>
            <a:lvl3pPr indent="0" lvl="2" marL="0" algn="ctr">
              <a:spcBef>
                <a:spcPts val="0"/>
              </a:spcBef>
              <a:buNone/>
              <a:defRPr/>
            </a:lvl3pPr>
            <a:lvl4pPr indent="0" lvl="3" marL="0" algn="ctr">
              <a:spcBef>
                <a:spcPts val="0"/>
              </a:spcBef>
              <a:buNone/>
              <a:defRPr/>
            </a:lvl4pPr>
            <a:lvl5pPr indent="0" lvl="4" marL="0" algn="ctr">
              <a:spcBef>
                <a:spcPts val="0"/>
              </a:spcBef>
              <a:buNone/>
              <a:defRPr/>
            </a:lvl5pPr>
            <a:lvl6pPr indent="0" lvl="5" marL="0" algn="ctr">
              <a:spcBef>
                <a:spcPts val="0"/>
              </a:spcBef>
              <a:buNone/>
              <a:defRPr/>
            </a:lvl6pPr>
            <a:lvl7pPr indent="0" lvl="6" marL="0" algn="ctr">
              <a:spcBef>
                <a:spcPts val="0"/>
              </a:spcBef>
              <a:buNone/>
              <a:defRPr/>
            </a:lvl7pPr>
            <a:lvl8pPr indent="0" lvl="7" marL="0" algn="ctr">
              <a:spcBef>
                <a:spcPts val="0"/>
              </a:spcBef>
              <a:buNone/>
              <a:defRPr/>
            </a:lvl8pPr>
            <a:lvl9pPr indent="0" lvl="8" marL="0" algn="ctr">
              <a:spcBef>
                <a:spcPts val="0"/>
              </a:spcBef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En blanco" type="blank">
  <p:cSld name="BLANK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14"/>
          <p:cNvSpPr txBox="1"/>
          <p:nvPr>
            <p:ph idx="10" type="dt"/>
          </p:nvPr>
        </p:nvSpPr>
        <p:spPr>
          <a:xfrm rot="-2460000">
            <a:off x="201168" y="5870448"/>
            <a:ext cx="2176272" cy="20116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" name="Google Shape;23;p14"/>
          <p:cNvSpPr txBox="1"/>
          <p:nvPr>
            <p:ph idx="11" type="ftr"/>
          </p:nvPr>
        </p:nvSpPr>
        <p:spPr>
          <a:xfrm>
            <a:off x="3517514" y="6285122"/>
            <a:ext cx="4724400" cy="27432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4" name="Google Shape;24;p14"/>
          <p:cNvSpPr/>
          <p:nvPr>
            <p:ph idx="12" type="sldNum"/>
          </p:nvPr>
        </p:nvSpPr>
        <p:spPr>
          <a:xfrm>
            <a:off x="8401038" y="6170822"/>
            <a:ext cx="502920" cy="502920"/>
          </a:xfrm>
          <a:prstGeom prst="ellipse">
            <a:avLst/>
          </a:prstGeom>
          <a:noFill/>
          <a:ln cap="flat" cmpd="sng" w="1905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25" lIns="9125" spcFirstLastPara="1" rIns="9125" wrap="square" tIns="9125">
            <a:normAutofit/>
          </a:bodyPr>
          <a:lstStyle>
            <a:lvl1pPr indent="0" lvl="0" marL="0" algn="ctr">
              <a:spcBef>
                <a:spcPts val="0"/>
              </a:spcBef>
              <a:buNone/>
              <a:defRPr/>
            </a:lvl1pPr>
            <a:lvl2pPr indent="0" lvl="1" marL="0" algn="ctr">
              <a:spcBef>
                <a:spcPts val="0"/>
              </a:spcBef>
              <a:buNone/>
              <a:defRPr/>
            </a:lvl2pPr>
            <a:lvl3pPr indent="0" lvl="2" marL="0" algn="ctr">
              <a:spcBef>
                <a:spcPts val="0"/>
              </a:spcBef>
              <a:buNone/>
              <a:defRPr/>
            </a:lvl3pPr>
            <a:lvl4pPr indent="0" lvl="3" marL="0" algn="ctr">
              <a:spcBef>
                <a:spcPts val="0"/>
              </a:spcBef>
              <a:buNone/>
              <a:defRPr/>
            </a:lvl4pPr>
            <a:lvl5pPr indent="0" lvl="4" marL="0" algn="ctr">
              <a:spcBef>
                <a:spcPts val="0"/>
              </a:spcBef>
              <a:buNone/>
              <a:defRPr/>
            </a:lvl5pPr>
            <a:lvl6pPr indent="0" lvl="5" marL="0" algn="ctr">
              <a:spcBef>
                <a:spcPts val="0"/>
              </a:spcBef>
              <a:buNone/>
              <a:defRPr/>
            </a:lvl6pPr>
            <a:lvl7pPr indent="0" lvl="6" marL="0" algn="ctr">
              <a:spcBef>
                <a:spcPts val="0"/>
              </a:spcBef>
              <a:buNone/>
              <a:defRPr/>
            </a:lvl7pPr>
            <a:lvl8pPr indent="0" lvl="7" marL="0" algn="ctr">
              <a:spcBef>
                <a:spcPts val="0"/>
              </a:spcBef>
              <a:buNone/>
              <a:defRPr/>
            </a:lvl8pPr>
            <a:lvl9pPr indent="0" lvl="8" marL="0" algn="ctr">
              <a:spcBef>
                <a:spcPts val="0"/>
              </a:spcBef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ítulo y objetos" type="obj">
  <p:cSld name="OBJECT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15"/>
          <p:cNvSpPr txBox="1"/>
          <p:nvPr>
            <p:ph type="title"/>
          </p:nvPr>
        </p:nvSpPr>
        <p:spPr>
          <a:xfrm>
            <a:off x="822960" y="365760"/>
            <a:ext cx="7520940" cy="54864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7" name="Google Shape;27;p15"/>
          <p:cNvSpPr txBox="1"/>
          <p:nvPr>
            <p:ph idx="1" type="body"/>
          </p:nvPr>
        </p:nvSpPr>
        <p:spPr>
          <a:xfrm>
            <a:off x="822960" y="1100628"/>
            <a:ext cx="7520940" cy="357984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indent="-342900" lvl="1" marL="914400" algn="l">
              <a:spcBef>
                <a:spcPts val="300"/>
              </a:spcBef>
              <a:spcAft>
                <a:spcPts val="0"/>
              </a:spcAft>
              <a:buSzPts val="1800"/>
              <a:buChar char="▪"/>
              <a:defRPr/>
            </a:lvl2pPr>
            <a:lvl3pPr indent="-342900" lvl="2" marL="1371600" algn="l">
              <a:spcBef>
                <a:spcPts val="300"/>
              </a:spcBef>
              <a:spcAft>
                <a:spcPts val="0"/>
              </a:spcAft>
              <a:buSzPts val="1800"/>
              <a:buChar char="▪"/>
              <a:defRPr/>
            </a:lvl3pPr>
            <a:lvl4pPr indent="-342900" lvl="3" marL="1828800" algn="l">
              <a:spcBef>
                <a:spcPts val="300"/>
              </a:spcBef>
              <a:spcAft>
                <a:spcPts val="0"/>
              </a:spcAft>
              <a:buSzPts val="1800"/>
              <a:buChar char="▪"/>
              <a:defRPr/>
            </a:lvl4pPr>
            <a:lvl5pPr indent="-342900" lvl="4" marL="2286000" algn="l">
              <a:spcBef>
                <a:spcPts val="300"/>
              </a:spcBef>
              <a:spcAft>
                <a:spcPts val="0"/>
              </a:spcAft>
              <a:buSzPts val="1800"/>
              <a:buChar char="▪"/>
              <a:defRPr/>
            </a:lvl5pPr>
            <a:lvl6pPr indent="-342900" lvl="5" marL="2743200" algn="l">
              <a:spcBef>
                <a:spcPts val="300"/>
              </a:spcBef>
              <a:spcAft>
                <a:spcPts val="0"/>
              </a:spcAft>
              <a:buSzPts val="1800"/>
              <a:buChar char="▪"/>
              <a:defRPr/>
            </a:lvl6pPr>
            <a:lvl7pPr indent="-342900" lvl="6" marL="3200400" algn="l">
              <a:spcBef>
                <a:spcPts val="300"/>
              </a:spcBef>
              <a:spcAft>
                <a:spcPts val="0"/>
              </a:spcAft>
              <a:buSzPts val="1800"/>
              <a:buChar char="▪"/>
              <a:defRPr/>
            </a:lvl7pPr>
            <a:lvl8pPr indent="-342900" lvl="7" marL="3657600" algn="l">
              <a:spcBef>
                <a:spcPts val="300"/>
              </a:spcBef>
              <a:spcAft>
                <a:spcPts val="0"/>
              </a:spcAft>
              <a:buSzPts val="1800"/>
              <a:buChar char="▪"/>
              <a:defRPr/>
            </a:lvl8pPr>
            <a:lvl9pPr indent="-342900" lvl="8" marL="4114800" algn="l">
              <a:spcBef>
                <a:spcPts val="300"/>
              </a:spcBef>
              <a:spcAft>
                <a:spcPts val="0"/>
              </a:spcAft>
              <a:buSzPts val="1800"/>
              <a:buChar char="▪"/>
              <a:defRPr/>
            </a:lvl9pPr>
          </a:lstStyle>
          <a:p/>
        </p:txBody>
      </p:sp>
      <p:sp>
        <p:nvSpPr>
          <p:cNvPr id="28" name="Google Shape;28;p15"/>
          <p:cNvSpPr txBox="1"/>
          <p:nvPr>
            <p:ph idx="10" type="dt"/>
          </p:nvPr>
        </p:nvSpPr>
        <p:spPr>
          <a:xfrm rot="-2460000">
            <a:off x="201168" y="5870448"/>
            <a:ext cx="2176272" cy="20116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" name="Google Shape;29;p15"/>
          <p:cNvSpPr txBox="1"/>
          <p:nvPr>
            <p:ph idx="11" type="ftr"/>
          </p:nvPr>
        </p:nvSpPr>
        <p:spPr>
          <a:xfrm>
            <a:off x="3517514" y="6285122"/>
            <a:ext cx="4724400" cy="27432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0" name="Google Shape;30;p15"/>
          <p:cNvSpPr/>
          <p:nvPr>
            <p:ph idx="12" type="sldNum"/>
          </p:nvPr>
        </p:nvSpPr>
        <p:spPr>
          <a:xfrm>
            <a:off x="8401038" y="6170822"/>
            <a:ext cx="502920" cy="502920"/>
          </a:xfrm>
          <a:prstGeom prst="ellipse">
            <a:avLst/>
          </a:prstGeom>
          <a:noFill/>
          <a:ln cap="flat" cmpd="sng" w="1905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25" lIns="9125" spcFirstLastPara="1" rIns="9125" wrap="square" tIns="9125">
            <a:normAutofit/>
          </a:bodyPr>
          <a:lstStyle>
            <a:lvl1pPr indent="0" lvl="0" marL="0" algn="ctr">
              <a:spcBef>
                <a:spcPts val="0"/>
              </a:spcBef>
              <a:buNone/>
              <a:defRPr/>
            </a:lvl1pPr>
            <a:lvl2pPr indent="0" lvl="1" marL="0" algn="ctr">
              <a:spcBef>
                <a:spcPts val="0"/>
              </a:spcBef>
              <a:buNone/>
              <a:defRPr/>
            </a:lvl2pPr>
            <a:lvl3pPr indent="0" lvl="2" marL="0" algn="ctr">
              <a:spcBef>
                <a:spcPts val="0"/>
              </a:spcBef>
              <a:buNone/>
              <a:defRPr/>
            </a:lvl3pPr>
            <a:lvl4pPr indent="0" lvl="3" marL="0" algn="ctr">
              <a:spcBef>
                <a:spcPts val="0"/>
              </a:spcBef>
              <a:buNone/>
              <a:defRPr/>
            </a:lvl4pPr>
            <a:lvl5pPr indent="0" lvl="4" marL="0" algn="ctr">
              <a:spcBef>
                <a:spcPts val="0"/>
              </a:spcBef>
              <a:buNone/>
              <a:defRPr/>
            </a:lvl5pPr>
            <a:lvl6pPr indent="0" lvl="5" marL="0" algn="ctr">
              <a:spcBef>
                <a:spcPts val="0"/>
              </a:spcBef>
              <a:buNone/>
              <a:defRPr/>
            </a:lvl6pPr>
            <a:lvl7pPr indent="0" lvl="6" marL="0" algn="ctr">
              <a:spcBef>
                <a:spcPts val="0"/>
              </a:spcBef>
              <a:buNone/>
              <a:defRPr/>
            </a:lvl7pPr>
            <a:lvl8pPr indent="0" lvl="7" marL="0" algn="ctr">
              <a:spcBef>
                <a:spcPts val="0"/>
              </a:spcBef>
              <a:buNone/>
              <a:defRPr/>
            </a:lvl8pPr>
            <a:lvl9pPr indent="0" lvl="8" marL="0" algn="ctr">
              <a:spcBef>
                <a:spcPts val="0"/>
              </a:spcBef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Encabezado de sección" showMasterSp="0" type="secHead">
  <p:cSld name="SECTION_HEADER">
    <p:spTree>
      <p:nvGrpSpPr>
        <p:cNvPr id="3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16"/>
          <p:cNvSpPr/>
          <p:nvPr/>
        </p:nvSpPr>
        <p:spPr>
          <a:xfrm>
            <a:off x="-2380" y="-925"/>
            <a:ext cx="9146380" cy="6858925"/>
          </a:xfrm>
          <a:custGeom>
            <a:rect b="b" l="l" r="r" t="t"/>
            <a:pathLst>
              <a:path extrusionOk="0" h="2002901" w="3352800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sp>
        <p:nvSpPr>
          <p:cNvPr id="33" name="Google Shape;33;p1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sp>
        <p:nvSpPr>
          <p:cNvPr id="34" name="Google Shape;34;p16"/>
          <p:cNvSpPr txBox="1"/>
          <p:nvPr>
            <p:ph type="title"/>
          </p:nvPr>
        </p:nvSpPr>
        <p:spPr>
          <a:xfrm rot="-2460000">
            <a:off x="819399" y="1726737"/>
            <a:ext cx="5650992" cy="1207509"/>
          </a:xfrm>
          <a:prstGeom prst="rect">
            <a:avLst/>
          </a:prstGeom>
          <a:noFill/>
          <a:ln>
            <a:noFill/>
          </a:ln>
        </p:spPr>
        <p:txBody>
          <a:bodyPr anchorCtr="0" anchor="b" bIns="9125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Libre Franklin Medium"/>
              <a:buNone/>
              <a:defRPr b="0" i="0" sz="3200" u="none" cap="none" strike="noStrike">
                <a:solidFill>
                  <a:schemeClr val="dk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16"/>
          <p:cNvSpPr txBox="1"/>
          <p:nvPr>
            <p:ph idx="1" type="body"/>
          </p:nvPr>
        </p:nvSpPr>
        <p:spPr>
          <a:xfrm rot="-2460000">
            <a:off x="1216152" y="2468304"/>
            <a:ext cx="6510528" cy="32918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b="0" i="0" sz="14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indent="-228600" lvl="1" marL="914400" algn="l">
              <a:spcBef>
                <a:spcPts val="300"/>
              </a:spcBef>
              <a:spcAft>
                <a:spcPts val="0"/>
              </a:spcAft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indent="-228600" lvl="2" marL="1371600" algn="l">
              <a:spcBef>
                <a:spcPts val="300"/>
              </a:spcBef>
              <a:spcAft>
                <a:spcPts val="0"/>
              </a:spcAft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indent="-228600" lvl="3" marL="1828800" algn="l">
              <a:spcBef>
                <a:spcPts val="3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indent="-228600" lvl="4" marL="2286000" algn="l">
              <a:spcBef>
                <a:spcPts val="3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indent="-228600" lvl="5" marL="2743200" algn="l">
              <a:spcBef>
                <a:spcPts val="3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indent="-228600" lvl="6" marL="3200400" algn="l">
              <a:spcBef>
                <a:spcPts val="3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indent="-228600" lvl="7" marL="3657600" algn="l">
              <a:spcBef>
                <a:spcPts val="3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indent="-228600" lvl="8" marL="4114800" algn="l">
              <a:spcBef>
                <a:spcPts val="3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36" name="Google Shape;36;p16"/>
          <p:cNvSpPr txBox="1"/>
          <p:nvPr>
            <p:ph idx="10" type="dt"/>
          </p:nvPr>
        </p:nvSpPr>
        <p:spPr>
          <a:xfrm rot="-2460000">
            <a:off x="201168" y="5870448"/>
            <a:ext cx="2176272" cy="20116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7" name="Google Shape;37;p16"/>
          <p:cNvSpPr txBox="1"/>
          <p:nvPr>
            <p:ph idx="11" type="ftr"/>
          </p:nvPr>
        </p:nvSpPr>
        <p:spPr>
          <a:xfrm>
            <a:off x="3517514" y="6285122"/>
            <a:ext cx="4724400" cy="27432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" name="Google Shape;38;p16"/>
          <p:cNvSpPr/>
          <p:nvPr>
            <p:ph idx="12" type="sldNum"/>
          </p:nvPr>
        </p:nvSpPr>
        <p:spPr>
          <a:xfrm>
            <a:off x="8401038" y="6170822"/>
            <a:ext cx="502920" cy="502920"/>
          </a:xfrm>
          <a:prstGeom prst="ellipse">
            <a:avLst/>
          </a:prstGeom>
          <a:noFill/>
          <a:ln cap="flat" cmpd="sng" w="1905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25" lIns="9125" spcFirstLastPara="1" rIns="9125" wrap="square" tIns="9125">
            <a:normAutofit/>
          </a:bodyPr>
          <a:lstStyle>
            <a:lvl1pPr indent="0" lvl="0" marL="0" algn="ctr">
              <a:spcBef>
                <a:spcPts val="0"/>
              </a:spcBef>
              <a:buNone/>
              <a:defRPr/>
            </a:lvl1pPr>
            <a:lvl2pPr indent="0" lvl="1" marL="0" algn="ctr">
              <a:spcBef>
                <a:spcPts val="0"/>
              </a:spcBef>
              <a:buNone/>
              <a:defRPr/>
            </a:lvl2pPr>
            <a:lvl3pPr indent="0" lvl="2" marL="0" algn="ctr">
              <a:spcBef>
                <a:spcPts val="0"/>
              </a:spcBef>
              <a:buNone/>
              <a:defRPr/>
            </a:lvl3pPr>
            <a:lvl4pPr indent="0" lvl="3" marL="0" algn="ctr">
              <a:spcBef>
                <a:spcPts val="0"/>
              </a:spcBef>
              <a:buNone/>
              <a:defRPr/>
            </a:lvl4pPr>
            <a:lvl5pPr indent="0" lvl="4" marL="0" algn="ctr">
              <a:spcBef>
                <a:spcPts val="0"/>
              </a:spcBef>
              <a:buNone/>
              <a:defRPr/>
            </a:lvl5pPr>
            <a:lvl6pPr indent="0" lvl="5" marL="0" algn="ctr">
              <a:spcBef>
                <a:spcPts val="0"/>
              </a:spcBef>
              <a:buNone/>
              <a:defRPr/>
            </a:lvl6pPr>
            <a:lvl7pPr indent="0" lvl="6" marL="0" algn="ctr">
              <a:spcBef>
                <a:spcPts val="0"/>
              </a:spcBef>
              <a:buNone/>
              <a:defRPr/>
            </a:lvl7pPr>
            <a:lvl8pPr indent="0" lvl="7" marL="0" algn="ctr">
              <a:spcBef>
                <a:spcPts val="0"/>
              </a:spcBef>
              <a:buNone/>
              <a:defRPr/>
            </a:lvl8pPr>
            <a:lvl9pPr indent="0" lvl="8" marL="0" algn="ctr">
              <a:spcBef>
                <a:spcPts val="0"/>
              </a:spcBef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os objetos" type="twoObj">
  <p:cSld name="TWO_OBJECTS">
    <p:spTree>
      <p:nvGrpSpPr>
        <p:cNvPr id="39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17"/>
          <p:cNvSpPr txBox="1"/>
          <p:nvPr>
            <p:ph idx="1" type="body"/>
          </p:nvPr>
        </p:nvSpPr>
        <p:spPr>
          <a:xfrm>
            <a:off x="822960" y="1097280"/>
            <a:ext cx="3200400" cy="371246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/>
            </a:lvl1pPr>
            <a:lvl2pPr indent="-381000" lvl="1" marL="914400" algn="l">
              <a:spcBef>
                <a:spcPts val="300"/>
              </a:spcBef>
              <a:spcAft>
                <a:spcPts val="0"/>
              </a:spcAft>
              <a:buSzPts val="2400"/>
              <a:buChar char="▪"/>
              <a:defRPr sz="2400"/>
            </a:lvl2pPr>
            <a:lvl3pPr indent="-355600" lvl="2" marL="1371600" algn="l">
              <a:spcBef>
                <a:spcPts val="300"/>
              </a:spcBef>
              <a:spcAft>
                <a:spcPts val="0"/>
              </a:spcAft>
              <a:buSzPts val="2000"/>
              <a:buChar char="▪"/>
              <a:defRPr sz="2000"/>
            </a:lvl3pPr>
            <a:lvl4pPr indent="-342900" lvl="3" marL="1828800" algn="l">
              <a:spcBef>
                <a:spcPts val="300"/>
              </a:spcBef>
              <a:spcAft>
                <a:spcPts val="0"/>
              </a:spcAft>
              <a:buSzPts val="1800"/>
              <a:buChar char="▪"/>
              <a:defRPr sz="1800"/>
            </a:lvl4pPr>
            <a:lvl5pPr indent="-342900" lvl="4" marL="2286000" algn="l">
              <a:spcBef>
                <a:spcPts val="300"/>
              </a:spcBef>
              <a:spcAft>
                <a:spcPts val="0"/>
              </a:spcAft>
              <a:buSzPts val="1800"/>
              <a:buChar char="▪"/>
              <a:defRPr sz="1800"/>
            </a:lvl5pPr>
            <a:lvl6pPr indent="-342900" lvl="5" marL="2743200" algn="l">
              <a:spcBef>
                <a:spcPts val="300"/>
              </a:spcBef>
              <a:spcAft>
                <a:spcPts val="0"/>
              </a:spcAft>
              <a:buSzPts val="1800"/>
              <a:buChar char="▪"/>
              <a:defRPr sz="1800"/>
            </a:lvl6pPr>
            <a:lvl7pPr indent="-342900" lvl="6" marL="3200400" algn="l">
              <a:spcBef>
                <a:spcPts val="300"/>
              </a:spcBef>
              <a:spcAft>
                <a:spcPts val="0"/>
              </a:spcAft>
              <a:buSzPts val="1800"/>
              <a:buChar char="▪"/>
              <a:defRPr sz="1800"/>
            </a:lvl7pPr>
            <a:lvl8pPr indent="-342900" lvl="7" marL="3657600" algn="l">
              <a:spcBef>
                <a:spcPts val="300"/>
              </a:spcBef>
              <a:spcAft>
                <a:spcPts val="0"/>
              </a:spcAft>
              <a:buSzPts val="1800"/>
              <a:buChar char="▪"/>
              <a:defRPr sz="1800"/>
            </a:lvl8pPr>
            <a:lvl9pPr indent="-342900" lvl="8" marL="4114800" algn="l">
              <a:spcBef>
                <a:spcPts val="300"/>
              </a:spcBef>
              <a:spcAft>
                <a:spcPts val="0"/>
              </a:spcAft>
              <a:buSzPts val="1800"/>
              <a:buChar char="▪"/>
              <a:defRPr sz="1800"/>
            </a:lvl9pPr>
          </a:lstStyle>
          <a:p/>
        </p:txBody>
      </p:sp>
      <p:sp>
        <p:nvSpPr>
          <p:cNvPr id="41" name="Google Shape;41;p17"/>
          <p:cNvSpPr txBox="1"/>
          <p:nvPr>
            <p:ph idx="2" type="body"/>
          </p:nvPr>
        </p:nvSpPr>
        <p:spPr>
          <a:xfrm>
            <a:off x="4700016" y="1097280"/>
            <a:ext cx="3200400" cy="371246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/>
            </a:lvl1pPr>
            <a:lvl2pPr indent="-381000" lvl="1" marL="914400" algn="l">
              <a:spcBef>
                <a:spcPts val="300"/>
              </a:spcBef>
              <a:spcAft>
                <a:spcPts val="0"/>
              </a:spcAft>
              <a:buSzPts val="2400"/>
              <a:buChar char="▪"/>
              <a:defRPr sz="2400"/>
            </a:lvl2pPr>
            <a:lvl3pPr indent="-355600" lvl="2" marL="1371600" algn="l">
              <a:spcBef>
                <a:spcPts val="300"/>
              </a:spcBef>
              <a:spcAft>
                <a:spcPts val="0"/>
              </a:spcAft>
              <a:buSzPts val="2000"/>
              <a:buChar char="▪"/>
              <a:defRPr sz="2000"/>
            </a:lvl3pPr>
            <a:lvl4pPr indent="-342900" lvl="3" marL="1828800" algn="l">
              <a:spcBef>
                <a:spcPts val="300"/>
              </a:spcBef>
              <a:spcAft>
                <a:spcPts val="0"/>
              </a:spcAft>
              <a:buSzPts val="1800"/>
              <a:buChar char="▪"/>
              <a:defRPr sz="1800"/>
            </a:lvl4pPr>
            <a:lvl5pPr indent="-342900" lvl="4" marL="2286000" algn="l">
              <a:spcBef>
                <a:spcPts val="300"/>
              </a:spcBef>
              <a:spcAft>
                <a:spcPts val="0"/>
              </a:spcAft>
              <a:buSzPts val="1800"/>
              <a:buChar char="▪"/>
              <a:defRPr sz="1800"/>
            </a:lvl5pPr>
            <a:lvl6pPr indent="-342900" lvl="5" marL="2743200" algn="l">
              <a:spcBef>
                <a:spcPts val="300"/>
              </a:spcBef>
              <a:spcAft>
                <a:spcPts val="0"/>
              </a:spcAft>
              <a:buSzPts val="1800"/>
              <a:buChar char="▪"/>
              <a:defRPr sz="1800"/>
            </a:lvl6pPr>
            <a:lvl7pPr indent="-342900" lvl="6" marL="3200400" algn="l">
              <a:spcBef>
                <a:spcPts val="300"/>
              </a:spcBef>
              <a:spcAft>
                <a:spcPts val="0"/>
              </a:spcAft>
              <a:buSzPts val="1800"/>
              <a:buChar char="▪"/>
              <a:defRPr sz="1800"/>
            </a:lvl7pPr>
            <a:lvl8pPr indent="-342900" lvl="7" marL="3657600" algn="l">
              <a:spcBef>
                <a:spcPts val="300"/>
              </a:spcBef>
              <a:spcAft>
                <a:spcPts val="0"/>
              </a:spcAft>
              <a:buSzPts val="1800"/>
              <a:buChar char="▪"/>
              <a:defRPr sz="1800"/>
            </a:lvl8pPr>
            <a:lvl9pPr indent="-342900" lvl="8" marL="4114800" algn="l">
              <a:spcBef>
                <a:spcPts val="300"/>
              </a:spcBef>
              <a:spcAft>
                <a:spcPts val="0"/>
              </a:spcAft>
              <a:buSzPts val="1800"/>
              <a:buChar char="▪"/>
              <a:defRPr sz="1800"/>
            </a:lvl9pPr>
          </a:lstStyle>
          <a:p/>
        </p:txBody>
      </p:sp>
      <p:sp>
        <p:nvSpPr>
          <p:cNvPr id="42" name="Google Shape;42;p17"/>
          <p:cNvSpPr txBox="1"/>
          <p:nvPr>
            <p:ph idx="10" type="dt"/>
          </p:nvPr>
        </p:nvSpPr>
        <p:spPr>
          <a:xfrm rot="-2460000">
            <a:off x="201168" y="5870448"/>
            <a:ext cx="2176272" cy="20116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3" name="Google Shape;43;p17"/>
          <p:cNvSpPr txBox="1"/>
          <p:nvPr>
            <p:ph idx="11" type="ftr"/>
          </p:nvPr>
        </p:nvSpPr>
        <p:spPr>
          <a:xfrm>
            <a:off x="3517514" y="6285122"/>
            <a:ext cx="4724400" cy="27432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4" name="Google Shape;44;p17"/>
          <p:cNvSpPr/>
          <p:nvPr>
            <p:ph idx="12" type="sldNum"/>
          </p:nvPr>
        </p:nvSpPr>
        <p:spPr>
          <a:xfrm>
            <a:off x="8401038" y="6170822"/>
            <a:ext cx="502920" cy="502920"/>
          </a:xfrm>
          <a:prstGeom prst="ellipse">
            <a:avLst/>
          </a:prstGeom>
          <a:noFill/>
          <a:ln cap="flat" cmpd="sng" w="1905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25" lIns="9125" spcFirstLastPara="1" rIns="9125" wrap="square" tIns="9125">
            <a:normAutofit/>
          </a:bodyPr>
          <a:lstStyle>
            <a:lvl1pPr indent="0" lvl="0" marL="0" algn="ctr">
              <a:spcBef>
                <a:spcPts val="0"/>
              </a:spcBef>
              <a:buNone/>
              <a:defRPr/>
            </a:lvl1pPr>
            <a:lvl2pPr indent="0" lvl="1" marL="0" algn="ctr">
              <a:spcBef>
                <a:spcPts val="0"/>
              </a:spcBef>
              <a:buNone/>
              <a:defRPr/>
            </a:lvl2pPr>
            <a:lvl3pPr indent="0" lvl="2" marL="0" algn="ctr">
              <a:spcBef>
                <a:spcPts val="0"/>
              </a:spcBef>
              <a:buNone/>
              <a:defRPr/>
            </a:lvl3pPr>
            <a:lvl4pPr indent="0" lvl="3" marL="0" algn="ctr">
              <a:spcBef>
                <a:spcPts val="0"/>
              </a:spcBef>
              <a:buNone/>
              <a:defRPr/>
            </a:lvl4pPr>
            <a:lvl5pPr indent="0" lvl="4" marL="0" algn="ctr">
              <a:spcBef>
                <a:spcPts val="0"/>
              </a:spcBef>
              <a:buNone/>
              <a:defRPr/>
            </a:lvl5pPr>
            <a:lvl6pPr indent="0" lvl="5" marL="0" algn="ctr">
              <a:spcBef>
                <a:spcPts val="0"/>
              </a:spcBef>
              <a:buNone/>
              <a:defRPr/>
            </a:lvl6pPr>
            <a:lvl7pPr indent="0" lvl="6" marL="0" algn="ctr">
              <a:spcBef>
                <a:spcPts val="0"/>
              </a:spcBef>
              <a:buNone/>
              <a:defRPr/>
            </a:lvl7pPr>
            <a:lvl8pPr indent="0" lvl="7" marL="0" algn="ctr">
              <a:spcBef>
                <a:spcPts val="0"/>
              </a:spcBef>
              <a:buNone/>
              <a:defRPr/>
            </a:lvl8pPr>
            <a:lvl9pPr indent="0" lvl="8" marL="0" algn="ctr">
              <a:spcBef>
                <a:spcPts val="0"/>
              </a:spcBef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‹#›</a:t>
            </a:fld>
            <a:endParaRPr/>
          </a:p>
        </p:txBody>
      </p:sp>
      <p:sp>
        <p:nvSpPr>
          <p:cNvPr id="45" name="Google Shape;45;p17"/>
          <p:cNvSpPr txBox="1"/>
          <p:nvPr>
            <p:ph type="title"/>
          </p:nvPr>
        </p:nvSpPr>
        <p:spPr>
          <a:xfrm>
            <a:off x="822960" y="365760"/>
            <a:ext cx="7520940" cy="54864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ación" type="twoTxTwoObj">
  <p:cSld name="TWO_OBJECTS_WITH_TEXT">
    <p:spTree>
      <p:nvGrpSpPr>
        <p:cNvPr id="46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18"/>
          <p:cNvSpPr txBox="1"/>
          <p:nvPr>
            <p:ph type="title"/>
          </p:nvPr>
        </p:nvSpPr>
        <p:spPr>
          <a:xfrm>
            <a:off x="822960" y="365760"/>
            <a:ext cx="7520940" cy="54864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Libre Franklin Medium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8" name="Google Shape;48;p18"/>
          <p:cNvSpPr txBox="1"/>
          <p:nvPr>
            <p:ph idx="1" type="body"/>
          </p:nvPr>
        </p:nvSpPr>
        <p:spPr>
          <a:xfrm>
            <a:off x="822960" y="1097280"/>
            <a:ext cx="3200400" cy="54864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b="0" sz="1400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indent="-228600" lvl="1" marL="914400" algn="l">
              <a:spcBef>
                <a:spcPts val="300"/>
              </a:spcBef>
              <a:spcAft>
                <a:spcPts val="0"/>
              </a:spcAft>
              <a:buSzPts val="2000"/>
              <a:buNone/>
              <a:defRPr b="1" sz="2000"/>
            </a:lvl2pPr>
            <a:lvl3pPr indent="-228600" lvl="2" marL="1371600" algn="l">
              <a:spcBef>
                <a:spcPts val="300"/>
              </a:spcBef>
              <a:spcAft>
                <a:spcPts val="0"/>
              </a:spcAft>
              <a:buSzPts val="1800"/>
              <a:buNone/>
              <a:defRPr b="1" sz="1800"/>
            </a:lvl3pPr>
            <a:lvl4pPr indent="-228600" lvl="3" marL="1828800" algn="l">
              <a:spcBef>
                <a:spcPts val="300"/>
              </a:spcBef>
              <a:spcAft>
                <a:spcPts val="0"/>
              </a:spcAft>
              <a:buSzPts val="1600"/>
              <a:buNone/>
              <a:defRPr b="1" sz="1600"/>
            </a:lvl4pPr>
            <a:lvl5pPr indent="-228600" lvl="4" marL="2286000" algn="l">
              <a:spcBef>
                <a:spcPts val="300"/>
              </a:spcBef>
              <a:spcAft>
                <a:spcPts val="0"/>
              </a:spcAft>
              <a:buSzPts val="1600"/>
              <a:buNone/>
              <a:defRPr b="1" sz="1600"/>
            </a:lvl5pPr>
            <a:lvl6pPr indent="-228600" lvl="5" marL="2743200" algn="l">
              <a:spcBef>
                <a:spcPts val="300"/>
              </a:spcBef>
              <a:spcAft>
                <a:spcPts val="0"/>
              </a:spcAft>
              <a:buSzPts val="1600"/>
              <a:buNone/>
              <a:defRPr b="1" sz="1600"/>
            </a:lvl6pPr>
            <a:lvl7pPr indent="-228600" lvl="6" marL="3200400" algn="l">
              <a:spcBef>
                <a:spcPts val="300"/>
              </a:spcBef>
              <a:spcAft>
                <a:spcPts val="0"/>
              </a:spcAft>
              <a:buSzPts val="1600"/>
              <a:buNone/>
              <a:defRPr b="1" sz="1600"/>
            </a:lvl7pPr>
            <a:lvl8pPr indent="-228600" lvl="7" marL="3657600" algn="l">
              <a:spcBef>
                <a:spcPts val="300"/>
              </a:spcBef>
              <a:spcAft>
                <a:spcPts val="0"/>
              </a:spcAft>
              <a:buSzPts val="1600"/>
              <a:buNone/>
              <a:defRPr b="1" sz="1600"/>
            </a:lvl8pPr>
            <a:lvl9pPr indent="-228600" lvl="8" marL="4114800" algn="l">
              <a:spcBef>
                <a:spcPts val="300"/>
              </a:spcBef>
              <a:spcAft>
                <a:spcPts val="0"/>
              </a:spcAft>
              <a:buSzPts val="1600"/>
              <a:buNone/>
              <a:defRPr b="1" sz="1600"/>
            </a:lvl9pPr>
          </a:lstStyle>
          <a:p/>
        </p:txBody>
      </p:sp>
      <p:sp>
        <p:nvSpPr>
          <p:cNvPr id="49" name="Google Shape;49;p18"/>
          <p:cNvSpPr txBox="1"/>
          <p:nvPr>
            <p:ph idx="2" type="body"/>
          </p:nvPr>
        </p:nvSpPr>
        <p:spPr>
          <a:xfrm>
            <a:off x="819150" y="1701848"/>
            <a:ext cx="3200400" cy="310896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indent="-355600" lvl="1" marL="914400" algn="l">
              <a:spcBef>
                <a:spcPts val="300"/>
              </a:spcBef>
              <a:spcAft>
                <a:spcPts val="0"/>
              </a:spcAft>
              <a:buSzPts val="2000"/>
              <a:buChar char="▪"/>
              <a:defRPr sz="2000"/>
            </a:lvl2pPr>
            <a:lvl3pPr indent="-342900" lvl="2" marL="1371600" algn="l">
              <a:spcBef>
                <a:spcPts val="300"/>
              </a:spcBef>
              <a:spcAft>
                <a:spcPts val="0"/>
              </a:spcAft>
              <a:buSzPts val="1800"/>
              <a:buChar char="▪"/>
              <a:defRPr sz="1800"/>
            </a:lvl3pPr>
            <a:lvl4pPr indent="-330200" lvl="3" marL="1828800" algn="l">
              <a:spcBef>
                <a:spcPts val="300"/>
              </a:spcBef>
              <a:spcAft>
                <a:spcPts val="0"/>
              </a:spcAft>
              <a:buSzPts val="1600"/>
              <a:buChar char="▪"/>
              <a:defRPr sz="1600"/>
            </a:lvl4pPr>
            <a:lvl5pPr indent="-330200" lvl="4" marL="2286000" algn="l">
              <a:spcBef>
                <a:spcPts val="300"/>
              </a:spcBef>
              <a:spcAft>
                <a:spcPts val="0"/>
              </a:spcAft>
              <a:buSzPts val="1600"/>
              <a:buChar char="▪"/>
              <a:defRPr sz="1600"/>
            </a:lvl5pPr>
            <a:lvl6pPr indent="-330200" lvl="5" marL="2743200" algn="l">
              <a:spcBef>
                <a:spcPts val="300"/>
              </a:spcBef>
              <a:spcAft>
                <a:spcPts val="0"/>
              </a:spcAft>
              <a:buSzPts val="1600"/>
              <a:buChar char="▪"/>
              <a:defRPr sz="1600"/>
            </a:lvl6pPr>
            <a:lvl7pPr indent="-330200" lvl="6" marL="3200400" algn="l">
              <a:spcBef>
                <a:spcPts val="300"/>
              </a:spcBef>
              <a:spcAft>
                <a:spcPts val="0"/>
              </a:spcAft>
              <a:buSzPts val="1600"/>
              <a:buChar char="▪"/>
              <a:defRPr sz="1600"/>
            </a:lvl7pPr>
            <a:lvl8pPr indent="-330200" lvl="7" marL="3657600" algn="l">
              <a:spcBef>
                <a:spcPts val="300"/>
              </a:spcBef>
              <a:spcAft>
                <a:spcPts val="0"/>
              </a:spcAft>
              <a:buSzPts val="1600"/>
              <a:buChar char="▪"/>
              <a:defRPr sz="1600"/>
            </a:lvl8pPr>
            <a:lvl9pPr indent="-330200" lvl="8" marL="4114800" algn="l">
              <a:spcBef>
                <a:spcPts val="300"/>
              </a:spcBef>
              <a:spcAft>
                <a:spcPts val="0"/>
              </a:spcAft>
              <a:buSzPts val="1600"/>
              <a:buChar char="▪"/>
              <a:defRPr sz="1600"/>
            </a:lvl9pPr>
          </a:lstStyle>
          <a:p/>
        </p:txBody>
      </p:sp>
      <p:sp>
        <p:nvSpPr>
          <p:cNvPr id="50" name="Google Shape;50;p18"/>
          <p:cNvSpPr txBox="1"/>
          <p:nvPr>
            <p:ph idx="3" type="body"/>
          </p:nvPr>
        </p:nvSpPr>
        <p:spPr>
          <a:xfrm>
            <a:off x="4700016" y="1097280"/>
            <a:ext cx="3200400" cy="54864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b="0" sz="1400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indent="-228600" lvl="1" marL="914400" algn="l">
              <a:spcBef>
                <a:spcPts val="300"/>
              </a:spcBef>
              <a:spcAft>
                <a:spcPts val="0"/>
              </a:spcAft>
              <a:buSzPts val="2000"/>
              <a:buNone/>
              <a:defRPr b="1" sz="2000"/>
            </a:lvl2pPr>
            <a:lvl3pPr indent="-228600" lvl="2" marL="1371600" algn="l">
              <a:spcBef>
                <a:spcPts val="300"/>
              </a:spcBef>
              <a:spcAft>
                <a:spcPts val="0"/>
              </a:spcAft>
              <a:buSzPts val="1800"/>
              <a:buNone/>
              <a:defRPr b="1" sz="1800"/>
            </a:lvl3pPr>
            <a:lvl4pPr indent="-228600" lvl="3" marL="1828800" algn="l">
              <a:spcBef>
                <a:spcPts val="300"/>
              </a:spcBef>
              <a:spcAft>
                <a:spcPts val="0"/>
              </a:spcAft>
              <a:buSzPts val="1600"/>
              <a:buNone/>
              <a:defRPr b="1" sz="1600"/>
            </a:lvl4pPr>
            <a:lvl5pPr indent="-228600" lvl="4" marL="2286000" algn="l">
              <a:spcBef>
                <a:spcPts val="300"/>
              </a:spcBef>
              <a:spcAft>
                <a:spcPts val="0"/>
              </a:spcAft>
              <a:buSzPts val="1600"/>
              <a:buNone/>
              <a:defRPr b="1" sz="1600"/>
            </a:lvl5pPr>
            <a:lvl6pPr indent="-228600" lvl="5" marL="2743200" algn="l">
              <a:spcBef>
                <a:spcPts val="300"/>
              </a:spcBef>
              <a:spcAft>
                <a:spcPts val="0"/>
              </a:spcAft>
              <a:buSzPts val="1600"/>
              <a:buNone/>
              <a:defRPr b="1" sz="1600"/>
            </a:lvl6pPr>
            <a:lvl7pPr indent="-228600" lvl="6" marL="3200400" algn="l">
              <a:spcBef>
                <a:spcPts val="300"/>
              </a:spcBef>
              <a:spcAft>
                <a:spcPts val="0"/>
              </a:spcAft>
              <a:buSzPts val="1600"/>
              <a:buNone/>
              <a:defRPr b="1" sz="1600"/>
            </a:lvl7pPr>
            <a:lvl8pPr indent="-228600" lvl="7" marL="3657600" algn="l">
              <a:spcBef>
                <a:spcPts val="300"/>
              </a:spcBef>
              <a:spcAft>
                <a:spcPts val="0"/>
              </a:spcAft>
              <a:buSzPts val="1600"/>
              <a:buNone/>
              <a:defRPr b="1" sz="1600"/>
            </a:lvl8pPr>
            <a:lvl9pPr indent="-228600" lvl="8" marL="4114800" algn="l">
              <a:spcBef>
                <a:spcPts val="300"/>
              </a:spcBef>
              <a:spcAft>
                <a:spcPts val="0"/>
              </a:spcAft>
              <a:buSzPts val="1600"/>
              <a:buNone/>
              <a:defRPr b="1" sz="1600"/>
            </a:lvl9pPr>
          </a:lstStyle>
          <a:p/>
        </p:txBody>
      </p:sp>
      <p:sp>
        <p:nvSpPr>
          <p:cNvPr id="51" name="Google Shape;51;p18"/>
          <p:cNvSpPr txBox="1"/>
          <p:nvPr>
            <p:ph idx="4" type="body"/>
          </p:nvPr>
        </p:nvSpPr>
        <p:spPr>
          <a:xfrm>
            <a:off x="4700016" y="1701848"/>
            <a:ext cx="3200400" cy="310896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indent="-355600" lvl="1" marL="914400" algn="l">
              <a:spcBef>
                <a:spcPts val="300"/>
              </a:spcBef>
              <a:spcAft>
                <a:spcPts val="0"/>
              </a:spcAft>
              <a:buSzPts val="2000"/>
              <a:buChar char="▪"/>
              <a:defRPr sz="2000"/>
            </a:lvl2pPr>
            <a:lvl3pPr indent="-342900" lvl="2" marL="1371600" algn="l">
              <a:spcBef>
                <a:spcPts val="300"/>
              </a:spcBef>
              <a:spcAft>
                <a:spcPts val="0"/>
              </a:spcAft>
              <a:buSzPts val="1800"/>
              <a:buChar char="▪"/>
              <a:defRPr sz="1800"/>
            </a:lvl3pPr>
            <a:lvl4pPr indent="-330200" lvl="3" marL="1828800" algn="l">
              <a:spcBef>
                <a:spcPts val="300"/>
              </a:spcBef>
              <a:spcAft>
                <a:spcPts val="0"/>
              </a:spcAft>
              <a:buSzPts val="1600"/>
              <a:buChar char="▪"/>
              <a:defRPr sz="1600"/>
            </a:lvl4pPr>
            <a:lvl5pPr indent="-330200" lvl="4" marL="2286000" algn="l">
              <a:spcBef>
                <a:spcPts val="300"/>
              </a:spcBef>
              <a:spcAft>
                <a:spcPts val="0"/>
              </a:spcAft>
              <a:buSzPts val="1600"/>
              <a:buChar char="▪"/>
              <a:defRPr sz="1600"/>
            </a:lvl5pPr>
            <a:lvl6pPr indent="-330200" lvl="5" marL="2743200" algn="l">
              <a:spcBef>
                <a:spcPts val="300"/>
              </a:spcBef>
              <a:spcAft>
                <a:spcPts val="0"/>
              </a:spcAft>
              <a:buSzPts val="1600"/>
              <a:buChar char="▪"/>
              <a:defRPr sz="1600"/>
            </a:lvl6pPr>
            <a:lvl7pPr indent="-330200" lvl="6" marL="3200400" algn="l">
              <a:spcBef>
                <a:spcPts val="300"/>
              </a:spcBef>
              <a:spcAft>
                <a:spcPts val="0"/>
              </a:spcAft>
              <a:buSzPts val="1600"/>
              <a:buChar char="▪"/>
              <a:defRPr sz="1600"/>
            </a:lvl7pPr>
            <a:lvl8pPr indent="-330200" lvl="7" marL="3657600" algn="l">
              <a:spcBef>
                <a:spcPts val="300"/>
              </a:spcBef>
              <a:spcAft>
                <a:spcPts val="0"/>
              </a:spcAft>
              <a:buSzPts val="1600"/>
              <a:buChar char="▪"/>
              <a:defRPr sz="1600"/>
            </a:lvl8pPr>
            <a:lvl9pPr indent="-330200" lvl="8" marL="4114800" algn="l">
              <a:spcBef>
                <a:spcPts val="300"/>
              </a:spcBef>
              <a:spcAft>
                <a:spcPts val="0"/>
              </a:spcAft>
              <a:buSzPts val="1600"/>
              <a:buChar char="▪"/>
              <a:defRPr sz="1600"/>
            </a:lvl9pPr>
          </a:lstStyle>
          <a:p/>
        </p:txBody>
      </p:sp>
      <p:sp>
        <p:nvSpPr>
          <p:cNvPr id="52" name="Google Shape;52;p18"/>
          <p:cNvSpPr txBox="1"/>
          <p:nvPr>
            <p:ph idx="10" type="dt"/>
          </p:nvPr>
        </p:nvSpPr>
        <p:spPr>
          <a:xfrm rot="-2460000">
            <a:off x="201168" y="5870448"/>
            <a:ext cx="2176272" cy="20116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" name="Google Shape;53;p18"/>
          <p:cNvSpPr txBox="1"/>
          <p:nvPr>
            <p:ph idx="11" type="ftr"/>
          </p:nvPr>
        </p:nvSpPr>
        <p:spPr>
          <a:xfrm>
            <a:off x="3517514" y="6285122"/>
            <a:ext cx="4724400" cy="27432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4" name="Google Shape;54;p18"/>
          <p:cNvSpPr/>
          <p:nvPr>
            <p:ph idx="12" type="sldNum"/>
          </p:nvPr>
        </p:nvSpPr>
        <p:spPr>
          <a:xfrm>
            <a:off x="8401038" y="6170822"/>
            <a:ext cx="502920" cy="502920"/>
          </a:xfrm>
          <a:prstGeom prst="ellipse">
            <a:avLst/>
          </a:prstGeom>
          <a:noFill/>
          <a:ln cap="flat" cmpd="sng" w="1905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25" lIns="9125" spcFirstLastPara="1" rIns="9125" wrap="square" tIns="9125">
            <a:normAutofit/>
          </a:bodyPr>
          <a:lstStyle>
            <a:lvl1pPr indent="0" lvl="0" marL="0" algn="ctr">
              <a:spcBef>
                <a:spcPts val="0"/>
              </a:spcBef>
              <a:buNone/>
              <a:defRPr/>
            </a:lvl1pPr>
            <a:lvl2pPr indent="0" lvl="1" marL="0" algn="ctr">
              <a:spcBef>
                <a:spcPts val="0"/>
              </a:spcBef>
              <a:buNone/>
              <a:defRPr/>
            </a:lvl2pPr>
            <a:lvl3pPr indent="0" lvl="2" marL="0" algn="ctr">
              <a:spcBef>
                <a:spcPts val="0"/>
              </a:spcBef>
              <a:buNone/>
              <a:defRPr/>
            </a:lvl3pPr>
            <a:lvl4pPr indent="0" lvl="3" marL="0" algn="ctr">
              <a:spcBef>
                <a:spcPts val="0"/>
              </a:spcBef>
              <a:buNone/>
              <a:defRPr/>
            </a:lvl4pPr>
            <a:lvl5pPr indent="0" lvl="4" marL="0" algn="ctr">
              <a:spcBef>
                <a:spcPts val="0"/>
              </a:spcBef>
              <a:buNone/>
              <a:defRPr/>
            </a:lvl5pPr>
            <a:lvl6pPr indent="0" lvl="5" marL="0" algn="ctr">
              <a:spcBef>
                <a:spcPts val="0"/>
              </a:spcBef>
              <a:buNone/>
              <a:defRPr/>
            </a:lvl6pPr>
            <a:lvl7pPr indent="0" lvl="6" marL="0" algn="ctr">
              <a:spcBef>
                <a:spcPts val="0"/>
              </a:spcBef>
              <a:buNone/>
              <a:defRPr/>
            </a:lvl7pPr>
            <a:lvl8pPr indent="0" lvl="7" marL="0" algn="ctr">
              <a:spcBef>
                <a:spcPts val="0"/>
              </a:spcBef>
              <a:buNone/>
              <a:defRPr/>
            </a:lvl8pPr>
            <a:lvl9pPr indent="0" lvl="8" marL="0" algn="ctr">
              <a:spcBef>
                <a:spcPts val="0"/>
              </a:spcBef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ólo el título" type="titleOnly">
  <p:cSld name="TITLE_ONLY"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19"/>
          <p:cNvSpPr txBox="1"/>
          <p:nvPr>
            <p:ph type="title"/>
          </p:nvPr>
        </p:nvSpPr>
        <p:spPr>
          <a:xfrm>
            <a:off x="822960" y="365760"/>
            <a:ext cx="7520940" cy="54864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7" name="Google Shape;57;p19"/>
          <p:cNvSpPr txBox="1"/>
          <p:nvPr>
            <p:ph idx="10" type="dt"/>
          </p:nvPr>
        </p:nvSpPr>
        <p:spPr>
          <a:xfrm rot="-2460000">
            <a:off x="201168" y="5870448"/>
            <a:ext cx="2176272" cy="20116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8" name="Google Shape;58;p19"/>
          <p:cNvSpPr txBox="1"/>
          <p:nvPr>
            <p:ph idx="11" type="ftr"/>
          </p:nvPr>
        </p:nvSpPr>
        <p:spPr>
          <a:xfrm>
            <a:off x="3517514" y="6285122"/>
            <a:ext cx="4724400" cy="27432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9" name="Google Shape;59;p19"/>
          <p:cNvSpPr/>
          <p:nvPr>
            <p:ph idx="12" type="sldNum"/>
          </p:nvPr>
        </p:nvSpPr>
        <p:spPr>
          <a:xfrm>
            <a:off x="8401038" y="6170822"/>
            <a:ext cx="502920" cy="502920"/>
          </a:xfrm>
          <a:prstGeom prst="ellipse">
            <a:avLst/>
          </a:prstGeom>
          <a:noFill/>
          <a:ln cap="flat" cmpd="sng" w="1905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25" lIns="9125" spcFirstLastPara="1" rIns="9125" wrap="square" tIns="9125">
            <a:normAutofit/>
          </a:bodyPr>
          <a:lstStyle>
            <a:lvl1pPr indent="0" lvl="0" marL="0" algn="ctr">
              <a:spcBef>
                <a:spcPts val="0"/>
              </a:spcBef>
              <a:buNone/>
              <a:defRPr/>
            </a:lvl1pPr>
            <a:lvl2pPr indent="0" lvl="1" marL="0" algn="ctr">
              <a:spcBef>
                <a:spcPts val="0"/>
              </a:spcBef>
              <a:buNone/>
              <a:defRPr/>
            </a:lvl2pPr>
            <a:lvl3pPr indent="0" lvl="2" marL="0" algn="ctr">
              <a:spcBef>
                <a:spcPts val="0"/>
              </a:spcBef>
              <a:buNone/>
              <a:defRPr/>
            </a:lvl3pPr>
            <a:lvl4pPr indent="0" lvl="3" marL="0" algn="ctr">
              <a:spcBef>
                <a:spcPts val="0"/>
              </a:spcBef>
              <a:buNone/>
              <a:defRPr/>
            </a:lvl4pPr>
            <a:lvl5pPr indent="0" lvl="4" marL="0" algn="ctr">
              <a:spcBef>
                <a:spcPts val="0"/>
              </a:spcBef>
              <a:buNone/>
              <a:defRPr/>
            </a:lvl5pPr>
            <a:lvl6pPr indent="0" lvl="5" marL="0" algn="ctr">
              <a:spcBef>
                <a:spcPts val="0"/>
              </a:spcBef>
              <a:buNone/>
              <a:defRPr/>
            </a:lvl6pPr>
            <a:lvl7pPr indent="0" lvl="6" marL="0" algn="ctr">
              <a:spcBef>
                <a:spcPts val="0"/>
              </a:spcBef>
              <a:buNone/>
              <a:defRPr/>
            </a:lvl7pPr>
            <a:lvl8pPr indent="0" lvl="7" marL="0" algn="ctr">
              <a:spcBef>
                <a:spcPts val="0"/>
              </a:spcBef>
              <a:buNone/>
              <a:defRPr/>
            </a:lvl8pPr>
            <a:lvl9pPr indent="0" lvl="8" marL="0" algn="ctr">
              <a:spcBef>
                <a:spcPts val="0"/>
              </a:spcBef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ido con título" showMasterSp="0" type="objTx">
  <p:cSld name="OBJECT_WITH_CAPTION_TEXT"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20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sp>
        <p:nvSpPr>
          <p:cNvPr id="62" name="Google Shape;62;p20"/>
          <p:cNvSpPr/>
          <p:nvPr/>
        </p:nvSpPr>
        <p:spPr>
          <a:xfrm rot="5400000">
            <a:off x="433389" y="-433387"/>
            <a:ext cx="6858000" cy="7724778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sp>
        <p:nvSpPr>
          <p:cNvPr id="63" name="Google Shape;63;p20"/>
          <p:cNvSpPr txBox="1"/>
          <p:nvPr>
            <p:ph type="title"/>
          </p:nvPr>
        </p:nvSpPr>
        <p:spPr>
          <a:xfrm rot="-2460000">
            <a:off x="784930" y="1576103"/>
            <a:ext cx="5212080" cy="1089427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Libre Franklin Medium"/>
              <a:buNone/>
              <a:defRPr b="0" i="0" sz="2800" u="none" cap="none" strike="noStrike">
                <a:solidFill>
                  <a:srgbClr val="FFFFFF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4" name="Google Shape;64;p20"/>
          <p:cNvSpPr txBox="1"/>
          <p:nvPr>
            <p:ph idx="1" type="body"/>
          </p:nvPr>
        </p:nvSpPr>
        <p:spPr>
          <a:xfrm>
            <a:off x="4749552" y="2618912"/>
            <a:ext cx="3807779" cy="33246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 sz="3200"/>
            </a:lvl1pPr>
            <a:lvl2pPr indent="-406400" lvl="1" marL="914400" algn="l">
              <a:spcBef>
                <a:spcPts val="300"/>
              </a:spcBef>
              <a:spcAft>
                <a:spcPts val="0"/>
              </a:spcAft>
              <a:buSzPts val="2800"/>
              <a:buChar char="▪"/>
              <a:defRPr sz="2800"/>
            </a:lvl2pPr>
            <a:lvl3pPr indent="-381000" lvl="2" marL="1371600" algn="l">
              <a:spcBef>
                <a:spcPts val="300"/>
              </a:spcBef>
              <a:spcAft>
                <a:spcPts val="0"/>
              </a:spcAft>
              <a:buSzPts val="2400"/>
              <a:buChar char="▪"/>
              <a:defRPr sz="2400"/>
            </a:lvl3pPr>
            <a:lvl4pPr indent="-355600" lvl="3" marL="1828800" algn="l">
              <a:spcBef>
                <a:spcPts val="300"/>
              </a:spcBef>
              <a:spcAft>
                <a:spcPts val="0"/>
              </a:spcAft>
              <a:buSzPts val="2000"/>
              <a:buChar char="▪"/>
              <a:defRPr sz="2000"/>
            </a:lvl4pPr>
            <a:lvl5pPr indent="-355600" lvl="4" marL="2286000" algn="l">
              <a:spcBef>
                <a:spcPts val="300"/>
              </a:spcBef>
              <a:spcAft>
                <a:spcPts val="0"/>
              </a:spcAft>
              <a:buSzPts val="2000"/>
              <a:buChar char="▪"/>
              <a:defRPr sz="2000"/>
            </a:lvl5pPr>
            <a:lvl6pPr indent="-355600" lvl="5" marL="2743200" algn="l">
              <a:spcBef>
                <a:spcPts val="300"/>
              </a:spcBef>
              <a:spcAft>
                <a:spcPts val="0"/>
              </a:spcAft>
              <a:buSzPts val="2000"/>
              <a:buChar char="▪"/>
              <a:defRPr sz="2000"/>
            </a:lvl6pPr>
            <a:lvl7pPr indent="-355600" lvl="6" marL="3200400" algn="l">
              <a:spcBef>
                <a:spcPts val="300"/>
              </a:spcBef>
              <a:spcAft>
                <a:spcPts val="0"/>
              </a:spcAft>
              <a:buSzPts val="2000"/>
              <a:buChar char="▪"/>
              <a:defRPr sz="2000"/>
            </a:lvl7pPr>
            <a:lvl8pPr indent="-355600" lvl="7" marL="3657600" algn="l">
              <a:spcBef>
                <a:spcPts val="300"/>
              </a:spcBef>
              <a:spcAft>
                <a:spcPts val="0"/>
              </a:spcAft>
              <a:buSzPts val="2000"/>
              <a:buChar char="▪"/>
              <a:defRPr sz="2000"/>
            </a:lvl8pPr>
            <a:lvl9pPr indent="-355600" lvl="8" marL="4114800" algn="l">
              <a:spcBef>
                <a:spcPts val="300"/>
              </a:spcBef>
              <a:spcAft>
                <a:spcPts val="0"/>
              </a:spcAft>
              <a:buSzPts val="2000"/>
              <a:buChar char="▪"/>
              <a:defRPr sz="2000"/>
            </a:lvl9pPr>
          </a:lstStyle>
          <a:p/>
        </p:txBody>
      </p:sp>
      <p:sp>
        <p:nvSpPr>
          <p:cNvPr id="65" name="Google Shape;65;p20"/>
          <p:cNvSpPr txBox="1"/>
          <p:nvPr>
            <p:ph idx="2" type="body"/>
          </p:nvPr>
        </p:nvSpPr>
        <p:spPr>
          <a:xfrm rot="-2460000">
            <a:off x="1297954" y="2253385"/>
            <a:ext cx="5794760" cy="62331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80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  <a:defRPr b="1" sz="1400">
                <a:solidFill>
                  <a:srgbClr val="FFFFFF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indent="-228600" lvl="1" marL="914400" algn="l">
              <a:spcBef>
                <a:spcPts val="300"/>
              </a:spcBef>
              <a:spcAft>
                <a:spcPts val="0"/>
              </a:spcAft>
              <a:buSzPts val="1200"/>
              <a:buNone/>
              <a:defRPr sz="1200"/>
            </a:lvl2pPr>
            <a:lvl3pPr indent="-228600" lvl="2" marL="1371600" algn="l">
              <a:spcBef>
                <a:spcPts val="300"/>
              </a:spcBef>
              <a:spcAft>
                <a:spcPts val="0"/>
              </a:spcAft>
              <a:buSzPts val="1000"/>
              <a:buNone/>
              <a:defRPr sz="1000"/>
            </a:lvl3pPr>
            <a:lvl4pPr indent="-228600" lvl="3" marL="1828800" algn="l">
              <a:spcBef>
                <a:spcPts val="300"/>
              </a:spcBef>
              <a:spcAft>
                <a:spcPts val="0"/>
              </a:spcAft>
              <a:buSzPts val="900"/>
              <a:buNone/>
              <a:defRPr sz="900"/>
            </a:lvl4pPr>
            <a:lvl5pPr indent="-228600" lvl="4" marL="2286000" algn="l">
              <a:spcBef>
                <a:spcPts val="300"/>
              </a:spcBef>
              <a:spcAft>
                <a:spcPts val="0"/>
              </a:spcAft>
              <a:buSzPts val="900"/>
              <a:buNone/>
              <a:defRPr sz="900"/>
            </a:lvl5pPr>
            <a:lvl6pPr indent="-228600" lvl="5" marL="2743200" algn="l">
              <a:spcBef>
                <a:spcPts val="300"/>
              </a:spcBef>
              <a:spcAft>
                <a:spcPts val="0"/>
              </a:spcAft>
              <a:buSzPts val="900"/>
              <a:buNone/>
              <a:defRPr sz="900"/>
            </a:lvl6pPr>
            <a:lvl7pPr indent="-228600" lvl="6" marL="3200400" algn="l">
              <a:spcBef>
                <a:spcPts val="300"/>
              </a:spcBef>
              <a:spcAft>
                <a:spcPts val="0"/>
              </a:spcAft>
              <a:buSzPts val="900"/>
              <a:buNone/>
              <a:defRPr sz="900"/>
            </a:lvl7pPr>
            <a:lvl8pPr indent="-228600" lvl="7" marL="3657600" algn="l">
              <a:spcBef>
                <a:spcPts val="300"/>
              </a:spcBef>
              <a:spcAft>
                <a:spcPts val="0"/>
              </a:spcAft>
              <a:buSzPts val="900"/>
              <a:buNone/>
              <a:defRPr sz="900"/>
            </a:lvl8pPr>
            <a:lvl9pPr indent="-228600" lvl="8" marL="4114800" algn="l">
              <a:spcBef>
                <a:spcPts val="300"/>
              </a:spcBef>
              <a:spcAft>
                <a:spcPts val="0"/>
              </a:spcAft>
              <a:buSzPts val="900"/>
              <a:buNone/>
              <a:defRPr sz="900"/>
            </a:lvl9pPr>
          </a:lstStyle>
          <a:p/>
        </p:txBody>
      </p:sp>
      <p:sp>
        <p:nvSpPr>
          <p:cNvPr id="66" name="Google Shape;66;p20"/>
          <p:cNvSpPr txBox="1"/>
          <p:nvPr>
            <p:ph idx="10" type="dt"/>
          </p:nvPr>
        </p:nvSpPr>
        <p:spPr>
          <a:xfrm rot="-2460000">
            <a:off x="201168" y="5870448"/>
            <a:ext cx="2176272" cy="20116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20"/>
          <p:cNvSpPr txBox="1"/>
          <p:nvPr>
            <p:ph idx="11" type="ftr"/>
          </p:nvPr>
        </p:nvSpPr>
        <p:spPr>
          <a:xfrm>
            <a:off x="3517514" y="6285122"/>
            <a:ext cx="4724400" cy="27432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dk2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8" name="Google Shape;68;p20"/>
          <p:cNvSpPr/>
          <p:nvPr>
            <p:ph idx="12" type="sldNum"/>
          </p:nvPr>
        </p:nvSpPr>
        <p:spPr>
          <a:xfrm>
            <a:off x="8401038" y="6170822"/>
            <a:ext cx="502920" cy="502920"/>
          </a:xfrm>
          <a:prstGeom prst="ellipse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25" lIns="9125" spcFirstLastPara="1" rIns="9125" wrap="square" tIns="9125">
            <a:normAutofit/>
          </a:bodyPr>
          <a:lstStyle>
            <a:lvl1pPr indent="0" lvl="0" marL="0" algn="ctr">
              <a:spcBef>
                <a:spcPts val="0"/>
              </a:spcBef>
              <a:buNone/>
              <a:defRPr b="0" i="0" sz="1650" u="none" cap="none" strike="noStrik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indent="0" lvl="1" marL="0" algn="ctr">
              <a:spcBef>
                <a:spcPts val="0"/>
              </a:spcBef>
              <a:buNone/>
              <a:defRPr b="0" i="0" sz="1650" u="none" cap="none" strike="noStrik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indent="0" lvl="2" marL="0" algn="ctr">
              <a:spcBef>
                <a:spcPts val="0"/>
              </a:spcBef>
              <a:buNone/>
              <a:defRPr b="0" i="0" sz="1650" u="none" cap="none" strike="noStrik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indent="0" lvl="3" marL="0" algn="ctr">
              <a:spcBef>
                <a:spcPts val="0"/>
              </a:spcBef>
              <a:buNone/>
              <a:defRPr b="0" i="0" sz="1650" u="none" cap="none" strike="noStrik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indent="0" lvl="4" marL="0" algn="ctr">
              <a:spcBef>
                <a:spcPts val="0"/>
              </a:spcBef>
              <a:buNone/>
              <a:defRPr b="0" i="0" sz="1650" u="none" cap="none" strike="noStrik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indent="0" lvl="5" marL="0" algn="ctr">
              <a:spcBef>
                <a:spcPts val="0"/>
              </a:spcBef>
              <a:buNone/>
              <a:defRPr b="0" i="0" sz="1650" u="none" cap="none" strike="noStrik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indent="0" lvl="6" marL="0" algn="ctr">
              <a:spcBef>
                <a:spcPts val="0"/>
              </a:spcBef>
              <a:buNone/>
              <a:defRPr b="0" i="0" sz="1650" u="none" cap="none" strike="noStrik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indent="0" lvl="7" marL="0" algn="ctr">
              <a:spcBef>
                <a:spcPts val="0"/>
              </a:spcBef>
              <a:buNone/>
              <a:defRPr b="0" i="0" sz="1650" u="none" cap="none" strike="noStrik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indent="0" lvl="8" marL="0" algn="ctr">
              <a:spcBef>
                <a:spcPts val="0"/>
              </a:spcBef>
              <a:buNone/>
              <a:defRPr b="0" i="0" sz="1650" u="none" cap="none" strike="noStrik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Imagen con título" showMasterSp="0" type="picTx">
  <p:cSld name="PICTURE_WITH_CAPTION_TEXT"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21"/>
          <p:cNvSpPr/>
          <p:nvPr>
            <p:ph idx="2" type="pic"/>
          </p:nvPr>
        </p:nvSpPr>
        <p:spPr>
          <a:xfrm>
            <a:off x="2028825" y="0"/>
            <a:ext cx="7115175" cy="6858000"/>
          </a:xfrm>
          <a:prstGeom prst="rect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</p:sp>
      <p:sp>
        <p:nvSpPr>
          <p:cNvPr id="71" name="Google Shape;71;p21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sp>
        <p:nvSpPr>
          <p:cNvPr id="72" name="Google Shape;72;p21"/>
          <p:cNvSpPr/>
          <p:nvPr/>
        </p:nvSpPr>
        <p:spPr>
          <a:xfrm>
            <a:off x="0" y="5048250"/>
            <a:ext cx="3571875" cy="1809750"/>
          </a:xfrm>
          <a:custGeom>
            <a:rect b="b" l="l" r="r" t="t"/>
            <a:pathLst>
              <a:path extrusionOk="0" h="1809750" w="3571875">
                <a:moveTo>
                  <a:pt x="0" y="1809750"/>
                </a:moveTo>
                <a:lnTo>
                  <a:pt x="2038350" y="0"/>
                </a:lnTo>
                <a:lnTo>
                  <a:pt x="3571875" y="1809750"/>
                </a:lnTo>
                <a:lnTo>
                  <a:pt x="0" y="18097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sp>
        <p:nvSpPr>
          <p:cNvPr id="73" name="Google Shape;73;p21"/>
          <p:cNvSpPr txBox="1"/>
          <p:nvPr>
            <p:ph type="title"/>
          </p:nvPr>
        </p:nvSpPr>
        <p:spPr>
          <a:xfrm rot="-2460000">
            <a:off x="671197" y="1717501"/>
            <a:ext cx="5486400" cy="867444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Libre Franklin Medium"/>
              <a:buNone/>
              <a:defRPr b="0" sz="2800">
                <a:latin typeface="Libre Franklin Medium"/>
                <a:ea typeface="Libre Franklin Medium"/>
                <a:cs typeface="Libre Franklin Medium"/>
                <a:sym typeface="Libre Franklin Mediu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4" name="Google Shape;74;p21"/>
          <p:cNvSpPr txBox="1"/>
          <p:nvPr>
            <p:ph idx="1" type="body"/>
          </p:nvPr>
        </p:nvSpPr>
        <p:spPr>
          <a:xfrm rot="-2460000">
            <a:off x="1143479" y="2180529"/>
            <a:ext cx="6096545" cy="74066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1pPr>
            <a:lvl2pPr indent="-228600" lvl="1" marL="914400" algn="l">
              <a:spcBef>
                <a:spcPts val="300"/>
              </a:spcBef>
              <a:spcAft>
                <a:spcPts val="0"/>
              </a:spcAft>
              <a:buSzPts val="1200"/>
              <a:buNone/>
              <a:defRPr sz="1200"/>
            </a:lvl2pPr>
            <a:lvl3pPr indent="-228600" lvl="2" marL="1371600" algn="l">
              <a:spcBef>
                <a:spcPts val="300"/>
              </a:spcBef>
              <a:spcAft>
                <a:spcPts val="0"/>
              </a:spcAft>
              <a:buSzPts val="1000"/>
              <a:buNone/>
              <a:defRPr sz="1000"/>
            </a:lvl3pPr>
            <a:lvl4pPr indent="-228600" lvl="3" marL="1828800" algn="l">
              <a:spcBef>
                <a:spcPts val="300"/>
              </a:spcBef>
              <a:spcAft>
                <a:spcPts val="0"/>
              </a:spcAft>
              <a:buSzPts val="900"/>
              <a:buNone/>
              <a:defRPr sz="900"/>
            </a:lvl4pPr>
            <a:lvl5pPr indent="-228600" lvl="4" marL="2286000" algn="l">
              <a:spcBef>
                <a:spcPts val="300"/>
              </a:spcBef>
              <a:spcAft>
                <a:spcPts val="0"/>
              </a:spcAft>
              <a:buSzPts val="900"/>
              <a:buNone/>
              <a:defRPr sz="900"/>
            </a:lvl5pPr>
            <a:lvl6pPr indent="-228600" lvl="5" marL="2743200" algn="l">
              <a:spcBef>
                <a:spcPts val="300"/>
              </a:spcBef>
              <a:spcAft>
                <a:spcPts val="0"/>
              </a:spcAft>
              <a:buSzPts val="900"/>
              <a:buNone/>
              <a:defRPr sz="900"/>
            </a:lvl6pPr>
            <a:lvl7pPr indent="-228600" lvl="6" marL="3200400" algn="l">
              <a:spcBef>
                <a:spcPts val="300"/>
              </a:spcBef>
              <a:spcAft>
                <a:spcPts val="0"/>
              </a:spcAft>
              <a:buSzPts val="900"/>
              <a:buNone/>
              <a:defRPr sz="900"/>
            </a:lvl7pPr>
            <a:lvl8pPr indent="-228600" lvl="7" marL="3657600" algn="l">
              <a:spcBef>
                <a:spcPts val="300"/>
              </a:spcBef>
              <a:spcAft>
                <a:spcPts val="0"/>
              </a:spcAft>
              <a:buSzPts val="900"/>
              <a:buNone/>
              <a:defRPr sz="900"/>
            </a:lvl8pPr>
            <a:lvl9pPr indent="-228600" lvl="8" marL="4114800" algn="l">
              <a:spcBef>
                <a:spcPts val="300"/>
              </a:spcBef>
              <a:spcAft>
                <a:spcPts val="0"/>
              </a:spcAft>
              <a:buSzPts val="900"/>
              <a:buNone/>
              <a:defRPr sz="900"/>
            </a:lvl9pPr>
          </a:lstStyle>
          <a:p/>
        </p:txBody>
      </p:sp>
      <p:sp>
        <p:nvSpPr>
          <p:cNvPr id="75" name="Google Shape;75;p21"/>
          <p:cNvSpPr txBox="1"/>
          <p:nvPr>
            <p:ph idx="10" type="dt"/>
          </p:nvPr>
        </p:nvSpPr>
        <p:spPr>
          <a:xfrm rot="-2460000">
            <a:off x="201168" y="5870448"/>
            <a:ext cx="2176272" cy="20116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21"/>
          <p:cNvSpPr txBox="1"/>
          <p:nvPr>
            <p:ph idx="11" type="ftr"/>
          </p:nvPr>
        </p:nvSpPr>
        <p:spPr>
          <a:xfrm>
            <a:off x="3517514" y="6285122"/>
            <a:ext cx="4724400" cy="27432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7" name="Google Shape;77;p21"/>
          <p:cNvSpPr/>
          <p:nvPr>
            <p:ph idx="12" type="sldNum"/>
          </p:nvPr>
        </p:nvSpPr>
        <p:spPr>
          <a:xfrm>
            <a:off x="8401038" y="6170822"/>
            <a:ext cx="502920" cy="502920"/>
          </a:xfrm>
          <a:prstGeom prst="ellipse">
            <a:avLst/>
          </a:prstGeom>
          <a:noFill/>
          <a:ln cap="flat" cmpd="sng" w="1905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25" lIns="9125" spcFirstLastPara="1" rIns="9125" wrap="square" tIns="9125">
            <a:normAutofit/>
          </a:bodyPr>
          <a:lstStyle>
            <a:lvl1pPr indent="0" lvl="0" marL="0" algn="ctr">
              <a:spcBef>
                <a:spcPts val="0"/>
              </a:spcBef>
              <a:buNone/>
              <a:defRPr/>
            </a:lvl1pPr>
            <a:lvl2pPr indent="0" lvl="1" marL="0" algn="ctr">
              <a:spcBef>
                <a:spcPts val="0"/>
              </a:spcBef>
              <a:buNone/>
              <a:defRPr/>
            </a:lvl2pPr>
            <a:lvl3pPr indent="0" lvl="2" marL="0" algn="ctr">
              <a:spcBef>
                <a:spcPts val="0"/>
              </a:spcBef>
              <a:buNone/>
              <a:defRPr/>
            </a:lvl3pPr>
            <a:lvl4pPr indent="0" lvl="3" marL="0" algn="ctr">
              <a:spcBef>
                <a:spcPts val="0"/>
              </a:spcBef>
              <a:buNone/>
              <a:defRPr/>
            </a:lvl4pPr>
            <a:lvl5pPr indent="0" lvl="4" marL="0" algn="ctr">
              <a:spcBef>
                <a:spcPts val="0"/>
              </a:spcBef>
              <a:buNone/>
              <a:defRPr/>
            </a:lvl5pPr>
            <a:lvl6pPr indent="0" lvl="5" marL="0" algn="ctr">
              <a:spcBef>
                <a:spcPts val="0"/>
              </a:spcBef>
              <a:buNone/>
              <a:defRPr/>
            </a:lvl6pPr>
            <a:lvl7pPr indent="0" lvl="6" marL="0" algn="ctr">
              <a:spcBef>
                <a:spcPts val="0"/>
              </a:spcBef>
              <a:buNone/>
              <a:defRPr/>
            </a:lvl7pPr>
            <a:lvl8pPr indent="0" lvl="7" marL="0" algn="ctr">
              <a:spcBef>
                <a:spcPts val="0"/>
              </a:spcBef>
              <a:buNone/>
              <a:defRPr/>
            </a:lvl8pPr>
            <a:lvl9pPr indent="0" lvl="8" marL="0" algn="ctr">
              <a:spcBef>
                <a:spcPts val="0"/>
              </a:spcBef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2"/>
          <p:cNvSpPr/>
          <p:nvPr/>
        </p:nvSpPr>
        <p:spPr>
          <a:xfrm>
            <a:off x="-2382" y="5050633"/>
            <a:ext cx="3574257" cy="1807368"/>
          </a:xfrm>
          <a:custGeom>
            <a:rect b="b" l="l" r="r" t="t"/>
            <a:pathLst>
              <a:path extrusionOk="0" h="1807368" w="3574257">
                <a:moveTo>
                  <a:pt x="2382" y="1807368"/>
                </a:moveTo>
                <a:lnTo>
                  <a:pt x="0" y="0"/>
                </a:lnTo>
                <a:lnTo>
                  <a:pt x="2045494" y="1"/>
                </a:lnTo>
                <a:lnTo>
                  <a:pt x="3574257" y="1807368"/>
                </a:lnTo>
                <a:lnTo>
                  <a:pt x="2382" y="180736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sp>
        <p:nvSpPr>
          <p:cNvPr id="7" name="Google Shape;7;p12"/>
          <p:cNvSpPr/>
          <p:nvPr/>
        </p:nvSpPr>
        <p:spPr>
          <a:xfrm>
            <a:off x="-2380" y="5051292"/>
            <a:ext cx="9146380" cy="1806709"/>
          </a:xfrm>
          <a:custGeom>
            <a:rect b="b" l="l" r="r" t="t"/>
            <a:pathLst>
              <a:path extrusionOk="0" h="527584" w="3352800">
                <a:moveTo>
                  <a:pt x="0" y="527584"/>
                </a:moveTo>
                <a:lnTo>
                  <a:pt x="748227" y="0"/>
                </a:lnTo>
                <a:lnTo>
                  <a:pt x="3352800" y="271"/>
                </a:lnTo>
                <a:lnTo>
                  <a:pt x="3352800" y="527584"/>
                </a:lnTo>
                <a:lnTo>
                  <a:pt x="0" y="527584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sp>
        <p:nvSpPr>
          <p:cNvPr id="8" name="Google Shape;8;p12"/>
          <p:cNvSpPr txBox="1"/>
          <p:nvPr>
            <p:ph type="title"/>
          </p:nvPr>
        </p:nvSpPr>
        <p:spPr>
          <a:xfrm>
            <a:off x="822960" y="365760"/>
            <a:ext cx="7520940" cy="54864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Libre Franklin Medium"/>
              <a:buNone/>
              <a:defRPr b="0" i="0" sz="2800" u="none" cap="none" strike="noStrike">
                <a:solidFill>
                  <a:schemeClr val="dk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9" name="Google Shape;9;p12"/>
          <p:cNvSpPr txBox="1"/>
          <p:nvPr>
            <p:ph idx="1" type="body"/>
          </p:nvPr>
        </p:nvSpPr>
        <p:spPr>
          <a:xfrm>
            <a:off x="822960" y="1100628"/>
            <a:ext cx="7520940" cy="357984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marR="0" rtl="0" algn="l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indent="-330200" lvl="1" marL="914400" marR="0" rtl="0" algn="l"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Noto Sans Symbols"/>
              <a:buChar char="▪"/>
              <a:defRPr b="0" i="0" sz="16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indent="-330200" lvl="2" marL="1371600" marR="0" rtl="0" algn="l"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Noto Sans Symbols"/>
              <a:buChar char="▪"/>
              <a:defRPr b="0" i="0" sz="16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indent="-330200" lvl="3" marL="1828800" marR="0" rtl="0" algn="l"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Noto Sans Symbols"/>
              <a:buChar char="▪"/>
              <a:defRPr b="0" i="0" sz="16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indent="-330200" lvl="4" marL="2286000" marR="0" rtl="0" algn="l"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Noto Sans Symbols"/>
              <a:buChar char="▪"/>
              <a:defRPr b="0" i="0" sz="16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indent="-317500" lvl="5" marL="2743200" marR="0" rtl="0" algn="l"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Noto Sans Symbols"/>
              <a:buChar char="▪"/>
              <a:defRPr b="0" i="0" sz="14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indent="-317500" lvl="6" marL="3200400" marR="0" rtl="0" algn="l"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Noto Sans Symbols"/>
              <a:buChar char="▪"/>
              <a:defRPr b="0" i="0" sz="14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indent="-317500" lvl="7" marL="3657600" marR="0" rtl="0" algn="l"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Noto Sans Symbols"/>
              <a:buChar char="▪"/>
              <a:defRPr b="0" i="0" sz="14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indent="-317500" lvl="8" marL="4114800" marR="0" rtl="0" algn="l"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Noto Sans Symbols"/>
              <a:buChar char="▪"/>
              <a:defRPr b="0" i="0" sz="14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/>
        </p:txBody>
      </p:sp>
      <p:sp>
        <p:nvSpPr>
          <p:cNvPr id="10" name="Google Shape;10;p12"/>
          <p:cNvSpPr txBox="1"/>
          <p:nvPr>
            <p:ph idx="10" type="dt"/>
          </p:nvPr>
        </p:nvSpPr>
        <p:spPr>
          <a:xfrm rot="-2460000">
            <a:off x="201168" y="5870448"/>
            <a:ext cx="2176272" cy="20116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FFFFFF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/>
        </p:txBody>
      </p:sp>
      <p:sp>
        <p:nvSpPr>
          <p:cNvPr id="11" name="Google Shape;11;p12"/>
          <p:cNvSpPr txBox="1"/>
          <p:nvPr>
            <p:ph idx="11" type="ftr"/>
          </p:nvPr>
        </p:nvSpPr>
        <p:spPr>
          <a:xfrm>
            <a:off x="3517514" y="6285122"/>
            <a:ext cx="4724400" cy="27432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000" u="none" cap="none" strike="noStrike">
                <a:solidFill>
                  <a:srgbClr val="FFFFFF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/>
        </p:txBody>
      </p:sp>
      <p:sp>
        <p:nvSpPr>
          <p:cNvPr id="12" name="Google Shape;12;p12"/>
          <p:cNvSpPr/>
          <p:nvPr>
            <p:ph idx="12" type="sldNum"/>
          </p:nvPr>
        </p:nvSpPr>
        <p:spPr>
          <a:xfrm>
            <a:off x="8401038" y="6170822"/>
            <a:ext cx="502920" cy="502920"/>
          </a:xfrm>
          <a:prstGeom prst="ellipse">
            <a:avLst/>
          </a:prstGeom>
          <a:noFill/>
          <a:ln cap="flat" cmpd="sng" w="1905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25" lIns="9125" spcFirstLastPara="1" rIns="9125" wrap="square" tIns="9125">
            <a:normAutofit/>
          </a:bodyPr>
          <a:lstStyle>
            <a:lvl1pPr indent="0" lvl="0" marL="0" marR="0" rtl="0" algn="ctr">
              <a:spcBef>
                <a:spcPts val="0"/>
              </a:spcBef>
              <a:buNone/>
              <a:defRPr b="0" i="0" sz="1650" u="none" cap="none" strike="noStrike">
                <a:solidFill>
                  <a:srgbClr val="FFFFFF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indent="0" lvl="1" marL="0" marR="0" rtl="0" algn="ctr">
              <a:spcBef>
                <a:spcPts val="0"/>
              </a:spcBef>
              <a:buNone/>
              <a:defRPr b="0" i="0" sz="1650" u="none" cap="none" strike="noStrike">
                <a:solidFill>
                  <a:srgbClr val="FFFFFF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indent="0" lvl="2" marL="0" marR="0" rtl="0" algn="ctr">
              <a:spcBef>
                <a:spcPts val="0"/>
              </a:spcBef>
              <a:buNone/>
              <a:defRPr b="0" i="0" sz="1650" u="none" cap="none" strike="noStrike">
                <a:solidFill>
                  <a:srgbClr val="FFFFFF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indent="0" lvl="3" marL="0" marR="0" rtl="0" algn="ctr">
              <a:spcBef>
                <a:spcPts val="0"/>
              </a:spcBef>
              <a:buNone/>
              <a:defRPr b="0" i="0" sz="1650" u="none" cap="none" strike="noStrike">
                <a:solidFill>
                  <a:srgbClr val="FFFFFF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indent="0" lvl="4" marL="0" marR="0" rtl="0" algn="ctr">
              <a:spcBef>
                <a:spcPts val="0"/>
              </a:spcBef>
              <a:buNone/>
              <a:defRPr b="0" i="0" sz="1650" u="none" cap="none" strike="noStrike">
                <a:solidFill>
                  <a:srgbClr val="FFFFFF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indent="0" lvl="5" marL="0" marR="0" rtl="0" algn="ctr">
              <a:spcBef>
                <a:spcPts val="0"/>
              </a:spcBef>
              <a:buNone/>
              <a:defRPr b="0" i="0" sz="1650" u="none" cap="none" strike="noStrike">
                <a:solidFill>
                  <a:srgbClr val="FFFFFF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indent="0" lvl="6" marL="0" marR="0" rtl="0" algn="ctr">
              <a:spcBef>
                <a:spcPts val="0"/>
              </a:spcBef>
              <a:buNone/>
              <a:defRPr b="0" i="0" sz="1650" u="none" cap="none" strike="noStrike">
                <a:solidFill>
                  <a:srgbClr val="FFFFFF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indent="0" lvl="7" marL="0" marR="0" rtl="0" algn="ctr">
              <a:spcBef>
                <a:spcPts val="0"/>
              </a:spcBef>
              <a:buNone/>
              <a:defRPr b="0" i="0" sz="1650" u="none" cap="none" strike="noStrike">
                <a:solidFill>
                  <a:srgbClr val="FFFFFF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indent="0" lvl="8" marL="0" marR="0" rtl="0" algn="ctr">
              <a:spcBef>
                <a:spcPts val="0"/>
              </a:spcBef>
              <a:buNone/>
              <a:defRPr b="0" i="0" sz="1650" u="none" cap="none" strike="noStrike">
                <a:solidFill>
                  <a:srgbClr val="FFFFFF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0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7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3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3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8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1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2.png"/><Relationship Id="rId4" Type="http://schemas.openxmlformats.org/officeDocument/2006/relationships/image" Target="../media/image4.png"/><Relationship Id="rId5" Type="http://schemas.openxmlformats.org/officeDocument/2006/relationships/image" Target="../media/image14.png"/><Relationship Id="rId6" Type="http://schemas.openxmlformats.org/officeDocument/2006/relationships/image" Target="../media/image9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5.png"/><Relationship Id="rId4" Type="http://schemas.openxmlformats.org/officeDocument/2006/relationships/image" Target="../media/image6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2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1"/>
          <p:cNvSpPr txBox="1"/>
          <p:nvPr>
            <p:ph type="ctrTitle"/>
          </p:nvPr>
        </p:nvSpPr>
        <p:spPr>
          <a:xfrm rot="-2460000">
            <a:off x="817113" y="1730402"/>
            <a:ext cx="5648623" cy="1204306"/>
          </a:xfrm>
          <a:prstGeom prst="rect">
            <a:avLst/>
          </a:prstGeom>
          <a:noFill/>
          <a:ln>
            <a:noFill/>
          </a:ln>
        </p:spPr>
        <p:txBody>
          <a:bodyPr anchorCtr="0" anchor="b" bIns="9125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Libre Franklin Medium"/>
              <a:buNone/>
            </a:pPr>
            <a:r>
              <a:rPr lang="es-ES"/>
              <a:t>CAPAS DE LA TIERRA </a:t>
            </a:r>
            <a:endParaRPr/>
          </a:p>
        </p:txBody>
      </p:sp>
      <p:sp>
        <p:nvSpPr>
          <p:cNvPr id="95" name="Google Shape;95;p1"/>
          <p:cNvSpPr txBox="1"/>
          <p:nvPr>
            <p:ph idx="1" type="subTitle"/>
          </p:nvPr>
        </p:nvSpPr>
        <p:spPr>
          <a:xfrm>
            <a:off x="1371600" y="6021287"/>
            <a:ext cx="6400800" cy="64807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91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</a:pPr>
            <a:r>
              <a:rPr b="1" lang="es-ES"/>
              <a:t>UNIDAD 1</a:t>
            </a:r>
            <a:endParaRPr b="1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3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4" name="Google Shape;144;g341fa111fbd_0_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4425" y="152400"/>
            <a:ext cx="8887176" cy="64619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8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9" name="Google Shape;149;p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79512" y="47390"/>
            <a:ext cx="8820472" cy="681060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3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4" name="Google Shape;154;p1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0" name="Google Shape;100;p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7504" y="116632"/>
            <a:ext cx="8928992" cy="662473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5" name="Google Shape;105;p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9144000" cy="68579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0" name="Google Shape;110;p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79512" y="0"/>
            <a:ext cx="8568952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5" name="Google Shape;115;p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9144000" cy="674136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0" name="Google Shape;120;p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79512" y="188640"/>
            <a:ext cx="4104456" cy="2664296"/>
          </a:xfrm>
          <a:prstGeom prst="rect">
            <a:avLst/>
          </a:prstGeom>
          <a:noFill/>
          <a:ln>
            <a:noFill/>
          </a:ln>
        </p:spPr>
      </p:pic>
      <p:pic>
        <p:nvPicPr>
          <p:cNvPr id="121" name="Google Shape;121;p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644008" y="188641"/>
            <a:ext cx="4320480" cy="259922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2" name="Google Shape;122;p6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79512" y="3068960"/>
            <a:ext cx="4104456" cy="3456384"/>
          </a:xfrm>
          <a:prstGeom prst="rect">
            <a:avLst/>
          </a:prstGeom>
          <a:noFill/>
          <a:ln>
            <a:noFill/>
          </a:ln>
        </p:spPr>
      </p:pic>
      <p:pic>
        <p:nvPicPr>
          <p:cNvPr id="123" name="Google Shape;123;p6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4644008" y="3068960"/>
            <a:ext cx="4320480" cy="345638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8" name="Google Shape;128;p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79512" y="404663"/>
            <a:ext cx="3888432" cy="6120681"/>
          </a:xfrm>
          <a:prstGeom prst="rect">
            <a:avLst/>
          </a:prstGeom>
          <a:noFill/>
          <a:ln>
            <a:noFill/>
          </a:ln>
        </p:spPr>
      </p:pic>
      <p:pic>
        <p:nvPicPr>
          <p:cNvPr id="129" name="Google Shape;129;p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283969" y="260648"/>
            <a:ext cx="4608512" cy="626469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4" name="Google Shape;134;p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7504" y="116632"/>
            <a:ext cx="8856984" cy="648072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8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9" name="Google Shape;139;p1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7504" y="332656"/>
            <a:ext cx="8928992" cy="633670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Ángulos">
  <a:themeElements>
    <a:clrScheme name="Ángulos">
      <a:dk1>
        <a:srgbClr val="000000"/>
      </a:dk1>
      <a:lt1>
        <a:srgbClr val="FFFFFF"/>
      </a:lt1>
      <a:dk2>
        <a:srgbClr val="434342"/>
      </a:dk2>
      <a:lt2>
        <a:srgbClr val="CDD7D9"/>
      </a:lt2>
      <a:accent1>
        <a:srgbClr val="797B7E"/>
      </a:accent1>
      <a:accent2>
        <a:srgbClr val="F96A1B"/>
      </a:accent2>
      <a:accent3>
        <a:srgbClr val="08A1D9"/>
      </a:accent3>
      <a:accent4>
        <a:srgbClr val="7C984A"/>
      </a:accent4>
      <a:accent5>
        <a:srgbClr val="C2AD8D"/>
      </a:accent5>
      <a:accent6>
        <a:srgbClr val="506E94"/>
      </a:accent6>
      <a:hlink>
        <a:srgbClr val="5F5F5F"/>
      </a:hlink>
      <a:folHlink>
        <a:srgbClr val="969696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2017-08-03T00:17:07Z</dcterms:created>
  <dc:creator>Amayita</dc:creator>
</cp:coreProperties>
</file>