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45" d="100"/>
          <a:sy n="45" d="100"/>
        </p:scale>
        <p:origin x="42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LICENCIATURA 2020</a:t>
            </a:r>
          </a:p>
        </p:txBody>
      </p:sp>
    </p:spTree>
    <p:extLst>
      <p:ext uri="{BB962C8B-B14F-4D97-AF65-F5344CB8AC3E}">
        <p14:creationId xmlns:p14="http://schemas.microsoft.com/office/powerpoint/2010/main" val="1731809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/>
              <a:t>PROMOCIÓN 2020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10194552" cy="2217054"/>
          </a:xfrm>
        </p:spPr>
        <p:txBody>
          <a:bodyPr>
            <a:normAutofit fontScale="92500" lnSpcReduction="10000"/>
          </a:bodyPr>
          <a:lstStyle/>
          <a:p>
            <a:r>
              <a:rPr lang="es-CL" dirty="0"/>
              <a:t>61 ALUMNOS EGRESADO </a:t>
            </a:r>
          </a:p>
          <a:p>
            <a:r>
              <a:rPr lang="es-CL" dirty="0"/>
              <a:t>122 PADRES DE LOS EGRESADOS</a:t>
            </a:r>
          </a:p>
          <a:p>
            <a:r>
              <a:rPr lang="es-CL" dirty="0"/>
              <a:t>20  PERSONAL  A CARGO (audio, iluminación, locución, portería, ubicación, premiación, etc. )</a:t>
            </a:r>
          </a:p>
          <a:p>
            <a:r>
              <a:rPr lang="es-CL" dirty="0"/>
              <a:t>6  COMUNIDAD RELIGIOSA, CAPELLÁN Y PROFESORES JEFES</a:t>
            </a:r>
          </a:p>
          <a:p>
            <a:r>
              <a:rPr lang="es-CL" b="1" dirty="0"/>
              <a:t>209 PERSONAS EN TOTAL </a:t>
            </a:r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26159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2397" y="299553"/>
            <a:ext cx="3325137" cy="642144"/>
          </a:xfrm>
        </p:spPr>
        <p:txBody>
          <a:bodyPr/>
          <a:lstStyle/>
          <a:p>
            <a:r>
              <a:rPr lang="es-CL" dirty="0"/>
              <a:t>estructura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941698"/>
            <a:ext cx="9603275" cy="4524648"/>
          </a:xfrm>
        </p:spPr>
        <p:txBody>
          <a:bodyPr>
            <a:normAutofit fontScale="85000" lnSpcReduction="10000"/>
          </a:bodyPr>
          <a:lstStyle/>
          <a:p>
            <a:r>
              <a:rPr lang="es-CL" dirty="0"/>
              <a:t>MÚSICA (EN DATTA SE PASAN FOTOS Y NOMBRES DE LOS EGRESADOS) </a:t>
            </a:r>
          </a:p>
          <a:p>
            <a:r>
              <a:rPr lang="es-CL" dirty="0"/>
              <a:t>LOCUTOR (INGRESO ALUMNOS DE CUARTO MEDIO) </a:t>
            </a:r>
          </a:p>
          <a:p>
            <a:r>
              <a:rPr lang="es-CL" dirty="0"/>
              <a:t>ENCENDIDO DEL CIRIO, bendición Padre Alex a los egresados (se rescata liturgia)</a:t>
            </a:r>
          </a:p>
          <a:p>
            <a:r>
              <a:rPr lang="es-CL" dirty="0"/>
              <a:t>HIMNO NACIONAL </a:t>
            </a:r>
          </a:p>
          <a:p>
            <a:r>
              <a:rPr lang="es-CL" dirty="0"/>
              <a:t>DISCURSO DIRECTORA</a:t>
            </a:r>
          </a:p>
          <a:p>
            <a:r>
              <a:rPr lang="es-CL" dirty="0"/>
              <a:t>ENTREGA LICENCIAS DE ENSEÑANZA MEDIA y entrega de piochas  (se rescata de liturgia)</a:t>
            </a:r>
          </a:p>
          <a:p>
            <a:r>
              <a:rPr lang="es-CL" dirty="0"/>
              <a:t>RECONOCIMIENTO PROFESORES JEFES </a:t>
            </a:r>
          </a:p>
          <a:p>
            <a:r>
              <a:rPr lang="es-CL" dirty="0"/>
              <a:t>OBSEQUIO SUBCENTROS PADRES AL COLEGIO ( no sabemos si se realizará)</a:t>
            </a:r>
          </a:p>
          <a:p>
            <a:r>
              <a:rPr lang="es-CL" dirty="0"/>
              <a:t>NÚMERO ARTÍSTICO (responsable Francisco </a:t>
            </a:r>
            <a:r>
              <a:rPr lang="es-CL" dirty="0" err="1"/>
              <a:t>Esperidión</a:t>
            </a:r>
            <a:r>
              <a:rPr lang="es-CL" dirty="0"/>
              <a:t>) </a:t>
            </a:r>
          </a:p>
          <a:p>
            <a:r>
              <a:rPr lang="es-CL" dirty="0"/>
              <a:t>ENTREGA TRES PRIMERAS LICENCIA </a:t>
            </a:r>
          </a:p>
          <a:p>
            <a:r>
              <a:rPr lang="es-CL" dirty="0"/>
              <a:t>ENTREGA PRIMERA LICENCIA DE LA PROMOCIÓN </a:t>
            </a:r>
          </a:p>
          <a:p>
            <a:endParaRPr lang="es-CL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66465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491319"/>
            <a:ext cx="9603275" cy="5390866"/>
          </a:xfrm>
        </p:spPr>
        <p:txBody>
          <a:bodyPr>
            <a:normAutofit fontScale="92500" lnSpcReduction="20000"/>
          </a:bodyPr>
          <a:lstStyle/>
          <a:p>
            <a:r>
              <a:rPr lang="es-CL" dirty="0"/>
              <a:t>PREMIO MEJOR COMPAÑERO</a:t>
            </a:r>
          </a:p>
          <a:p>
            <a:r>
              <a:rPr lang="es-CL" dirty="0"/>
              <a:t>PREMIO ESFUERZO Y SUPERACIÓN PERSONAL </a:t>
            </a:r>
          </a:p>
          <a:p>
            <a:r>
              <a:rPr lang="es-CL" dirty="0"/>
              <a:t>PREMIO COLABORACIÓN Y SERVICIO </a:t>
            </a:r>
          </a:p>
          <a:p>
            <a:r>
              <a:rPr lang="es-CL" dirty="0"/>
              <a:t>PREMIO PROVIDENCIA </a:t>
            </a:r>
          </a:p>
          <a:p>
            <a:r>
              <a:rPr lang="es-CL" dirty="0"/>
              <a:t>PREMIO SAGRADOS CORAZONES</a:t>
            </a:r>
          </a:p>
          <a:p>
            <a:r>
              <a:rPr lang="es-CL" dirty="0"/>
              <a:t>PREMIO PERMANENCIA </a:t>
            </a:r>
          </a:p>
          <a:p>
            <a:r>
              <a:rPr lang="es-CL" dirty="0"/>
              <a:t>DISCURSO EGRESADO</a:t>
            </a:r>
          </a:p>
          <a:p>
            <a:r>
              <a:rPr lang="es-CL" dirty="0">
                <a:solidFill>
                  <a:srgbClr val="FF0000"/>
                </a:solidFill>
              </a:rPr>
              <a:t>INGRESO PARVULARIO  (no va)</a:t>
            </a:r>
          </a:p>
          <a:p>
            <a:r>
              <a:rPr lang="es-CL" dirty="0"/>
              <a:t>ÚLTIMO CONTROL DE ASISTENCIA</a:t>
            </a:r>
          </a:p>
          <a:p>
            <a:r>
              <a:rPr lang="es-CL" dirty="0"/>
              <a:t>HIMNO COLEGIO SS.CC.</a:t>
            </a:r>
          </a:p>
          <a:p>
            <a:r>
              <a:rPr lang="es-CL" dirty="0"/>
              <a:t>ENCENDIDO DE VELAS (no es conveniente en el patio)</a:t>
            </a:r>
          </a:p>
          <a:p>
            <a:r>
              <a:rPr lang="es-CL" dirty="0"/>
              <a:t>CANCIÓN DEL ADIOS</a:t>
            </a:r>
          </a:p>
          <a:p>
            <a:r>
              <a:rPr lang="es-CL" dirty="0"/>
              <a:t>SALIDA EGRESADOS  (rescatar hito de los globos a la salida)</a:t>
            </a:r>
          </a:p>
        </p:txBody>
      </p:sp>
    </p:spTree>
    <p:extLst>
      <p:ext uri="{BB962C8B-B14F-4D97-AF65-F5344CB8AC3E}">
        <p14:creationId xmlns:p14="http://schemas.microsoft.com/office/powerpoint/2010/main" val="1722457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PREMIOS </a:t>
            </a:r>
            <a:br>
              <a:rPr lang="es-CL" dirty="0"/>
            </a:b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80101"/>
          </a:xfrm>
        </p:spPr>
        <p:txBody>
          <a:bodyPr>
            <a:normAutofit fontScale="70000" lnSpcReduction="20000"/>
          </a:bodyPr>
          <a:lstStyle/>
          <a:p>
            <a:r>
              <a:rPr lang="es-CL" dirty="0"/>
              <a:t>PROVIDENCIA: Un galvano y dinero que entrega el Centro de PP.AA.</a:t>
            </a:r>
          </a:p>
          <a:p>
            <a:r>
              <a:rPr lang="es-CL" dirty="0"/>
              <a:t>SAGRADOS CORAZONES : Un galvano y un regalo </a:t>
            </a:r>
          </a:p>
          <a:p>
            <a:r>
              <a:rPr lang="es-CL" dirty="0"/>
              <a:t>MEJOR COMPAÑERO : Regalo y diploma  </a:t>
            </a:r>
          </a:p>
          <a:p>
            <a:r>
              <a:rPr lang="es-CL" dirty="0"/>
              <a:t>COLABORACION : Regalo y diploma </a:t>
            </a:r>
          </a:p>
          <a:p>
            <a:r>
              <a:rPr lang="es-CL" dirty="0"/>
              <a:t>ESFUERZO : Regalo y diploma </a:t>
            </a:r>
          </a:p>
          <a:p>
            <a:r>
              <a:rPr lang="es-CL" dirty="0"/>
              <a:t>PERMANENCIA : Muñecos y diploma </a:t>
            </a:r>
          </a:p>
          <a:p>
            <a:r>
              <a:rPr lang="es-CL" dirty="0"/>
              <a:t>PRIMERA LICENCIA : Galvano y Regalo</a:t>
            </a:r>
          </a:p>
          <a:p>
            <a:r>
              <a:rPr lang="es-CL" dirty="0"/>
              <a:t>TRES PRIMERAS LICENCIAS : Regalo y diploma </a:t>
            </a:r>
          </a:p>
          <a:p>
            <a:r>
              <a:rPr lang="es-CL" dirty="0"/>
              <a:t>RECONOCIMIENTO PROF. JEFES :  Regalo </a:t>
            </a:r>
          </a:p>
          <a:p>
            <a:r>
              <a:rPr lang="es-CL" dirty="0"/>
              <a:t>OBSEQUIO AL COLEGIO :  Regalo que los subcentros entregan al establecimiento  (consultar a profesor jefe)</a:t>
            </a:r>
          </a:p>
          <a:p>
            <a:pPr marL="0" indent="0">
              <a:buNone/>
            </a:pPr>
            <a:r>
              <a:rPr lang="es-C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96058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Nombrar comisiones :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29380"/>
            <a:ext cx="9603275" cy="3868500"/>
          </a:xfrm>
        </p:spPr>
        <p:txBody>
          <a:bodyPr>
            <a:normAutofit fontScale="77500" lnSpcReduction="20000"/>
          </a:bodyPr>
          <a:lstStyle/>
          <a:p>
            <a:r>
              <a:rPr lang="es-CL" dirty="0"/>
              <a:t>Nombrar coordinador : coordinar toda la ceremonia de licenciatura  </a:t>
            </a:r>
          </a:p>
          <a:p>
            <a:r>
              <a:rPr lang="es-CL" dirty="0"/>
              <a:t>Confección de libreto:  elegir un profesor(a) que realice el libreto y lo entregue de forma anticipada al Consejo Directivo para posibles modificaciones y correcciones. (sugerencia Srta. Catalina Rodríguez y Francisca Ríos)</a:t>
            </a:r>
          </a:p>
          <a:p>
            <a:r>
              <a:rPr lang="es-CL" dirty="0"/>
              <a:t>Locutor : elegir un locutor (a) que guíe la ceremonia con voz pausada, buena modulación y pronunciación  (sugerencias: </a:t>
            </a:r>
          </a:p>
          <a:p>
            <a:r>
              <a:rPr lang="es-CL" dirty="0"/>
              <a:t>Números artísticos :  Profesor responsable de elegir números artísticos acordes a la ceremonia de licenciatura. (sugerencias: Sr. Francisco </a:t>
            </a:r>
            <a:r>
              <a:rPr lang="es-CL" dirty="0" err="1"/>
              <a:t>Esperidión</a:t>
            </a:r>
            <a:r>
              <a:rPr lang="es-CL" dirty="0"/>
              <a:t> … algo acorde a la solemnidad de la licenciatura)</a:t>
            </a:r>
          </a:p>
          <a:p>
            <a:r>
              <a:rPr lang="es-CL" dirty="0"/>
              <a:t>Nombrar diversas comisiones:  </a:t>
            </a:r>
          </a:p>
          <a:p>
            <a:pPr lvl="1"/>
            <a:r>
              <a:rPr lang="es-CL" dirty="0"/>
              <a:t>Premiación (Leticia, Fabiola, Alfredo) </a:t>
            </a:r>
          </a:p>
          <a:p>
            <a:pPr lvl="1"/>
            <a:r>
              <a:rPr lang="es-CL" dirty="0"/>
              <a:t>Aseo (auxiliares … responsable Ramón Araya)</a:t>
            </a:r>
          </a:p>
          <a:p>
            <a:pPr lvl="1"/>
            <a:r>
              <a:rPr lang="es-CL" dirty="0"/>
              <a:t>Ornato (Ivonne, Ángela, Juliana, Marcela, Karina)</a:t>
            </a:r>
          </a:p>
          <a:p>
            <a:pPr lvl="1"/>
            <a:r>
              <a:rPr lang="es-CL" dirty="0"/>
              <a:t>Ingreso, ubicación y egreso de licenciados, padres, apoderados e invitados   </a:t>
            </a:r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68171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Hitos importantes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Retiro cuartos medios :  cartas de familiares dirigidas a los alumnos  </a:t>
            </a:r>
          </a:p>
          <a:p>
            <a:r>
              <a:rPr lang="es-CL" dirty="0"/>
              <a:t>Despedida de cuartos medios :  al finalizar la ceremonia se les entregan globos que luego los alumnos lanzan en forma conjunta. </a:t>
            </a:r>
          </a:p>
          <a:p>
            <a:r>
              <a:rPr lang="es-CL" dirty="0"/>
              <a:t>Eucaristía :  entrega de una insignia por parte de la Comunidad Religiosa a cada egresado.</a:t>
            </a:r>
          </a:p>
          <a:p>
            <a:r>
              <a:rPr lang="es-CL" dirty="0"/>
              <a:t>Licenciatura : poema de los alumnos del parvulario. </a:t>
            </a:r>
          </a:p>
          <a:p>
            <a:r>
              <a:rPr lang="es-CL" dirty="0"/>
              <a:t>Peregrinación a Andacollo :    se rescata de la Bendición después del encendido cirio.</a:t>
            </a:r>
          </a:p>
        </p:txBody>
      </p:sp>
    </p:spTree>
    <p:extLst>
      <p:ext uri="{BB962C8B-B14F-4D97-AF65-F5344CB8AC3E}">
        <p14:creationId xmlns:p14="http://schemas.microsoft.com/office/powerpoint/2010/main" val="2674686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040130"/>
            <a:ext cx="9603275" cy="813624"/>
          </a:xfrm>
        </p:spPr>
        <p:txBody>
          <a:bodyPr/>
          <a:lstStyle/>
          <a:p>
            <a:r>
              <a:rPr lang="es-CL" dirty="0"/>
              <a:t>PREMIO PERMANENCIA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1634066" y="2108200"/>
            <a:ext cx="3513667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/>
              <a:t>CUARTO MEDIO A 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ARANCIBIA ARAYA, MAXIMILIANO ENRIQUE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BINVIGNAT PALMA, DOMINIQUE SOPHIE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CALDERÓN FUENTES, VALENTINA DENISSE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CASTILLO CARRASCO, KARLA VALENTINA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CASTRO GONZÁLEZ, MONTSERRAT ALMENDRA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EGAÑA IBARRA, VALENTINA PAZ BELÉN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FABRES NÚÑEZ, JOSÉ TOMÁS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GAETE OLIVARES, JAVIERA CONSTANZA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PARDO ORELLANA, ANTONIA ISABEL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PAREDES GAJARDO, DAFNNE PAULINA MICHELLE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PÉREZ DELGADILLO, MAITE ESPERANZA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RODRÍGUEZ AGUIRRE, IGNACIA JESÚS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RODRIGUEZ PEÑA, CAMILA ISIDORA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VIGORENA NÚÑEZ, RAFAEL IGNACIO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WALKER GONZÁLEZ, MATÍAS ALONSO 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MUNIZAGA ÁNGEL, CONSUELO CAROLINA</a:t>
            </a:r>
          </a:p>
          <a:p>
            <a:endParaRPr lang="es-CL" sz="1000" dirty="0"/>
          </a:p>
        </p:txBody>
      </p:sp>
      <p:sp>
        <p:nvSpPr>
          <p:cNvPr id="5" name="CuadroTexto 4"/>
          <p:cNvSpPr txBox="1"/>
          <p:nvPr/>
        </p:nvSpPr>
        <p:spPr>
          <a:xfrm>
            <a:off x="6253216" y="2108200"/>
            <a:ext cx="3513667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/>
              <a:t>CUARTO MEDIO B 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ANGEL VENEGAS, CAROLINA ANTONIA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CORTÉS YÁÑEZ, JORGE EDUARDO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FERNÁNDEZ LASO, JOSEFA DEL ROSARIO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GONZÁLEZ MORALES, FRANCISCA VERÓNICA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GRAMOLA AGUILERA, ANGELA SOFÍA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JUICA ZULETA, FERNANDO SEBASTIÁN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LASO CAÑAS, </a:t>
            </a:r>
            <a:r>
              <a:rPr lang="es-CL" sz="1000" dirty="0" err="1"/>
              <a:t>SOFíA</a:t>
            </a:r>
            <a:endParaRPr lang="es-CL" sz="1000" dirty="0"/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MALDONADO PINTO, CATALINA ALEJANDRA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ROMO PIZARRO, FLORENCIA IGNACIA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VARGAS CARMONA, JAVIERA IGNACIA</a:t>
            </a:r>
          </a:p>
          <a:p>
            <a:pPr marL="342900" indent="-342900">
              <a:buFont typeface="+mj-lt"/>
              <a:buAutoNum type="arabicParenR"/>
            </a:pPr>
            <a:r>
              <a:rPr lang="es-CL" sz="1000" dirty="0"/>
              <a:t>YÁÑEZ GÓMEZ, FELIPE IGNACIO</a:t>
            </a:r>
          </a:p>
          <a:p>
            <a:pPr marL="342900" indent="-342900">
              <a:buFont typeface="+mj-lt"/>
              <a:buAutoNum type="arabicParenR"/>
            </a:pPr>
            <a:endParaRPr lang="es-CL" sz="1000" dirty="0"/>
          </a:p>
        </p:txBody>
      </p:sp>
    </p:spTree>
    <p:extLst>
      <p:ext uri="{BB962C8B-B14F-4D97-AF65-F5344CB8AC3E}">
        <p14:creationId xmlns:p14="http://schemas.microsoft.com/office/powerpoint/2010/main" val="2291722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/>
              <a:t>REQUERIMIENTOS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2"/>
            <a:ext cx="3161985" cy="3450613"/>
          </a:xfrm>
        </p:spPr>
        <p:txBody>
          <a:bodyPr/>
          <a:lstStyle/>
          <a:p>
            <a:r>
              <a:rPr lang="es-CL" dirty="0"/>
              <a:t>ENTRADAS </a:t>
            </a:r>
          </a:p>
          <a:p>
            <a:r>
              <a:rPr lang="es-CL" dirty="0"/>
              <a:t>DIPLOMAS </a:t>
            </a:r>
          </a:p>
          <a:p>
            <a:r>
              <a:rPr lang="es-CL" dirty="0"/>
              <a:t>GALVANOS </a:t>
            </a:r>
          </a:p>
          <a:p>
            <a:r>
              <a:rPr lang="es-CL" dirty="0"/>
              <a:t>REGALOS </a:t>
            </a:r>
          </a:p>
          <a:p>
            <a:r>
              <a:rPr lang="es-CL" dirty="0"/>
              <a:t>LICENCIAS </a:t>
            </a:r>
          </a:p>
          <a:p>
            <a:r>
              <a:rPr lang="es-CL" dirty="0"/>
              <a:t>ARREGLOS FLORALES </a:t>
            </a:r>
          </a:p>
          <a:p>
            <a:endParaRPr lang="es-CL" dirty="0"/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4945695" y="2015732"/>
            <a:ext cx="3161985" cy="34506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s-CL" dirty="0"/>
              <a:t>ALFOMBRAS </a:t>
            </a:r>
          </a:p>
          <a:p>
            <a:r>
              <a:rPr lang="es-CL" dirty="0"/>
              <a:t>VALLAS PAPALES</a:t>
            </a:r>
          </a:p>
          <a:p>
            <a:r>
              <a:rPr lang="es-CL" dirty="0"/>
              <a:t>CIRIO PASCUAL </a:t>
            </a:r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895424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Galería</Template>
  <TotalTime>213</TotalTime>
  <Words>662</Words>
  <Application>Microsoft Office PowerPoint</Application>
  <PresentationFormat>Panorámica</PresentationFormat>
  <Paragraphs>100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LICENCIATURA 2020</vt:lpstr>
      <vt:lpstr>PROMOCIÓN 2020</vt:lpstr>
      <vt:lpstr>estructura </vt:lpstr>
      <vt:lpstr>Presentación de PowerPoint</vt:lpstr>
      <vt:lpstr>PREMIOS  </vt:lpstr>
      <vt:lpstr>Nombrar comisiones :</vt:lpstr>
      <vt:lpstr>Hitos importantes </vt:lpstr>
      <vt:lpstr>PREMIO PERMANENCIA</vt:lpstr>
      <vt:lpstr>REQUERIMIENTOS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LICENCIATURA 2020</dc:title>
  <dc:creator>Pia</dc:creator>
  <cp:lastModifiedBy>usuario</cp:lastModifiedBy>
  <cp:revision>12</cp:revision>
  <dcterms:created xsi:type="dcterms:W3CDTF">2020-10-03T22:45:03Z</dcterms:created>
  <dcterms:modified xsi:type="dcterms:W3CDTF">2020-10-21T13:17:33Z</dcterms:modified>
</cp:coreProperties>
</file>