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Clase 3 – Unidad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¿Cómo mejorar la institucionalidad democrática en Chile?</a:t>
            </a:r>
          </a:p>
          <a:p>
            <a:pPr lvl="1"/>
            <a:r>
              <a:t>Objetivo: Analizar debilidades y proponer mejoras concretas.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Actividad 3: Plenario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Cada grupo expone (2 minutos).</a:t>
            </a:r>
          </a:p>
          <a:p>
            <a:pPr lvl="1"/>
            <a:r>
              <a:t>Curso vota propuesta más viable.</a:t>
            </a:r>
          </a:p>
          <a:p>
            <a:pPr lvl="1"/>
            <a:r>
              <a:t>Curso vota propuesta más innovadora.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Reflexión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¿Se mejora la democracia solo cambiando leyes?</a:t>
            </a:r>
          </a:p>
          <a:p>
            <a:pPr lvl="1"/>
            <a:r>
              <a:t>¿Qué rol tienen los ciudadanos?</a:t>
            </a:r>
          </a:p>
          <a:p>
            <a:pPr lvl="1"/>
            <a:r>
              <a:t>Evalúa del 1 al 7 la institucionalidad actual.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Evaluación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Criterios:</a:t>
            </a:r>
          </a:p>
          <a:p>
            <a:pPr lvl="1"/>
            <a:r>
              <a:t>Identifica problema institucional.</a:t>
            </a:r>
          </a:p>
          <a:p>
            <a:pPr lvl="1"/>
            <a:r>
              <a:t>Propone medida coherente.</a:t>
            </a:r>
          </a:p>
          <a:p>
            <a:pPr lvl="1"/>
            <a:r>
              <a:t>Argumenta con fundamentos.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Extensión o Producto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Carta al director proponiendo mejora.</a:t>
            </a:r>
          </a:p>
          <a:p>
            <a:pPr lvl="1"/>
            <a:r>
              <a:t>Infografía sobre fortalecimiento democrático.</a:t>
            </a:r>
          </a:p>
          <a:p>
            <a:pPr lvl="1"/>
            <a:r>
              <a:t>Simulación de comisión parlamentaria.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Objetivos de Aprendizaje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Comprender la institucionalidad democrática en Chile.</a:t>
            </a:r>
          </a:p>
          <a:p>
            <a:pPr lvl="1"/>
            <a:r>
              <a:t>Evaluar críticamente su funcionamiento.</a:t>
            </a:r>
          </a:p>
          <a:p>
            <a:pPr lvl="1"/>
            <a:r>
              <a:t>Proponer medidas de fortalecimiento.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Pregunta Inicial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¿Qué entendemos por institucionalidad democrática?</a:t>
            </a:r>
          </a:p>
          <a:p>
            <a:pPr lvl="1"/>
            <a:r>
              <a:t>¿Funciona adecuadamente hoy en Chile?</a:t>
            </a:r>
          </a:p>
          <a:p>
            <a:pPr lvl="1"/>
            <a:r>
              <a:t>Fundamenta tu opinión.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Conceptos Clave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Institucionalidad democrática</a:t>
            </a:r>
          </a:p>
          <a:p>
            <a:pPr lvl="1"/>
            <a:r>
              <a:t>Representación política</a:t>
            </a:r>
          </a:p>
          <a:p>
            <a:pPr lvl="1"/>
            <a:r>
              <a:t>Participación ciudadana</a:t>
            </a:r>
          </a:p>
          <a:p>
            <a:pPr lvl="1"/>
            <a:r>
              <a:t>Transparencia y probidad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Dimensión 1: Sistema Electoral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Representatividad</a:t>
            </a:r>
          </a:p>
          <a:p>
            <a:pPr lvl="1"/>
            <a:r>
              <a:t>Proporcionalidad (método D’Hondt)</a:t>
            </a:r>
          </a:p>
          <a:p>
            <a:pPr lvl="1"/>
            <a:r>
              <a:t>Desafíos actuales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Dimensión 2: Participación Ciudadana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Voto obligatorio</a:t>
            </a:r>
          </a:p>
          <a:p>
            <a:pPr lvl="1"/>
            <a:r>
              <a:t>Participación juvenil</a:t>
            </a:r>
          </a:p>
          <a:p>
            <a:pPr lvl="1"/>
            <a:r>
              <a:t>Mecanismos de consulta y deliberación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Dimensión 3: Transparencia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Control de la corrupción</a:t>
            </a:r>
          </a:p>
          <a:p>
            <a:pPr lvl="1"/>
            <a:r>
              <a:t>Rol de organismos fiscalizadores</a:t>
            </a:r>
          </a:p>
          <a:p>
            <a:pPr lvl="1"/>
            <a:r>
              <a:t>Confianza en las instituciones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Actividad 1: Diagnóstico Democrático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 grupos:</a:t>
            </a:r>
          </a:p>
          <a:p>
            <a:pPr lvl="1"/>
            <a:r>
              <a:t>Identifiquen una debilidad institucional.</a:t>
            </a:r>
          </a:p>
          <a:p>
            <a:pPr lvl="1"/>
            <a:r>
              <a:t>Expliquen el riesgo para la democracia.</a:t>
            </a:r>
          </a:p>
          <a:p>
            <a:pPr lvl="1"/>
            <a:r>
              <a:t>Propongan una mejora concreta.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Actividad 2: Taller de Propuestas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Diseñar una medida concreta:</a:t>
            </a:r>
          </a:p>
          <a:p>
            <a:pPr lvl="1"/>
            <a:r>
              <a:t>Problema detectado</a:t>
            </a:r>
          </a:p>
          <a:p>
            <a:pPr lvl="1"/>
            <a:r>
              <a:t>Institución involucrada</a:t>
            </a:r>
          </a:p>
          <a:p>
            <a:pPr lvl="1"/>
            <a:r>
              <a:t>Propuesta específica</a:t>
            </a:r>
          </a:p>
          <a:p>
            <a:pPr lvl="1"/>
            <a:r>
              <a:t>Justificación argumentada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