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BA052C-B6BD-F496-6F57-C9BC31B94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B91565-1956-899A-15F8-7E7C220B0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3D1CC9-EE04-A4EF-F090-CE2342032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400E-4FA0-426E-8D0E-118A09145319}" type="datetimeFigureOut">
              <a:rPr lang="es-CL" smtClean="0"/>
              <a:t>13-03-2024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2DE80E-DEF3-A752-178F-5689FBA8B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E9B668-9939-D06C-699E-B0D771FF3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58C5F-2338-4697-9697-4F9AE7E43BA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9019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FF7A72-84DE-882E-CDFA-23F01E732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D9FE268-6662-9571-290D-4D266679D6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77B05D-3227-8626-0978-3FE33ED10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400E-4FA0-426E-8D0E-118A09145319}" type="datetimeFigureOut">
              <a:rPr lang="es-CL" smtClean="0"/>
              <a:t>13-03-2024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55EA6A-8B39-E712-9402-2390B5D39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0AA472-B17A-B9AF-1EE2-E2A12D7E0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58C5F-2338-4697-9697-4F9AE7E43BA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36325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1D65882-653F-B917-AA74-0A159B0E3D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E5B716E-B9E0-8E0E-AFD1-D002DB99D5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259B4E-54FE-D2FC-2B35-3BA522D83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400E-4FA0-426E-8D0E-118A09145319}" type="datetimeFigureOut">
              <a:rPr lang="es-CL" smtClean="0"/>
              <a:t>13-03-2024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6E8759-3C6C-0F9C-56D1-2FFBB75C7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D2847B-5FF5-6875-2A66-0B31B815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58C5F-2338-4697-9697-4F9AE7E43BA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2735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CFCEC3-F80E-9822-7BC0-F129A5F5E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8C5256-7777-B3E3-656E-BA0CFC363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DD33DF-2F18-845C-8D6A-1D2ED86F6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400E-4FA0-426E-8D0E-118A09145319}" type="datetimeFigureOut">
              <a:rPr lang="es-CL" smtClean="0"/>
              <a:t>13-03-2024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484819-5DA8-4AC9-7BCA-3A8585584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C361DC-8BFD-7AF4-6CD0-E84E5526B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58C5F-2338-4697-9697-4F9AE7E43BA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8340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F367F4-8E23-87FC-D177-1DEE2FE68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F391F8-4300-955F-2DE4-A9AD5B7AE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E7D8AB-A1B3-B6E8-65CF-359B02536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400E-4FA0-426E-8D0E-118A09145319}" type="datetimeFigureOut">
              <a:rPr lang="es-CL" smtClean="0"/>
              <a:t>13-03-2024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0CC055-CF36-392A-2AD2-EB8DF488F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3B41EA-CABB-8605-272B-99E3622B3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58C5F-2338-4697-9697-4F9AE7E43BA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6668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A6EA40-96AF-85EF-7462-BFC399753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591F90F-8DAD-4176-6EAF-B5950FB785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9856051-B131-79E5-FAF9-CA3C6D18C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3685316-3E28-653C-CC1F-B056A6E48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400E-4FA0-426E-8D0E-118A09145319}" type="datetimeFigureOut">
              <a:rPr lang="es-CL" smtClean="0"/>
              <a:t>13-03-2024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0DD0C3D-312C-904F-6711-D1F978271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390901-DBBE-6873-4FF2-0FBDF6595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58C5F-2338-4697-9697-4F9AE7E43BA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2357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190491-2176-0526-06F7-D478953DC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21F50D-34B2-E514-6B8C-8E6AC5B2E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707C8E-D64D-4EE3-87B6-13F48AC39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2140DFA-F7DF-8A18-438D-C443885709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F991F78-48D4-585E-11F9-BF4A706DC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5082F6E-B33F-3BC5-12D6-A2C0E857B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400E-4FA0-426E-8D0E-118A09145319}" type="datetimeFigureOut">
              <a:rPr lang="es-CL" smtClean="0"/>
              <a:t>13-03-2024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7AD1552-8397-CFC0-7099-CA05C20CE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3D3BECD-B7D7-5846-48F2-7AE8EEF98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58C5F-2338-4697-9697-4F9AE7E43BA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1142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EEFC69-2700-4230-33A5-A85C0E292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A864BB2-F657-9425-E64B-B5F183ED3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400E-4FA0-426E-8D0E-118A09145319}" type="datetimeFigureOut">
              <a:rPr lang="es-CL" smtClean="0"/>
              <a:t>13-03-2024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D6989B5-7200-B543-34CA-D447B33C3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A45F143-CCED-C873-D741-969258FEC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58C5F-2338-4697-9697-4F9AE7E43BA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1815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C000778-895E-859A-2495-4AD831231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400E-4FA0-426E-8D0E-118A09145319}" type="datetimeFigureOut">
              <a:rPr lang="es-CL" smtClean="0"/>
              <a:t>13-03-2024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B040E96-0C16-78BD-0EAC-B32054074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5657036-398B-D657-59B4-D4172A234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58C5F-2338-4697-9697-4F9AE7E43BA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923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900E25-D73A-F553-CA6D-3990ADAA3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C2C301-8D51-F761-C043-872991CAB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97E145C-48AF-4A1F-2093-CE01EFD73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51AC82F-B471-4692-E370-B548F1660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400E-4FA0-426E-8D0E-118A09145319}" type="datetimeFigureOut">
              <a:rPr lang="es-CL" smtClean="0"/>
              <a:t>13-03-2024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375EF8F-2952-F573-4F1C-26FAE3270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02B0338-912C-9F7A-508B-D4E660601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58C5F-2338-4697-9697-4F9AE7E43BA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1480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55B0B1-A795-A2DE-9AD4-964618078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6CCF467-1B8D-3D9C-1FA1-75ACF381F9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8699746-9F8B-80FB-D657-20DD4F7CF3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2086FCB-AB39-F33F-7610-CE395801F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400E-4FA0-426E-8D0E-118A09145319}" type="datetimeFigureOut">
              <a:rPr lang="es-CL" smtClean="0"/>
              <a:t>13-03-2024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66C9F7-2520-83E9-2382-BDCF96A68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AD5A35-BE44-0427-4742-A824F0812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58C5F-2338-4697-9697-4F9AE7E43BA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421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658FE9F-633C-A551-61C8-9B496245A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A6C08F-3AEF-2057-D16A-9B0D9A2A4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FF2E71-9A7E-DE53-1744-D3DB68907B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46400E-4FA0-426E-8D0E-118A09145319}" type="datetimeFigureOut">
              <a:rPr lang="es-CL" smtClean="0"/>
              <a:t>13-03-2024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7C0688-B8EC-097E-CEF9-B8FC854341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D15958-A643-17F4-927D-2C8CFB09DF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858C5F-2338-4697-9697-4F9AE7E43BA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44010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9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0" name="Group 11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13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Rectangle 15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EAC25FA-F306-9DDD-B42B-FF42F54CB3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229442"/>
            <a:ext cx="10905066" cy="239911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8590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2ABD06F-CAEE-41C7-75B1-6D9EF7842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561507"/>
            <a:ext cx="10905066" cy="373498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9799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B81344A-0E0C-6D36-9B93-96C94AA7E8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20502"/>
            <a:ext cx="10905066" cy="321699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9502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95D0835-7B59-0CDC-24BD-6FF0B3C2C4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16479"/>
            <a:ext cx="12134143" cy="6741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068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B339704-5FF6-1AA1-1555-42DD3E8769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61368"/>
            <a:ext cx="10905066" cy="4935263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1366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BA3C214-2241-D689-C24B-65F4784A9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384300"/>
            <a:ext cx="10905066" cy="4089398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3656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8EFC6F3-E84F-CE78-3274-E1F369FC61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531" y="253327"/>
            <a:ext cx="9626175" cy="414095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A06842B2-1798-D906-9550-BA68B7CA53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197" y="4632672"/>
            <a:ext cx="10088845" cy="1979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454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63597B4-6DC4-10BE-0BF5-80911187CF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598" y="643467"/>
            <a:ext cx="10124804" cy="557106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2468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C6B8BD3-E5EA-99B1-5753-24D8B3A87B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037537"/>
            <a:ext cx="10905066" cy="478292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15757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0</Words>
  <Application>Microsoft Office PowerPoint</Application>
  <PresentationFormat>Panorámica</PresentationFormat>
  <Paragraphs>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Christian Pavéz Mercado</dc:creator>
  <cp:lastModifiedBy>Christian Pavéz Mercado</cp:lastModifiedBy>
  <cp:revision>5</cp:revision>
  <dcterms:created xsi:type="dcterms:W3CDTF">2024-03-14T00:39:26Z</dcterms:created>
  <dcterms:modified xsi:type="dcterms:W3CDTF">2024-03-14T02:31:16Z</dcterms:modified>
</cp:coreProperties>
</file>