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969" autoAdjust="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01839-2DA6-4622-B976-102AC9A1BF24}" type="datetimeFigureOut">
              <a:rPr lang="es-CL" smtClean="0"/>
              <a:t>06-11-2024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902702-FC60-4E64-98A8-0BFCA25BD49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00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902702-FC60-4E64-98A8-0BFCA25BD49C}" type="slidenum">
              <a:rPr lang="es-CL" smtClean="0"/>
              <a:t>6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9250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7C81A0-FB7A-4357-8B37-1EC930D1E0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3999"/>
            <a:ext cx="10668000" cy="19859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D3C075C-7238-4F43-87E7-63A35BE690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3809999"/>
            <a:ext cx="10667998" cy="19859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AB67EEB-ABA8-4DA9-803B-0C6CD8A12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anchor="b" anchorCtr="0"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CFD314-1E75-41B9-A585-4F4A32A34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A0CC8E8-C649-4A81-BF53-F078B2A98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41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2CE73F-2F7C-4941-9B13-ACB43A498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5239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8BC107E-F2BE-4057-B06B-1E50FD12B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3048000"/>
            <a:ext cx="10668000" cy="304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3B9D7D8-1932-4215-A6E0-C16DA0DDB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378B662-65E3-47B2-AD95-B041B57F3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93DBC5-88B5-4F2A-A0E3-752CB4217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3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9B6599DF-5B13-4800-ADD7-3A2A2F1C48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1523999"/>
            <a:ext cx="2705100" cy="4572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B191E12-22D9-4DA9-A336-EA6A8B9B55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0" y="1524000"/>
            <a:ext cx="7620000" cy="4572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122A1D5-B7EF-43A4-81EF-B5A7EA356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809DFB-4410-42BF-B886-C984E3A53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6487E8-E9A0-429E-88E5-34B1BE86B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0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A56A6A6-C260-4F8B-99DF-249C907BE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36F8CB-5C97-4437-A672-4E43D0E5A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A90C990-05C1-4ECD-A899-722057AEA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5E9811C-37A0-4DD1-8607-EFD4226E5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4CAB506-9570-4D3E-804F-A184A73DB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0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B569B8-DEA4-4F12-9078-ECD731F2A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30351"/>
            <a:ext cx="10668000" cy="2279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A0D1F3B-E79C-4822-999D-205B0E76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4"/>
            <a:ext cx="10668000" cy="118318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A145166-621E-4C71-A40F-64E514536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4B8A175-E39F-477F-997B-99FF8677A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69115F-5456-4FA3-8484-B1806E7C4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50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B88BC5C-CCF0-4BA5-B102-213AC6FD5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2237E63-3B4F-4C2F-A87C-9533227EB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78ACE3E-2FED-4289-B138-3EC282690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58000" y="3048000"/>
            <a:ext cx="4572000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555DB51-20DA-4BEF-90BA-DDD37DC08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06D22E1-F0DB-4CB7-B2E3-D578EEAA6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C29146B-54D6-4291-8EA2-643002482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40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E5B4AE7-507A-4E14-96E2-5412FF8EA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7048"/>
            <a:ext cx="10668000" cy="75895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EDEEE83-2945-4C22-9597-57F1F1262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8CC2494D-AD1D-4CB7-A17C-B69079113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3059113"/>
            <a:ext cx="4572000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B23E4950-830D-4EE3-9F51-DD730255E0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7998" y="2286000"/>
            <a:ext cx="4572001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6F244AA-BDAA-4FDD-B742-449DF90573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858000" y="3059113"/>
            <a:ext cx="4571998" cy="30368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56B78494-ECE0-41D2-97E2-CFAC0434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5E4C20-6CC5-4259-B554-B19F1A7AA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B09AB13-CCCC-4074-9B66-CE0B37902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42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7EFB5FF-4FD1-4CE4-BBC5-E6402FE06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3810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9E71AAD-C5B9-485B-84DD-60DAFD5F1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B7CACFF-0406-4EE2-9E8F-F594B952C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552A47E-1990-4B6B-BCCB-75B6F213A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12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AEC8FE4C-64F1-4C88-9D30-17F8131ED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25D8FB3-6FA4-40A7-BDBF-76CD0F22F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649F41-A021-4490-BB80-C89DF0293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58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7CEF60-874B-45DE-BF65-CF0D08577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3821113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D757B0-722D-425F-8BD4-9CD9093BC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1524000"/>
            <a:ext cx="6096000" cy="3810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EDB0F60-AADF-41C3-8BFC-B405E0A3F9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048000"/>
            <a:ext cx="3821113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FAB1E11-97B6-42FD-9F45-6EDC3B83F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14D7DA9-F910-4337-99A2-91F4EA36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B93A2F2-339E-4406-9A90-534A38C5A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8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971599-6E07-4A55-9B93-4CA5EFE3F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1524000"/>
            <a:ext cx="3810000" cy="15240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92C2D26-DACA-4941-955E-18F7E23675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3999" y="1524000"/>
            <a:ext cx="6095999" cy="381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7EDB26D-C5B0-41D6-A75F-F89A87BE2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3048000"/>
            <a:ext cx="3810000" cy="3048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79304B6-48DF-41FA-A089-8C83BBA63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57BDD-E64A-4D27-8978-82FFCA18A12C}" type="datetimeFigureOut">
              <a:rPr lang="en-US" smtClean="0"/>
              <a:t>11/6/2024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4DFB82F-A17A-4BC7-A522-CD934BC3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5CC530C-8824-4BE3-884E-2AFF30B5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852-0206-46AC-B0EB-6456129331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7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81B49B9-8C94-4604-AEEE-CB5051962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9144000" cy="126364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9C3204E-CAF5-48A1-928F-757507EC48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3047999"/>
            <a:ext cx="10668000" cy="3048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9540D12-4B42-4790-8677-C9250F3CDD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401594"/>
            <a:ext cx="3048000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F4D57BDD-E64A-4D27-8978-82FFCA18A12C}" type="datetimeFigureOut">
              <a:rPr lang="en-US" smtClean="0"/>
              <a:pPr/>
              <a:t>11/6/2024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22B17CD-6C27-4CD1-B20D-EA4B8E54F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0" y="6096000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3A934F-C817-4C99-A2CF-C763A3F206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44000" y="401594"/>
            <a:ext cx="2286000" cy="7620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3600">
                <a:solidFill>
                  <a:schemeClr val="tx1"/>
                </a:solidFill>
                <a:latin typeface="+mj-lt"/>
              </a:defRPr>
            </a:lvl1pPr>
          </a:lstStyle>
          <a:p>
            <a:fld id="{D643A852-0206-46AC-B0EB-64561293312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153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08" r:id="rId6"/>
    <p:sldLayoutId id="2147483813" r:id="rId7"/>
    <p:sldLayoutId id="2147483809" r:id="rId8"/>
    <p:sldLayoutId id="2147483810" r:id="rId9"/>
    <p:sldLayoutId id="2147483811" r:id="rId10"/>
    <p:sldLayoutId id="214748381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eblaucrafts.blogspot.com/2016/12/quiet-book-o-libro-de-tela-sensorial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shorts/06C5sDjJM1I" TargetMode="External"/><Relationship Id="rId2" Type="http://schemas.openxmlformats.org/officeDocument/2006/relationships/hyperlink" Target="https://www.youtube.com/shorts/PR2hY3P07z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shorts/gjcydSe7wvY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5XobzQvUP4Y&amp;t=95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interest.com/pin/628463322975700138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nhxIkw107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s.literaturasm.com/actualidad/libros-infantiles-desarrollar-de-psicomotricidad-fina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3Q-8JC3xeM&amp;list=PL98t-xN905i38OAZjeO_hdFuZ1eTnm9qy&amp;index=2" TargetMode="External"/><Relationship Id="rId2" Type="http://schemas.openxmlformats.org/officeDocument/2006/relationships/hyperlink" Target="https://www.youtube.com/watch?v=-BSS4uMCC8Q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6VJ2Zh-Se_g&amp;t=28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xmlns="" id="{9B37791B-B040-4694-BFDC-8DD132D86E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agen 4" descr="Imagen que contiene interior, pequeño, tabla, juguete&#10;&#10;Descripción generada automáticamente">
            <a:extLst>
              <a:ext uri="{FF2B5EF4-FFF2-40B4-BE49-F238E27FC236}">
                <a16:creationId xmlns:a16="http://schemas.microsoft.com/office/drawing/2014/main" xmlns="" id="{973C9A4F-0BAC-03BF-D8FA-B888F845BAE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0000"/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t="16110" b="33890"/>
          <a:stretch/>
        </p:blipFill>
        <p:spPr>
          <a:xfrm>
            <a:off x="20" y="10"/>
            <a:ext cx="12191980" cy="6095990"/>
          </a:xfrm>
          <a:custGeom>
            <a:avLst/>
            <a:gdLst/>
            <a:ahLst/>
            <a:cxnLst/>
            <a:rect l="l" t="t" r="r" b="b"/>
            <a:pathLst>
              <a:path w="12192000" h="6096000">
                <a:moveTo>
                  <a:pt x="7230262" y="5906862"/>
                </a:moveTo>
                <a:lnTo>
                  <a:pt x="7197115" y="5913338"/>
                </a:lnTo>
                <a:lnTo>
                  <a:pt x="7214545" y="5911744"/>
                </a:lnTo>
                <a:cubicBezTo>
                  <a:pt x="7220308" y="5910958"/>
                  <a:pt x="7225785" y="5909624"/>
                  <a:pt x="7230262" y="5906862"/>
                </a:cubicBezTo>
                <a:close/>
                <a:moveTo>
                  <a:pt x="7009120" y="5850263"/>
                </a:moveTo>
                <a:lnTo>
                  <a:pt x="7021563" y="5861355"/>
                </a:lnTo>
                <a:lnTo>
                  <a:pt x="7021563" y="5861354"/>
                </a:lnTo>
                <a:close/>
                <a:moveTo>
                  <a:pt x="7768443" y="5742074"/>
                </a:moveTo>
                <a:lnTo>
                  <a:pt x="7768443" y="5742075"/>
                </a:lnTo>
                <a:lnTo>
                  <a:pt x="7792447" y="5764553"/>
                </a:lnTo>
                <a:cubicBezTo>
                  <a:pt x="7785969" y="5758457"/>
                  <a:pt x="7779301" y="5752361"/>
                  <a:pt x="7768443" y="5742074"/>
                </a:cubicBezTo>
                <a:close/>
                <a:moveTo>
                  <a:pt x="4038748" y="5739955"/>
                </a:moveTo>
                <a:lnTo>
                  <a:pt x="4030517" y="5751599"/>
                </a:lnTo>
                <a:cubicBezTo>
                  <a:pt x="4026230" y="5759505"/>
                  <a:pt x="4021242" y="5765745"/>
                  <a:pt x="4015609" y="5770450"/>
                </a:cubicBezTo>
                <a:lnTo>
                  <a:pt x="3996845" y="5780104"/>
                </a:lnTo>
                <a:cubicBezTo>
                  <a:pt x="4010562" y="5776555"/>
                  <a:pt x="4021944" y="5767411"/>
                  <a:pt x="4030518" y="5751599"/>
                </a:cubicBezTo>
                <a:close/>
                <a:moveTo>
                  <a:pt x="6245343" y="5736549"/>
                </a:moveTo>
                <a:lnTo>
                  <a:pt x="6274406" y="5743345"/>
                </a:lnTo>
                <a:lnTo>
                  <a:pt x="6291247" y="5749662"/>
                </a:lnTo>
                <a:lnTo>
                  <a:pt x="6291385" y="5749714"/>
                </a:lnTo>
                <a:lnTo>
                  <a:pt x="6306284" y="5755552"/>
                </a:lnTo>
                <a:lnTo>
                  <a:pt x="6308075" y="5755968"/>
                </a:lnTo>
                <a:lnTo>
                  <a:pt x="6313855" y="5758133"/>
                </a:lnTo>
                <a:cubicBezTo>
                  <a:pt x="6321454" y="5760521"/>
                  <a:pt x="6329151" y="5762258"/>
                  <a:pt x="6337048" y="5762696"/>
                </a:cubicBezTo>
                <a:lnTo>
                  <a:pt x="6308075" y="5755968"/>
                </a:lnTo>
                <a:lnTo>
                  <a:pt x="6291385" y="5749714"/>
                </a:lnTo>
                <a:lnTo>
                  <a:pt x="6276197" y="5743764"/>
                </a:lnTo>
                <a:lnTo>
                  <a:pt x="6274406" y="5743345"/>
                </a:lnTo>
                <a:lnTo>
                  <a:pt x="6268613" y="5741171"/>
                </a:lnTo>
                <a:cubicBezTo>
                  <a:pt x="6260996" y="5738770"/>
                  <a:pt x="6253273" y="5737013"/>
                  <a:pt x="6245343" y="5736549"/>
                </a:cubicBezTo>
                <a:close/>
                <a:moveTo>
                  <a:pt x="6558837" y="5706717"/>
                </a:moveTo>
                <a:cubicBezTo>
                  <a:pt x="6548970" y="5706068"/>
                  <a:pt x="6539355" y="5706473"/>
                  <a:pt x="6529984" y="5708163"/>
                </a:cubicBezTo>
                <a:lnTo>
                  <a:pt x="6589207" y="5711593"/>
                </a:lnTo>
                <a:cubicBezTo>
                  <a:pt x="6578825" y="5709068"/>
                  <a:pt x="6568705" y="5707366"/>
                  <a:pt x="6558837" y="5706717"/>
                </a:cubicBezTo>
                <a:close/>
                <a:moveTo>
                  <a:pt x="4834454" y="5646059"/>
                </a:moveTo>
                <a:cubicBezTo>
                  <a:pt x="4849504" y="5662538"/>
                  <a:pt x="4866316" y="5668776"/>
                  <a:pt x="4883986" y="5670301"/>
                </a:cubicBezTo>
                <a:lnTo>
                  <a:pt x="4858238" y="5663787"/>
                </a:lnTo>
                <a:cubicBezTo>
                  <a:pt x="4849945" y="5659978"/>
                  <a:pt x="4841980" y="5654298"/>
                  <a:pt x="4834454" y="5646059"/>
                </a:cubicBezTo>
                <a:close/>
                <a:moveTo>
                  <a:pt x="5056443" y="5643725"/>
                </a:moveTo>
                <a:lnTo>
                  <a:pt x="5072588" y="5644505"/>
                </a:lnTo>
                <a:cubicBezTo>
                  <a:pt x="5078053" y="5645963"/>
                  <a:pt x="5083590" y="5648726"/>
                  <a:pt x="5089162" y="5653107"/>
                </a:cubicBezTo>
                <a:cubicBezTo>
                  <a:pt x="5078019" y="5644344"/>
                  <a:pt x="5067015" y="5642058"/>
                  <a:pt x="5056443" y="5643725"/>
                </a:cubicBezTo>
                <a:close/>
                <a:moveTo>
                  <a:pt x="739852" y="5343843"/>
                </a:moveTo>
                <a:cubicBezTo>
                  <a:pt x="733899" y="5350392"/>
                  <a:pt x="728660" y="5358013"/>
                  <a:pt x="724278" y="5365062"/>
                </a:cubicBezTo>
                <a:cubicBezTo>
                  <a:pt x="719849" y="5372206"/>
                  <a:pt x="714527" y="5377552"/>
                  <a:pt x="708621" y="5381222"/>
                </a:cubicBezTo>
                <a:lnTo>
                  <a:pt x="691439" y="5386697"/>
                </a:lnTo>
                <a:lnTo>
                  <a:pt x="708622" y="5381222"/>
                </a:lnTo>
                <a:cubicBezTo>
                  <a:pt x="714527" y="5377552"/>
                  <a:pt x="719849" y="5372206"/>
                  <a:pt x="724279" y="5365062"/>
                </a:cubicBezTo>
                <a:cubicBezTo>
                  <a:pt x="728660" y="5358013"/>
                  <a:pt x="733899" y="5350392"/>
                  <a:pt x="739852" y="5343843"/>
                </a:cubicBezTo>
                <a:close/>
                <a:moveTo>
                  <a:pt x="8934151" y="5275333"/>
                </a:moveTo>
                <a:cubicBezTo>
                  <a:pt x="8940248" y="5280573"/>
                  <a:pt x="8947058" y="5285906"/>
                  <a:pt x="8954249" y="5290264"/>
                </a:cubicBezTo>
                <a:lnTo>
                  <a:pt x="8962389" y="5293563"/>
                </a:lnTo>
                <a:lnTo>
                  <a:pt x="8954250" y="5290264"/>
                </a:lnTo>
                <a:cubicBezTo>
                  <a:pt x="8947058" y="5285906"/>
                  <a:pt x="8940248" y="5280573"/>
                  <a:pt x="8934151" y="5275333"/>
                </a:cubicBezTo>
                <a:close/>
                <a:moveTo>
                  <a:pt x="2314816" y="5273737"/>
                </a:moveTo>
                <a:cubicBezTo>
                  <a:pt x="2309720" y="5274714"/>
                  <a:pt x="2304339" y="5276762"/>
                  <a:pt x="2300909" y="5279143"/>
                </a:cubicBezTo>
                <a:cubicBezTo>
                  <a:pt x="2267856" y="5302385"/>
                  <a:pt x="2242281" y="5314291"/>
                  <a:pt x="2216515" y="5314887"/>
                </a:cubicBezTo>
                <a:cubicBezTo>
                  <a:pt x="2242281" y="5314291"/>
                  <a:pt x="2267856" y="5302385"/>
                  <a:pt x="2300910" y="5279143"/>
                </a:cubicBezTo>
                <a:close/>
                <a:moveTo>
                  <a:pt x="1916629" y="5252000"/>
                </a:moveTo>
                <a:lnTo>
                  <a:pt x="1907132" y="5255330"/>
                </a:lnTo>
                <a:lnTo>
                  <a:pt x="1866619" y="5265015"/>
                </a:lnTo>
                <a:lnTo>
                  <a:pt x="1907133" y="5255330"/>
                </a:lnTo>
                <a:close/>
                <a:moveTo>
                  <a:pt x="2058204" y="5241232"/>
                </a:moveTo>
                <a:cubicBezTo>
                  <a:pt x="2076636" y="5242946"/>
                  <a:pt x="2095174" y="5243803"/>
                  <a:pt x="2108194" y="5255939"/>
                </a:cubicBezTo>
                <a:cubicBezTo>
                  <a:pt x="2095175" y="5243803"/>
                  <a:pt x="2076636" y="5242946"/>
                  <a:pt x="2058204" y="5241232"/>
                </a:cubicBezTo>
                <a:close/>
                <a:moveTo>
                  <a:pt x="0" y="0"/>
                </a:moveTo>
                <a:lnTo>
                  <a:pt x="12191456" y="0"/>
                </a:lnTo>
                <a:lnTo>
                  <a:pt x="12191456" y="873938"/>
                </a:lnTo>
                <a:lnTo>
                  <a:pt x="12192000" y="873938"/>
                </a:lnTo>
                <a:lnTo>
                  <a:pt x="12192000" y="3249107"/>
                </a:lnTo>
                <a:cubicBezTo>
                  <a:pt x="12192000" y="3264730"/>
                  <a:pt x="12192000" y="3274255"/>
                  <a:pt x="12192000" y="3283970"/>
                </a:cubicBezTo>
                <a:lnTo>
                  <a:pt x="12192000" y="3681702"/>
                </a:lnTo>
                <a:lnTo>
                  <a:pt x="12160947" y="3710323"/>
                </a:lnTo>
                <a:cubicBezTo>
                  <a:pt x="12118083" y="3731849"/>
                  <a:pt x="12072360" y="3751282"/>
                  <a:pt x="12026448" y="3770523"/>
                </a:cubicBezTo>
                <a:cubicBezTo>
                  <a:pt x="12013114" y="3776049"/>
                  <a:pt x="11998443" y="3779097"/>
                  <a:pt x="11986443" y="3786526"/>
                </a:cubicBezTo>
                <a:cubicBezTo>
                  <a:pt x="11931195" y="3820436"/>
                  <a:pt x="11877664" y="3857014"/>
                  <a:pt x="11821656" y="3889591"/>
                </a:cubicBezTo>
                <a:cubicBezTo>
                  <a:pt x="11763931" y="3923310"/>
                  <a:pt x="11712304" y="3963126"/>
                  <a:pt x="11672489" y="4017039"/>
                </a:cubicBezTo>
                <a:cubicBezTo>
                  <a:pt x="11635529" y="4067143"/>
                  <a:pt x="11599714" y="4118007"/>
                  <a:pt x="11562947" y="4168300"/>
                </a:cubicBezTo>
                <a:cubicBezTo>
                  <a:pt x="11553613" y="4181065"/>
                  <a:pt x="11545039" y="4196115"/>
                  <a:pt x="11532275" y="4204307"/>
                </a:cubicBezTo>
                <a:cubicBezTo>
                  <a:pt x="11505795" y="4221452"/>
                  <a:pt x="11476838" y="4235359"/>
                  <a:pt x="11448453" y="4249457"/>
                </a:cubicBezTo>
                <a:cubicBezTo>
                  <a:pt x="11424069" y="4261459"/>
                  <a:pt x="11398160" y="4270411"/>
                  <a:pt x="11374346" y="4283366"/>
                </a:cubicBezTo>
                <a:cubicBezTo>
                  <a:pt x="11355296" y="4293655"/>
                  <a:pt x="11338339" y="4307943"/>
                  <a:pt x="11320623" y="4320897"/>
                </a:cubicBezTo>
                <a:cubicBezTo>
                  <a:pt x="11305192" y="4332136"/>
                  <a:pt x="11288238" y="4341852"/>
                  <a:pt x="11275283" y="4355378"/>
                </a:cubicBezTo>
                <a:cubicBezTo>
                  <a:pt x="11243658" y="4388145"/>
                  <a:pt x="11211843" y="4420340"/>
                  <a:pt x="11172600" y="4444536"/>
                </a:cubicBezTo>
                <a:cubicBezTo>
                  <a:pt x="11133927" y="4468538"/>
                  <a:pt x="11097350" y="4495401"/>
                  <a:pt x="11058869" y="4519786"/>
                </a:cubicBezTo>
                <a:cubicBezTo>
                  <a:pt x="11021146" y="4543599"/>
                  <a:pt x="10987046" y="4569697"/>
                  <a:pt x="10967423" y="4611991"/>
                </a:cubicBezTo>
                <a:cubicBezTo>
                  <a:pt x="10958661" y="4630659"/>
                  <a:pt x="10946279" y="4651044"/>
                  <a:pt x="10929704" y="4661903"/>
                </a:cubicBezTo>
                <a:cubicBezTo>
                  <a:pt x="10906081" y="4677334"/>
                  <a:pt x="10876171" y="4682859"/>
                  <a:pt x="10850453" y="4696003"/>
                </a:cubicBezTo>
                <a:cubicBezTo>
                  <a:pt x="10820162" y="4711434"/>
                  <a:pt x="10785111" y="4724770"/>
                  <a:pt x="10764534" y="4749345"/>
                </a:cubicBezTo>
                <a:cubicBezTo>
                  <a:pt x="10746246" y="4771255"/>
                  <a:pt x="10727767" y="4788399"/>
                  <a:pt x="10703573" y="4802305"/>
                </a:cubicBezTo>
                <a:cubicBezTo>
                  <a:pt x="10686617" y="4812022"/>
                  <a:pt x="10674046" y="4829738"/>
                  <a:pt x="10656519" y="4837740"/>
                </a:cubicBezTo>
                <a:cubicBezTo>
                  <a:pt x="10633467" y="4848409"/>
                  <a:pt x="10610225" y="4856791"/>
                  <a:pt x="10590031" y="4873366"/>
                </a:cubicBezTo>
                <a:cubicBezTo>
                  <a:pt x="10569075" y="4890510"/>
                  <a:pt x="10545263" y="4904036"/>
                  <a:pt x="10523354" y="4920039"/>
                </a:cubicBezTo>
                <a:cubicBezTo>
                  <a:pt x="10511734" y="4928611"/>
                  <a:pt x="10502208" y="4939851"/>
                  <a:pt x="10490969" y="4948806"/>
                </a:cubicBezTo>
                <a:cubicBezTo>
                  <a:pt x="10470394" y="4965188"/>
                  <a:pt x="10449438" y="4981191"/>
                  <a:pt x="10428291" y="4996622"/>
                </a:cubicBezTo>
                <a:cubicBezTo>
                  <a:pt x="10407146" y="5012055"/>
                  <a:pt x="10386952" y="5029961"/>
                  <a:pt x="10363709" y="5041201"/>
                </a:cubicBezTo>
                <a:cubicBezTo>
                  <a:pt x="10324086" y="5060251"/>
                  <a:pt x="10280840" y="5071682"/>
                  <a:pt x="10242357" y="5092257"/>
                </a:cubicBezTo>
                <a:cubicBezTo>
                  <a:pt x="10203304" y="5113211"/>
                  <a:pt x="10166536" y="5139503"/>
                  <a:pt x="10131863" y="5167315"/>
                </a:cubicBezTo>
                <a:cubicBezTo>
                  <a:pt x="10104430" y="5189224"/>
                  <a:pt x="10078713" y="5210943"/>
                  <a:pt x="10044230" y="5222182"/>
                </a:cubicBezTo>
                <a:cubicBezTo>
                  <a:pt x="10024990" y="5228470"/>
                  <a:pt x="10004797" y="5242186"/>
                  <a:pt x="9993175" y="5258189"/>
                </a:cubicBezTo>
                <a:cubicBezTo>
                  <a:pt x="9968027" y="5293049"/>
                  <a:pt x="9935832" y="5317626"/>
                  <a:pt x="9899446" y="5338582"/>
                </a:cubicBezTo>
                <a:cubicBezTo>
                  <a:pt x="9850865" y="5366776"/>
                  <a:pt x="9802858" y="5395543"/>
                  <a:pt x="9754088" y="5423166"/>
                </a:cubicBezTo>
                <a:cubicBezTo>
                  <a:pt x="9725323" y="5439551"/>
                  <a:pt x="9696749" y="5456885"/>
                  <a:pt x="9666265" y="5468888"/>
                </a:cubicBezTo>
                <a:cubicBezTo>
                  <a:pt x="9603971" y="5493655"/>
                  <a:pt x="9540152" y="5514799"/>
                  <a:pt x="9477283" y="5537851"/>
                </a:cubicBezTo>
                <a:cubicBezTo>
                  <a:pt x="9456709" y="5545280"/>
                  <a:pt x="9437278" y="5555949"/>
                  <a:pt x="9416321" y="5562426"/>
                </a:cubicBezTo>
                <a:cubicBezTo>
                  <a:pt x="9393650" y="5569475"/>
                  <a:pt x="9369267" y="5571571"/>
                  <a:pt x="9346597" y="5578619"/>
                </a:cubicBezTo>
                <a:cubicBezTo>
                  <a:pt x="9308875" y="5590240"/>
                  <a:pt x="9272298" y="5605101"/>
                  <a:pt x="9234579" y="5616911"/>
                </a:cubicBezTo>
                <a:cubicBezTo>
                  <a:pt x="9161805" y="5639582"/>
                  <a:pt x="9088840" y="5661299"/>
                  <a:pt x="9015878" y="5682826"/>
                </a:cubicBezTo>
                <a:cubicBezTo>
                  <a:pt x="9000257" y="5687399"/>
                  <a:pt x="8983301" y="5687970"/>
                  <a:pt x="8967871" y="5692923"/>
                </a:cubicBezTo>
                <a:cubicBezTo>
                  <a:pt x="8926911" y="5706259"/>
                  <a:pt x="8886142" y="5720736"/>
                  <a:pt x="8845565" y="5735407"/>
                </a:cubicBezTo>
                <a:cubicBezTo>
                  <a:pt x="8820990" y="5744361"/>
                  <a:pt x="8796985" y="5755409"/>
                  <a:pt x="8772219" y="5763982"/>
                </a:cubicBezTo>
                <a:cubicBezTo>
                  <a:pt x="8752407" y="5770840"/>
                  <a:pt x="8732023" y="5776174"/>
                  <a:pt x="8711448" y="5780366"/>
                </a:cubicBezTo>
                <a:cubicBezTo>
                  <a:pt x="8693731" y="5783986"/>
                  <a:pt x="8675253" y="5783603"/>
                  <a:pt x="8657726" y="5787986"/>
                </a:cubicBezTo>
                <a:cubicBezTo>
                  <a:pt x="8610288" y="5799797"/>
                  <a:pt x="8563425" y="5813133"/>
                  <a:pt x="8516369" y="5825705"/>
                </a:cubicBezTo>
                <a:cubicBezTo>
                  <a:pt x="8497511" y="5830659"/>
                  <a:pt x="8478269" y="5834280"/>
                  <a:pt x="8459979" y="5840566"/>
                </a:cubicBezTo>
                <a:cubicBezTo>
                  <a:pt x="8411019" y="5857141"/>
                  <a:pt x="8362822" y="5875999"/>
                  <a:pt x="8313671" y="5891622"/>
                </a:cubicBezTo>
                <a:cubicBezTo>
                  <a:pt x="8272903" y="5904576"/>
                  <a:pt x="8230992" y="5913910"/>
                  <a:pt x="8189651" y="5925341"/>
                </a:cubicBezTo>
                <a:cubicBezTo>
                  <a:pt x="8172124" y="5930295"/>
                  <a:pt x="8155359" y="5937343"/>
                  <a:pt x="8137835" y="5941534"/>
                </a:cubicBezTo>
                <a:cubicBezTo>
                  <a:pt x="8098590" y="5951059"/>
                  <a:pt x="8058774" y="5959059"/>
                  <a:pt x="8019339" y="5968586"/>
                </a:cubicBezTo>
                <a:cubicBezTo>
                  <a:pt x="7996859" y="5974110"/>
                  <a:pt x="7975142" y="5984017"/>
                  <a:pt x="7952280" y="5987637"/>
                </a:cubicBezTo>
                <a:cubicBezTo>
                  <a:pt x="7897987" y="5996209"/>
                  <a:pt x="7843311" y="6002305"/>
                  <a:pt x="7788636" y="6009163"/>
                </a:cubicBezTo>
                <a:cubicBezTo>
                  <a:pt x="7732247" y="6016211"/>
                  <a:pt x="7676047" y="6023642"/>
                  <a:pt x="7619655" y="6029928"/>
                </a:cubicBezTo>
                <a:cubicBezTo>
                  <a:pt x="7588795" y="6033168"/>
                  <a:pt x="7557742" y="6033738"/>
                  <a:pt x="7526880" y="6036786"/>
                </a:cubicBezTo>
                <a:cubicBezTo>
                  <a:pt x="7499828" y="6039455"/>
                  <a:pt x="7472967" y="6044407"/>
                  <a:pt x="7445916" y="6047647"/>
                </a:cubicBezTo>
                <a:cubicBezTo>
                  <a:pt x="7422483" y="6050313"/>
                  <a:pt x="7398860" y="6051837"/>
                  <a:pt x="7375428" y="6054505"/>
                </a:cubicBezTo>
                <a:cubicBezTo>
                  <a:pt x="7337899" y="6058885"/>
                  <a:pt x="7300559" y="6063839"/>
                  <a:pt x="7263220" y="6068411"/>
                </a:cubicBezTo>
                <a:cubicBezTo>
                  <a:pt x="7247599" y="6070126"/>
                  <a:pt x="7231214" y="6074888"/>
                  <a:pt x="7216547" y="6072032"/>
                </a:cubicBezTo>
                <a:cubicBezTo>
                  <a:pt x="7179587" y="6064791"/>
                  <a:pt x="7143199" y="6066887"/>
                  <a:pt x="7106432" y="6071840"/>
                </a:cubicBezTo>
                <a:cubicBezTo>
                  <a:pt x="7093860" y="6073555"/>
                  <a:pt x="7080334" y="6073174"/>
                  <a:pt x="7068141" y="6069936"/>
                </a:cubicBezTo>
                <a:cubicBezTo>
                  <a:pt x="7043184" y="6063457"/>
                  <a:pt x="7018991" y="6054313"/>
                  <a:pt x="6994415" y="6046313"/>
                </a:cubicBezTo>
                <a:cubicBezTo>
                  <a:pt x="6991747" y="6045361"/>
                  <a:pt x="6988509" y="6045169"/>
                  <a:pt x="6985653" y="6044599"/>
                </a:cubicBezTo>
                <a:cubicBezTo>
                  <a:pt x="6969457" y="6041359"/>
                  <a:pt x="6953457" y="6038120"/>
                  <a:pt x="6937263" y="6035263"/>
                </a:cubicBezTo>
                <a:cubicBezTo>
                  <a:pt x="6928501" y="6033738"/>
                  <a:pt x="6919547" y="6033549"/>
                  <a:pt x="6910782" y="6032214"/>
                </a:cubicBezTo>
                <a:cubicBezTo>
                  <a:pt x="6876872" y="6026880"/>
                  <a:pt x="6839534" y="6035834"/>
                  <a:pt x="6810195" y="6012784"/>
                </a:cubicBezTo>
                <a:cubicBezTo>
                  <a:pt x="6791144" y="5997923"/>
                  <a:pt x="6772665" y="6001353"/>
                  <a:pt x="6752283" y="6003639"/>
                </a:cubicBezTo>
                <a:cubicBezTo>
                  <a:pt x="6736851" y="6005353"/>
                  <a:pt x="6721038" y="6004782"/>
                  <a:pt x="6705417" y="6004974"/>
                </a:cubicBezTo>
                <a:cubicBezTo>
                  <a:pt x="6677984" y="6005543"/>
                  <a:pt x="6650551" y="6005735"/>
                  <a:pt x="6623118" y="6006687"/>
                </a:cubicBezTo>
                <a:cubicBezTo>
                  <a:pt x="6614353" y="6007067"/>
                  <a:pt x="6605401" y="6011832"/>
                  <a:pt x="6596828" y="6011070"/>
                </a:cubicBezTo>
                <a:cubicBezTo>
                  <a:pt x="6557201" y="6007449"/>
                  <a:pt x="6517576" y="6001734"/>
                  <a:pt x="6477951" y="5998495"/>
                </a:cubicBezTo>
                <a:cubicBezTo>
                  <a:pt x="6455472" y="5996591"/>
                  <a:pt x="6432420" y="6000209"/>
                  <a:pt x="6410131" y="5997543"/>
                </a:cubicBezTo>
                <a:cubicBezTo>
                  <a:pt x="6384414" y="5994495"/>
                  <a:pt x="6359268" y="5986685"/>
                  <a:pt x="6333739" y="5981920"/>
                </a:cubicBezTo>
                <a:cubicBezTo>
                  <a:pt x="6326691" y="5980589"/>
                  <a:pt x="6318880" y="5982303"/>
                  <a:pt x="6311449" y="5982682"/>
                </a:cubicBezTo>
                <a:cubicBezTo>
                  <a:pt x="6303068" y="5983064"/>
                  <a:pt x="6294876" y="5983826"/>
                  <a:pt x="6286493" y="5984017"/>
                </a:cubicBezTo>
                <a:cubicBezTo>
                  <a:pt x="6260964" y="5984399"/>
                  <a:pt x="6235437" y="5983826"/>
                  <a:pt x="6209909" y="5985161"/>
                </a:cubicBezTo>
                <a:cubicBezTo>
                  <a:pt x="6194288" y="5985922"/>
                  <a:pt x="6177905" y="5993733"/>
                  <a:pt x="6163425" y="5990874"/>
                </a:cubicBezTo>
                <a:cubicBezTo>
                  <a:pt x="6133897" y="5985351"/>
                  <a:pt x="6104368" y="5997733"/>
                  <a:pt x="6074842" y="5987447"/>
                </a:cubicBezTo>
                <a:cubicBezTo>
                  <a:pt x="6065695" y="5984399"/>
                  <a:pt x="6053124" y="5992019"/>
                  <a:pt x="6042072" y="5992399"/>
                </a:cubicBezTo>
                <a:cubicBezTo>
                  <a:pt x="6014449" y="5993351"/>
                  <a:pt x="5986828" y="5993161"/>
                  <a:pt x="5959204" y="5992971"/>
                </a:cubicBezTo>
                <a:cubicBezTo>
                  <a:pt x="5934438" y="5992781"/>
                  <a:pt x="5908719" y="5995447"/>
                  <a:pt x="5884906" y="5990113"/>
                </a:cubicBezTo>
                <a:cubicBezTo>
                  <a:pt x="5859949" y="5984399"/>
                  <a:pt x="5837471" y="5985161"/>
                  <a:pt x="5813275" y="5991637"/>
                </a:cubicBezTo>
                <a:cubicBezTo>
                  <a:pt x="5796702" y="5996019"/>
                  <a:pt x="5779174" y="5996591"/>
                  <a:pt x="5762029" y="5997923"/>
                </a:cubicBezTo>
                <a:cubicBezTo>
                  <a:pt x="5743551" y="5999447"/>
                  <a:pt x="5723166" y="5995447"/>
                  <a:pt x="5706401" y="6001734"/>
                </a:cubicBezTo>
                <a:cubicBezTo>
                  <a:pt x="5656488" y="6020403"/>
                  <a:pt x="5605244" y="6024403"/>
                  <a:pt x="5553045" y="6024403"/>
                </a:cubicBezTo>
                <a:cubicBezTo>
                  <a:pt x="5543518" y="6024403"/>
                  <a:pt x="5533802" y="6021738"/>
                  <a:pt x="5524660" y="6018880"/>
                </a:cubicBezTo>
                <a:cubicBezTo>
                  <a:pt x="5471316" y="6001734"/>
                  <a:pt x="5417784" y="6003257"/>
                  <a:pt x="5363491" y="6013736"/>
                </a:cubicBezTo>
                <a:cubicBezTo>
                  <a:pt x="5352250" y="6016022"/>
                  <a:pt x="5339677" y="6016403"/>
                  <a:pt x="5328438" y="6014118"/>
                </a:cubicBezTo>
                <a:cubicBezTo>
                  <a:pt x="5296812" y="6007449"/>
                  <a:pt x="5266141" y="5996399"/>
                  <a:pt x="5234326" y="5991637"/>
                </a:cubicBezTo>
                <a:cubicBezTo>
                  <a:pt x="5181748" y="5983826"/>
                  <a:pt x="5136216" y="6010115"/>
                  <a:pt x="5089162" y="6027262"/>
                </a:cubicBezTo>
                <a:cubicBezTo>
                  <a:pt x="5044391" y="6043455"/>
                  <a:pt x="5006292" y="6080032"/>
                  <a:pt x="4953328" y="6071840"/>
                </a:cubicBezTo>
                <a:cubicBezTo>
                  <a:pt x="4947996" y="6071078"/>
                  <a:pt x="4942089" y="6076222"/>
                  <a:pt x="4936184" y="6077555"/>
                </a:cubicBezTo>
                <a:cubicBezTo>
                  <a:pt x="4919991" y="6081176"/>
                  <a:pt x="4903799" y="6085555"/>
                  <a:pt x="4887415" y="6087272"/>
                </a:cubicBezTo>
                <a:cubicBezTo>
                  <a:pt x="4867412" y="6089558"/>
                  <a:pt x="4847027" y="6088797"/>
                  <a:pt x="4827024" y="6090701"/>
                </a:cubicBezTo>
                <a:cubicBezTo>
                  <a:pt x="4814165" y="6091844"/>
                  <a:pt x="4801401" y="6093939"/>
                  <a:pt x="4788661" y="6095749"/>
                </a:cubicBezTo>
                <a:lnTo>
                  <a:pt x="4785776" y="6096000"/>
                </a:lnTo>
                <a:lnTo>
                  <a:pt x="4726469" y="6096000"/>
                </a:lnTo>
                <a:lnTo>
                  <a:pt x="4719697" y="6095130"/>
                </a:lnTo>
                <a:cubicBezTo>
                  <a:pt x="4709481" y="6092939"/>
                  <a:pt x="4699289" y="6090320"/>
                  <a:pt x="4689098" y="6088605"/>
                </a:cubicBezTo>
                <a:cubicBezTo>
                  <a:pt x="4660331" y="6083842"/>
                  <a:pt x="4628705" y="6085176"/>
                  <a:pt x="4603368" y="6072984"/>
                </a:cubicBezTo>
                <a:cubicBezTo>
                  <a:pt x="4576318" y="6060029"/>
                  <a:pt x="4550599" y="6054123"/>
                  <a:pt x="4522596" y="6058123"/>
                </a:cubicBezTo>
                <a:cubicBezTo>
                  <a:pt x="4513260" y="6059457"/>
                  <a:pt x="4501257" y="6067459"/>
                  <a:pt x="4497068" y="6075649"/>
                </a:cubicBezTo>
                <a:cubicBezTo>
                  <a:pt x="4487731" y="6093938"/>
                  <a:pt x="4474969" y="6097178"/>
                  <a:pt x="4457632" y="6090890"/>
                </a:cubicBezTo>
                <a:cubicBezTo>
                  <a:pt x="4442581" y="6085555"/>
                  <a:pt x="4424104" y="6082890"/>
                  <a:pt x="4413817" y="6072601"/>
                </a:cubicBezTo>
                <a:cubicBezTo>
                  <a:pt x="4384668" y="6043455"/>
                  <a:pt x="4347518" y="6042503"/>
                  <a:pt x="4311323" y="6034693"/>
                </a:cubicBezTo>
                <a:cubicBezTo>
                  <a:pt x="4289227" y="6029928"/>
                  <a:pt x="4268649" y="6029738"/>
                  <a:pt x="4246551" y="6032976"/>
                </a:cubicBezTo>
                <a:cubicBezTo>
                  <a:pt x="4198546" y="6040216"/>
                  <a:pt x="4151870" y="6029928"/>
                  <a:pt x="4105766" y="6016784"/>
                </a:cubicBezTo>
                <a:cubicBezTo>
                  <a:pt x="4075285" y="6008022"/>
                  <a:pt x="4044043" y="6002687"/>
                  <a:pt x="4013753" y="5993733"/>
                </a:cubicBezTo>
                <a:cubicBezTo>
                  <a:pt x="3991083" y="5986874"/>
                  <a:pt x="3968414" y="5978682"/>
                  <a:pt x="3947648" y="5967634"/>
                </a:cubicBezTo>
                <a:cubicBezTo>
                  <a:pt x="3917546" y="5951440"/>
                  <a:pt x="3891259" y="5927055"/>
                  <a:pt x="3852966" y="5933533"/>
                </a:cubicBezTo>
                <a:cubicBezTo>
                  <a:pt x="3819245" y="5939247"/>
                  <a:pt x="3788766" y="5927247"/>
                  <a:pt x="3757902" y="5915816"/>
                </a:cubicBezTo>
                <a:cubicBezTo>
                  <a:pt x="3735231" y="5907434"/>
                  <a:pt x="3712565" y="5898859"/>
                  <a:pt x="3689131" y="5893526"/>
                </a:cubicBezTo>
                <a:cubicBezTo>
                  <a:pt x="3661315" y="5887239"/>
                  <a:pt x="3629882" y="5889907"/>
                  <a:pt x="3605116" y="5878285"/>
                </a:cubicBezTo>
                <a:cubicBezTo>
                  <a:pt x="3579206" y="5866093"/>
                  <a:pt x="3557682" y="5874285"/>
                  <a:pt x="3534629" y="5877715"/>
                </a:cubicBezTo>
                <a:cubicBezTo>
                  <a:pt x="3497862" y="5883049"/>
                  <a:pt x="3461282" y="5892955"/>
                  <a:pt x="3424135" y="5880382"/>
                </a:cubicBezTo>
                <a:cubicBezTo>
                  <a:pt x="3378986" y="5865141"/>
                  <a:pt x="3334216" y="5848758"/>
                  <a:pt x="3288877" y="5834280"/>
                </a:cubicBezTo>
                <a:cubicBezTo>
                  <a:pt x="3271348" y="5828753"/>
                  <a:pt x="3252492" y="5826467"/>
                  <a:pt x="3234202" y="5823991"/>
                </a:cubicBezTo>
                <a:cubicBezTo>
                  <a:pt x="3216867" y="5821895"/>
                  <a:pt x="3196102" y="5827230"/>
                  <a:pt x="3182763" y="5819229"/>
                </a:cubicBezTo>
                <a:cubicBezTo>
                  <a:pt x="3148472" y="5798655"/>
                  <a:pt x="3113231" y="5788558"/>
                  <a:pt x="3073604" y="5788558"/>
                </a:cubicBezTo>
                <a:cubicBezTo>
                  <a:pt x="3058743" y="5788558"/>
                  <a:pt x="3044264" y="5779984"/>
                  <a:pt x="3029216" y="5778459"/>
                </a:cubicBezTo>
                <a:cubicBezTo>
                  <a:pt x="3008639" y="5776555"/>
                  <a:pt x="2985016" y="5771411"/>
                  <a:pt x="2967110" y="5778651"/>
                </a:cubicBezTo>
                <a:cubicBezTo>
                  <a:pt x="2925008" y="5795797"/>
                  <a:pt x="2890910" y="5781507"/>
                  <a:pt x="2854140" y="5764553"/>
                </a:cubicBezTo>
                <a:cubicBezTo>
                  <a:pt x="2817943" y="5747789"/>
                  <a:pt x="2779842" y="5734455"/>
                  <a:pt x="2741360" y="5723403"/>
                </a:cubicBezTo>
                <a:cubicBezTo>
                  <a:pt x="2726882" y="5719403"/>
                  <a:pt x="2709548" y="5726072"/>
                  <a:pt x="2693543" y="5727405"/>
                </a:cubicBezTo>
                <a:cubicBezTo>
                  <a:pt x="2687827" y="5727786"/>
                  <a:pt x="2681540" y="5728358"/>
                  <a:pt x="2676398" y="5726453"/>
                </a:cubicBezTo>
                <a:cubicBezTo>
                  <a:pt x="2626677" y="5708163"/>
                  <a:pt x="2576191" y="5694257"/>
                  <a:pt x="2522279" y="5703782"/>
                </a:cubicBezTo>
                <a:cubicBezTo>
                  <a:pt x="2517327" y="5704735"/>
                  <a:pt x="2511800" y="5702639"/>
                  <a:pt x="2506847" y="5701305"/>
                </a:cubicBezTo>
                <a:cubicBezTo>
                  <a:pt x="2482652" y="5694447"/>
                  <a:pt x="2459029" y="5683589"/>
                  <a:pt x="2434456" y="5681112"/>
                </a:cubicBezTo>
                <a:cubicBezTo>
                  <a:pt x="2373874" y="5675016"/>
                  <a:pt x="2312915" y="5672538"/>
                  <a:pt x="2251948" y="5668538"/>
                </a:cubicBezTo>
                <a:cubicBezTo>
                  <a:pt x="2248138" y="5668349"/>
                  <a:pt x="2244137" y="5668349"/>
                  <a:pt x="2240710" y="5667014"/>
                </a:cubicBezTo>
                <a:cubicBezTo>
                  <a:pt x="2218229" y="5658822"/>
                  <a:pt x="2198608" y="5661490"/>
                  <a:pt x="2179556" y="5677111"/>
                </a:cubicBezTo>
                <a:cubicBezTo>
                  <a:pt x="2171173" y="5683969"/>
                  <a:pt x="2159743" y="5687589"/>
                  <a:pt x="2149267" y="5691399"/>
                </a:cubicBezTo>
                <a:cubicBezTo>
                  <a:pt x="2133834" y="5697115"/>
                  <a:pt x="2118023" y="5702639"/>
                  <a:pt x="2102021" y="5706259"/>
                </a:cubicBezTo>
                <a:cubicBezTo>
                  <a:pt x="2086208" y="5709688"/>
                  <a:pt x="2069254" y="5714449"/>
                  <a:pt x="2054013" y="5711784"/>
                </a:cubicBezTo>
                <a:cubicBezTo>
                  <a:pt x="2026581" y="5707022"/>
                  <a:pt x="2000479" y="5696353"/>
                  <a:pt x="1973429" y="5689303"/>
                </a:cubicBezTo>
                <a:cubicBezTo>
                  <a:pt x="1964094" y="5686826"/>
                  <a:pt x="1953806" y="5687209"/>
                  <a:pt x="1944092" y="5687017"/>
                </a:cubicBezTo>
                <a:cubicBezTo>
                  <a:pt x="1921800" y="5686447"/>
                  <a:pt x="1898940" y="5691971"/>
                  <a:pt x="1878748" y="5676159"/>
                </a:cubicBezTo>
                <a:cubicBezTo>
                  <a:pt x="1860079" y="5661299"/>
                  <a:pt x="1841216" y="5665680"/>
                  <a:pt x="1821596" y="5676920"/>
                </a:cubicBezTo>
                <a:cubicBezTo>
                  <a:pt x="1807497" y="5684922"/>
                  <a:pt x="1791496" y="5691209"/>
                  <a:pt x="1775684" y="5694257"/>
                </a:cubicBezTo>
                <a:cubicBezTo>
                  <a:pt x="1753965" y="5698447"/>
                  <a:pt x="1732439" y="5700163"/>
                  <a:pt x="1709006" y="5697685"/>
                </a:cubicBezTo>
                <a:cubicBezTo>
                  <a:pt x="1692431" y="5695971"/>
                  <a:pt x="1678904" y="5695209"/>
                  <a:pt x="1665950" y="5685113"/>
                </a:cubicBezTo>
                <a:cubicBezTo>
                  <a:pt x="1663856" y="5683589"/>
                  <a:pt x="1660046" y="5683207"/>
                  <a:pt x="1657188" y="5683399"/>
                </a:cubicBezTo>
                <a:cubicBezTo>
                  <a:pt x="1619658" y="5686637"/>
                  <a:pt x="1582510" y="5684922"/>
                  <a:pt x="1544598" y="5682634"/>
                </a:cubicBezTo>
                <a:cubicBezTo>
                  <a:pt x="1496403" y="5679589"/>
                  <a:pt x="1445725" y="5688541"/>
                  <a:pt x="1404006" y="5720546"/>
                </a:cubicBezTo>
                <a:cubicBezTo>
                  <a:pt x="1397909" y="5725310"/>
                  <a:pt x="1388765" y="5727405"/>
                  <a:pt x="1380762" y="5728549"/>
                </a:cubicBezTo>
                <a:cubicBezTo>
                  <a:pt x="1343044" y="5733501"/>
                  <a:pt x="1305132" y="5736930"/>
                  <a:pt x="1267411" y="5742455"/>
                </a:cubicBezTo>
                <a:cubicBezTo>
                  <a:pt x="1246837" y="5745503"/>
                  <a:pt x="1225310" y="5748170"/>
                  <a:pt x="1206641" y="5756553"/>
                </a:cubicBezTo>
                <a:cubicBezTo>
                  <a:pt x="1188354" y="5764743"/>
                  <a:pt x="1173681" y="5774459"/>
                  <a:pt x="1162823" y="5757315"/>
                </a:cubicBezTo>
                <a:cubicBezTo>
                  <a:pt x="1143394" y="5766459"/>
                  <a:pt x="1126437" y="5774080"/>
                  <a:pt x="1109865" y="5782270"/>
                </a:cubicBezTo>
                <a:cubicBezTo>
                  <a:pt x="1103767" y="5785318"/>
                  <a:pt x="1098623" y="5790272"/>
                  <a:pt x="1092527" y="5793130"/>
                </a:cubicBezTo>
                <a:cubicBezTo>
                  <a:pt x="1086048" y="5796178"/>
                  <a:pt x="1078810" y="5798082"/>
                  <a:pt x="1071762" y="5799607"/>
                </a:cubicBezTo>
                <a:cubicBezTo>
                  <a:pt x="1040327" y="5806465"/>
                  <a:pt x="1008894" y="5812751"/>
                  <a:pt x="977653" y="5820182"/>
                </a:cubicBezTo>
                <a:cubicBezTo>
                  <a:pt x="971554" y="5821705"/>
                  <a:pt x="966411" y="5827801"/>
                  <a:pt x="960887" y="5831801"/>
                </a:cubicBezTo>
                <a:cubicBezTo>
                  <a:pt x="957266" y="5834470"/>
                  <a:pt x="953648" y="5838470"/>
                  <a:pt x="949646" y="5839042"/>
                </a:cubicBezTo>
                <a:cubicBezTo>
                  <a:pt x="919165" y="5843614"/>
                  <a:pt x="888877" y="5848949"/>
                  <a:pt x="858205" y="5851234"/>
                </a:cubicBezTo>
                <a:cubicBezTo>
                  <a:pt x="832486" y="5853138"/>
                  <a:pt x="807719" y="5852568"/>
                  <a:pt x="801053" y="5885715"/>
                </a:cubicBezTo>
                <a:cubicBezTo>
                  <a:pt x="799909" y="5891432"/>
                  <a:pt x="791717" y="5897528"/>
                  <a:pt x="785432" y="5900384"/>
                </a:cubicBezTo>
                <a:cubicBezTo>
                  <a:pt x="767524" y="5908576"/>
                  <a:pt x="748471" y="5914101"/>
                  <a:pt x="730754" y="5922482"/>
                </a:cubicBezTo>
                <a:cubicBezTo>
                  <a:pt x="672650" y="5950488"/>
                  <a:pt x="611880" y="5968205"/>
                  <a:pt x="546917" y="5964966"/>
                </a:cubicBezTo>
                <a:cubicBezTo>
                  <a:pt x="526724" y="5964014"/>
                  <a:pt x="507102" y="5953726"/>
                  <a:pt x="494337" y="5949915"/>
                </a:cubicBezTo>
                <a:cubicBezTo>
                  <a:pt x="457572" y="5964966"/>
                  <a:pt x="426709" y="5979445"/>
                  <a:pt x="394511" y="5990303"/>
                </a:cubicBezTo>
                <a:cubicBezTo>
                  <a:pt x="366127" y="6000019"/>
                  <a:pt x="336408" y="6006115"/>
                  <a:pt x="307259" y="6013163"/>
                </a:cubicBezTo>
                <a:cubicBezTo>
                  <a:pt x="296590" y="6015832"/>
                  <a:pt x="285732" y="6017355"/>
                  <a:pt x="274873" y="6018690"/>
                </a:cubicBezTo>
                <a:cubicBezTo>
                  <a:pt x="240965" y="6022880"/>
                  <a:pt x="205529" y="6012784"/>
                  <a:pt x="172384" y="6028786"/>
                </a:cubicBezTo>
                <a:cubicBezTo>
                  <a:pt x="155046" y="6037168"/>
                  <a:pt x="137898" y="6047265"/>
                  <a:pt x="119613" y="6051647"/>
                </a:cubicBezTo>
                <a:cubicBezTo>
                  <a:pt x="99990" y="6056409"/>
                  <a:pt x="80794" y="6063839"/>
                  <a:pt x="61197" y="6069150"/>
                </a:cubicBezTo>
                <a:lnTo>
                  <a:pt x="544" y="6073921"/>
                </a:lnTo>
                <a:lnTo>
                  <a:pt x="544" y="5946682"/>
                </a:lnTo>
                <a:lnTo>
                  <a:pt x="0" y="5946682"/>
                </a:lnTo>
                <a:lnTo>
                  <a:pt x="0" y="1335314"/>
                </a:lnTo>
                <a:lnTo>
                  <a:pt x="0" y="873938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20000"/>
              </a:prstClr>
            </a:outerShdw>
          </a:effectLst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4252769E-B9F0-4068-A645-5BBEF16E9C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544" y="3296010"/>
            <a:ext cx="12191456" cy="2849976"/>
            <a:chOff x="476" y="-3923157"/>
            <a:chExt cx="10667524" cy="2493729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xmlns="" id="{1E12D6AD-7096-45BB-9C02-468B2704C1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6" y="-3923156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39953252-97DE-4766-B2F6-E4FDA2FDA6A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476" y="-3923157"/>
              <a:ext cx="10667524" cy="2493728"/>
            </a:xfrm>
            <a:custGeom>
              <a:avLst/>
              <a:gdLst>
                <a:gd name="connsiteX0" fmla="*/ 6095524 w 6095524"/>
                <a:gd name="connsiteY0" fmla="*/ 0 h 1424940"/>
                <a:gd name="connsiteX1" fmla="*/ 6095524 w 6095524"/>
                <a:gd name="connsiteY1" fmla="*/ 17431 h 1424940"/>
                <a:gd name="connsiteX2" fmla="*/ 6095524 w 6095524"/>
                <a:gd name="connsiteY2" fmla="*/ 216290 h 1424940"/>
                <a:gd name="connsiteX3" fmla="*/ 6079998 w 6095524"/>
                <a:gd name="connsiteY3" fmla="*/ 230600 h 1424940"/>
                <a:gd name="connsiteX4" fmla="*/ 6012751 w 6095524"/>
                <a:gd name="connsiteY4" fmla="*/ 260699 h 1424940"/>
                <a:gd name="connsiteX5" fmla="*/ 5992749 w 6095524"/>
                <a:gd name="connsiteY5" fmla="*/ 268700 h 1424940"/>
                <a:gd name="connsiteX6" fmla="*/ 5910358 w 6095524"/>
                <a:gd name="connsiteY6" fmla="*/ 320231 h 1424940"/>
                <a:gd name="connsiteX7" fmla="*/ 5835777 w 6095524"/>
                <a:gd name="connsiteY7" fmla="*/ 383953 h 1424940"/>
                <a:gd name="connsiteX8" fmla="*/ 5781008 w 6095524"/>
                <a:gd name="connsiteY8" fmla="*/ 459581 h 1424940"/>
                <a:gd name="connsiteX9" fmla="*/ 5765673 w 6095524"/>
                <a:gd name="connsiteY9" fmla="*/ 477584 h 1424940"/>
                <a:gd name="connsiteX10" fmla="*/ 5723763 w 6095524"/>
                <a:gd name="connsiteY10" fmla="*/ 500158 h 1424940"/>
                <a:gd name="connsiteX11" fmla="*/ 5686711 w 6095524"/>
                <a:gd name="connsiteY11" fmla="*/ 517112 h 1424940"/>
                <a:gd name="connsiteX12" fmla="*/ 5659850 w 6095524"/>
                <a:gd name="connsiteY12" fmla="*/ 535877 h 1424940"/>
                <a:gd name="connsiteX13" fmla="*/ 5637181 w 6095524"/>
                <a:gd name="connsiteY13" fmla="*/ 553117 h 1424940"/>
                <a:gd name="connsiteX14" fmla="*/ 5585841 w 6095524"/>
                <a:gd name="connsiteY14" fmla="*/ 597694 h 1424940"/>
                <a:gd name="connsiteX15" fmla="*/ 5528977 w 6095524"/>
                <a:gd name="connsiteY15" fmla="*/ 635318 h 1424940"/>
                <a:gd name="connsiteX16" fmla="*/ 5483256 w 6095524"/>
                <a:gd name="connsiteY16" fmla="*/ 681419 h 1424940"/>
                <a:gd name="connsiteX17" fmla="*/ 5464397 w 6095524"/>
                <a:gd name="connsiteY17" fmla="*/ 706374 h 1424940"/>
                <a:gd name="connsiteX18" fmla="*/ 5424773 w 6095524"/>
                <a:gd name="connsiteY18" fmla="*/ 723424 h 1424940"/>
                <a:gd name="connsiteX19" fmla="*/ 5381815 w 6095524"/>
                <a:gd name="connsiteY19" fmla="*/ 750094 h 1424940"/>
                <a:gd name="connsiteX20" fmla="*/ 5351335 w 6095524"/>
                <a:gd name="connsiteY20" fmla="*/ 776573 h 1424940"/>
                <a:gd name="connsiteX21" fmla="*/ 5327809 w 6095524"/>
                <a:gd name="connsiteY21" fmla="*/ 794290 h 1424940"/>
                <a:gd name="connsiteX22" fmla="*/ 5294566 w 6095524"/>
                <a:gd name="connsiteY22" fmla="*/ 812102 h 1424940"/>
                <a:gd name="connsiteX23" fmla="*/ 5261229 w 6095524"/>
                <a:gd name="connsiteY23" fmla="*/ 835438 h 1424940"/>
                <a:gd name="connsiteX24" fmla="*/ 5245037 w 6095524"/>
                <a:gd name="connsiteY24" fmla="*/ 849821 h 1424940"/>
                <a:gd name="connsiteX25" fmla="*/ 5213699 w 6095524"/>
                <a:gd name="connsiteY25" fmla="*/ 873728 h 1424940"/>
                <a:gd name="connsiteX26" fmla="*/ 5181409 w 6095524"/>
                <a:gd name="connsiteY26" fmla="*/ 896017 h 1424940"/>
                <a:gd name="connsiteX27" fmla="*/ 5120735 w 6095524"/>
                <a:gd name="connsiteY27" fmla="*/ 921544 h 1424940"/>
                <a:gd name="connsiteX28" fmla="*/ 5065490 w 6095524"/>
                <a:gd name="connsiteY28" fmla="*/ 959072 h 1424940"/>
                <a:gd name="connsiteX29" fmla="*/ 5021675 w 6095524"/>
                <a:gd name="connsiteY29" fmla="*/ 986504 h 1424940"/>
                <a:gd name="connsiteX30" fmla="*/ 4996148 w 6095524"/>
                <a:gd name="connsiteY30" fmla="*/ 1004507 h 1424940"/>
                <a:gd name="connsiteX31" fmla="*/ 4949285 w 6095524"/>
                <a:gd name="connsiteY31" fmla="*/ 1044702 h 1424940"/>
                <a:gd name="connsiteX32" fmla="*/ 4876609 w 6095524"/>
                <a:gd name="connsiteY32" fmla="*/ 1086993 h 1424940"/>
                <a:gd name="connsiteX33" fmla="*/ 4832699 w 6095524"/>
                <a:gd name="connsiteY33" fmla="*/ 1109853 h 1424940"/>
                <a:gd name="connsiteX34" fmla="*/ 4738211 w 6095524"/>
                <a:gd name="connsiteY34" fmla="*/ 1144334 h 1424940"/>
                <a:gd name="connsiteX35" fmla="*/ 4707731 w 6095524"/>
                <a:gd name="connsiteY35" fmla="*/ 1156621 h 1424940"/>
                <a:gd name="connsiteX36" fmla="*/ 4672870 w 6095524"/>
                <a:gd name="connsiteY36" fmla="*/ 1164717 h 1424940"/>
                <a:gd name="connsiteX37" fmla="*/ 4616863 w 6095524"/>
                <a:gd name="connsiteY37" fmla="*/ 1183862 h 1424940"/>
                <a:gd name="connsiteX38" fmla="*/ 4507516 w 6095524"/>
                <a:gd name="connsiteY38" fmla="*/ 1216819 h 1424940"/>
                <a:gd name="connsiteX39" fmla="*/ 4483513 w 6095524"/>
                <a:gd name="connsiteY39" fmla="*/ 1221867 h 1424940"/>
                <a:gd name="connsiteX40" fmla="*/ 4422362 w 6095524"/>
                <a:gd name="connsiteY40" fmla="*/ 1243108 h 1424940"/>
                <a:gd name="connsiteX41" fmla="*/ 4385691 w 6095524"/>
                <a:gd name="connsiteY41" fmla="*/ 1257395 h 1424940"/>
                <a:gd name="connsiteX42" fmla="*/ 4355306 w 6095524"/>
                <a:gd name="connsiteY42" fmla="*/ 1265587 h 1424940"/>
                <a:gd name="connsiteX43" fmla="*/ 4328446 w 6095524"/>
                <a:gd name="connsiteY43" fmla="*/ 1269397 h 1424940"/>
                <a:gd name="connsiteX44" fmla="*/ 4257770 w 6095524"/>
                <a:gd name="connsiteY44" fmla="*/ 1288256 h 1424940"/>
                <a:gd name="connsiteX45" fmla="*/ 4229576 w 6095524"/>
                <a:gd name="connsiteY45" fmla="*/ 1295686 h 1424940"/>
                <a:gd name="connsiteX46" fmla="*/ 4156424 w 6095524"/>
                <a:gd name="connsiteY46" fmla="*/ 1321213 h 1424940"/>
                <a:gd name="connsiteX47" fmla="*/ 4094416 w 6095524"/>
                <a:gd name="connsiteY47" fmla="*/ 1338072 h 1424940"/>
                <a:gd name="connsiteX48" fmla="*/ 4068509 w 6095524"/>
                <a:gd name="connsiteY48" fmla="*/ 1346168 h 1424940"/>
                <a:gd name="connsiteX49" fmla="*/ 4009263 w 6095524"/>
                <a:gd name="connsiteY49" fmla="*/ 1359694 h 1424940"/>
                <a:gd name="connsiteX50" fmla="*/ 3975735 w 6095524"/>
                <a:gd name="connsiteY50" fmla="*/ 1369219 h 1424940"/>
                <a:gd name="connsiteX51" fmla="*/ 3893915 w 6095524"/>
                <a:gd name="connsiteY51" fmla="*/ 1379982 h 1424940"/>
                <a:gd name="connsiteX52" fmla="*/ 3809428 w 6095524"/>
                <a:gd name="connsiteY52" fmla="*/ 1390364 h 1424940"/>
                <a:gd name="connsiteX53" fmla="*/ 3763042 w 6095524"/>
                <a:gd name="connsiteY53" fmla="*/ 1393793 h 1424940"/>
                <a:gd name="connsiteX54" fmla="*/ 3722561 w 6095524"/>
                <a:gd name="connsiteY54" fmla="*/ 1399223 h 1424940"/>
                <a:gd name="connsiteX55" fmla="*/ 3687318 w 6095524"/>
                <a:gd name="connsiteY55" fmla="*/ 1402652 h 1424940"/>
                <a:gd name="connsiteX56" fmla="*/ 3631216 w 6095524"/>
                <a:gd name="connsiteY56" fmla="*/ 1409605 h 1424940"/>
                <a:gd name="connsiteX57" fmla="*/ 3607880 w 6095524"/>
                <a:gd name="connsiteY57" fmla="*/ 1411415 h 1424940"/>
                <a:gd name="connsiteX58" fmla="*/ 3552825 w 6095524"/>
                <a:gd name="connsiteY58" fmla="*/ 1411319 h 1424940"/>
                <a:gd name="connsiteX59" fmla="*/ 3533680 w 6095524"/>
                <a:gd name="connsiteY59" fmla="*/ 1410367 h 1424940"/>
                <a:gd name="connsiteX60" fmla="*/ 3496818 w 6095524"/>
                <a:gd name="connsiteY60" fmla="*/ 1398556 h 1424940"/>
                <a:gd name="connsiteX61" fmla="*/ 3492437 w 6095524"/>
                <a:gd name="connsiteY61" fmla="*/ 1397699 h 1424940"/>
                <a:gd name="connsiteX62" fmla="*/ 3468243 w 6095524"/>
                <a:gd name="connsiteY62" fmla="*/ 1393031 h 1424940"/>
                <a:gd name="connsiteX63" fmla="*/ 3455003 w 6095524"/>
                <a:gd name="connsiteY63" fmla="*/ 1391507 h 1424940"/>
                <a:gd name="connsiteX64" fmla="*/ 3404711 w 6095524"/>
                <a:gd name="connsiteY64" fmla="*/ 1381792 h 1424940"/>
                <a:gd name="connsiteX65" fmla="*/ 3375756 w 6095524"/>
                <a:gd name="connsiteY65" fmla="*/ 1377220 h 1424940"/>
                <a:gd name="connsiteX66" fmla="*/ 3352324 w 6095524"/>
                <a:gd name="connsiteY66" fmla="*/ 1377887 h 1424940"/>
                <a:gd name="connsiteX67" fmla="*/ 3311176 w 6095524"/>
                <a:gd name="connsiteY67" fmla="*/ 1378744 h 1424940"/>
                <a:gd name="connsiteX68" fmla="*/ 3298031 w 6095524"/>
                <a:gd name="connsiteY68" fmla="*/ 1380935 h 1424940"/>
                <a:gd name="connsiteX69" fmla="*/ 3238595 w 6095524"/>
                <a:gd name="connsiteY69" fmla="*/ 1374648 h 1424940"/>
                <a:gd name="connsiteX70" fmla="*/ 3204686 w 6095524"/>
                <a:gd name="connsiteY70" fmla="*/ 1374172 h 1424940"/>
                <a:gd name="connsiteX71" fmla="*/ 3166491 w 6095524"/>
                <a:gd name="connsiteY71" fmla="*/ 1366361 h 1424940"/>
                <a:gd name="connsiteX72" fmla="*/ 3155347 w 6095524"/>
                <a:gd name="connsiteY72" fmla="*/ 1366742 h 1424940"/>
                <a:gd name="connsiteX73" fmla="*/ 3142869 w 6095524"/>
                <a:gd name="connsiteY73" fmla="*/ 1367409 h 1424940"/>
                <a:gd name="connsiteX74" fmla="*/ 3104578 w 6095524"/>
                <a:gd name="connsiteY74" fmla="*/ 1367981 h 1424940"/>
                <a:gd name="connsiteX75" fmla="*/ 3081337 w 6095524"/>
                <a:gd name="connsiteY75" fmla="*/ 1370838 h 1424940"/>
                <a:gd name="connsiteX76" fmla="*/ 3037047 w 6095524"/>
                <a:gd name="connsiteY76" fmla="*/ 1369124 h 1424940"/>
                <a:gd name="connsiteX77" fmla="*/ 3020663 w 6095524"/>
                <a:gd name="connsiteY77" fmla="*/ 1371600 h 1424940"/>
                <a:gd name="connsiteX78" fmla="*/ 2979230 w 6095524"/>
                <a:gd name="connsiteY78" fmla="*/ 1371886 h 1424940"/>
                <a:gd name="connsiteX79" fmla="*/ 2942082 w 6095524"/>
                <a:gd name="connsiteY79" fmla="*/ 1370457 h 1424940"/>
                <a:gd name="connsiteX80" fmla="*/ 2906268 w 6095524"/>
                <a:gd name="connsiteY80" fmla="*/ 1371219 h 1424940"/>
                <a:gd name="connsiteX81" fmla="*/ 2880646 w 6095524"/>
                <a:gd name="connsiteY81" fmla="*/ 1374362 h 1424940"/>
                <a:gd name="connsiteX82" fmla="*/ 2852833 w 6095524"/>
                <a:gd name="connsiteY82" fmla="*/ 1376267 h 1424940"/>
                <a:gd name="connsiteX83" fmla="*/ 2776157 w 6095524"/>
                <a:gd name="connsiteY83" fmla="*/ 1387602 h 1424940"/>
                <a:gd name="connsiteX84" fmla="*/ 2761965 w 6095524"/>
                <a:gd name="connsiteY84" fmla="*/ 1384840 h 1424940"/>
                <a:gd name="connsiteX85" fmla="*/ 2681383 w 6095524"/>
                <a:gd name="connsiteY85" fmla="*/ 1382268 h 1424940"/>
                <a:gd name="connsiteX86" fmla="*/ 2663857 w 6095524"/>
                <a:gd name="connsiteY86" fmla="*/ 1382459 h 1424940"/>
                <a:gd name="connsiteX87" fmla="*/ 2616803 w 6095524"/>
                <a:gd name="connsiteY87" fmla="*/ 1371219 h 1424940"/>
                <a:gd name="connsiteX88" fmla="*/ 2544223 w 6095524"/>
                <a:gd name="connsiteY88" fmla="*/ 1389031 h 1424940"/>
                <a:gd name="connsiteX89" fmla="*/ 2476309 w 6095524"/>
                <a:gd name="connsiteY89" fmla="*/ 1411319 h 1424940"/>
                <a:gd name="connsiteX90" fmla="*/ 2467737 w 6095524"/>
                <a:gd name="connsiteY90" fmla="*/ 1414177 h 1424940"/>
                <a:gd name="connsiteX91" fmla="*/ 2443353 w 6095524"/>
                <a:gd name="connsiteY91" fmla="*/ 1419035 h 1424940"/>
                <a:gd name="connsiteX92" fmla="*/ 2413159 w 6095524"/>
                <a:gd name="connsiteY92" fmla="*/ 1420749 h 1424940"/>
                <a:gd name="connsiteX93" fmla="*/ 2374868 w 6095524"/>
                <a:gd name="connsiteY93" fmla="*/ 1424940 h 1424940"/>
                <a:gd name="connsiteX94" fmla="*/ 2344198 w 6095524"/>
                <a:gd name="connsiteY94" fmla="*/ 1419701 h 1424940"/>
                <a:gd name="connsiteX95" fmla="*/ 2301335 w 6095524"/>
                <a:gd name="connsiteY95" fmla="*/ 1411891 h 1424940"/>
                <a:gd name="connsiteX96" fmla="*/ 2260949 w 6095524"/>
                <a:gd name="connsiteY96" fmla="*/ 1404461 h 1424940"/>
                <a:gd name="connsiteX97" fmla="*/ 2248186 w 6095524"/>
                <a:gd name="connsiteY97" fmla="*/ 1413224 h 1424940"/>
                <a:gd name="connsiteX98" fmla="*/ 2228469 w 6095524"/>
                <a:gd name="connsiteY98" fmla="*/ 1420844 h 1424940"/>
                <a:gd name="connsiteX99" fmla="*/ 2206562 w 6095524"/>
                <a:gd name="connsiteY99" fmla="*/ 1411700 h 1424940"/>
                <a:gd name="connsiteX100" fmla="*/ 2155317 w 6095524"/>
                <a:gd name="connsiteY100" fmla="*/ 1392746 h 1424940"/>
                <a:gd name="connsiteX101" fmla="*/ 2122932 w 6095524"/>
                <a:gd name="connsiteY101" fmla="*/ 1391888 h 1424940"/>
                <a:gd name="connsiteX102" fmla="*/ 2052542 w 6095524"/>
                <a:gd name="connsiteY102" fmla="*/ 1383792 h 1424940"/>
                <a:gd name="connsiteX103" fmla="*/ 2006537 w 6095524"/>
                <a:gd name="connsiteY103" fmla="*/ 1372267 h 1424940"/>
                <a:gd name="connsiteX104" fmla="*/ 1973486 w 6095524"/>
                <a:gd name="connsiteY104" fmla="*/ 1359218 h 1424940"/>
                <a:gd name="connsiteX105" fmla="*/ 1926146 w 6095524"/>
                <a:gd name="connsiteY105" fmla="*/ 1342168 h 1424940"/>
                <a:gd name="connsiteX106" fmla="*/ 1878616 w 6095524"/>
                <a:gd name="connsiteY106" fmla="*/ 1333310 h 1424940"/>
                <a:gd name="connsiteX107" fmla="*/ 1844231 w 6095524"/>
                <a:gd name="connsiteY107" fmla="*/ 1322165 h 1424940"/>
                <a:gd name="connsiteX108" fmla="*/ 1802225 w 6095524"/>
                <a:gd name="connsiteY108" fmla="*/ 1314545 h 1424940"/>
                <a:gd name="connsiteX109" fmla="*/ 1766983 w 6095524"/>
                <a:gd name="connsiteY109" fmla="*/ 1314260 h 1424940"/>
                <a:gd name="connsiteX110" fmla="*/ 1711738 w 6095524"/>
                <a:gd name="connsiteY110" fmla="*/ 1315593 h 1424940"/>
                <a:gd name="connsiteX111" fmla="*/ 1644111 w 6095524"/>
                <a:gd name="connsiteY111" fmla="*/ 1292543 h 1424940"/>
                <a:gd name="connsiteX112" fmla="*/ 1616774 w 6095524"/>
                <a:gd name="connsiteY112" fmla="*/ 1287399 h 1424940"/>
                <a:gd name="connsiteX113" fmla="*/ 1591056 w 6095524"/>
                <a:gd name="connsiteY113" fmla="*/ 1285018 h 1424940"/>
                <a:gd name="connsiteX114" fmla="*/ 1536478 w 6095524"/>
                <a:gd name="connsiteY114" fmla="*/ 1269683 h 1424940"/>
                <a:gd name="connsiteX115" fmla="*/ 1514285 w 6095524"/>
                <a:gd name="connsiteY115" fmla="*/ 1264634 h 1424940"/>
                <a:gd name="connsiteX116" fmla="*/ 1483233 w 6095524"/>
                <a:gd name="connsiteY116" fmla="*/ 1264730 h 1424940"/>
                <a:gd name="connsiteX117" fmla="*/ 1426750 w 6095524"/>
                <a:gd name="connsiteY117" fmla="*/ 1257681 h 1424940"/>
                <a:gd name="connsiteX118" fmla="*/ 1370362 w 6095524"/>
                <a:gd name="connsiteY118" fmla="*/ 1237107 h 1424940"/>
                <a:gd name="connsiteX119" fmla="*/ 1346454 w 6095524"/>
                <a:gd name="connsiteY119" fmla="*/ 1239107 h 1424940"/>
                <a:gd name="connsiteX120" fmla="*/ 1337882 w 6095524"/>
                <a:gd name="connsiteY120" fmla="*/ 1238631 h 1424940"/>
                <a:gd name="connsiteX121" fmla="*/ 1260825 w 6095524"/>
                <a:gd name="connsiteY121" fmla="*/ 1227296 h 1424940"/>
                <a:gd name="connsiteX122" fmla="*/ 1253109 w 6095524"/>
                <a:gd name="connsiteY122" fmla="*/ 1226058 h 1424940"/>
                <a:gd name="connsiteX123" fmla="*/ 1216915 w 6095524"/>
                <a:gd name="connsiteY123" fmla="*/ 1215962 h 1424940"/>
                <a:gd name="connsiteX124" fmla="*/ 1125664 w 6095524"/>
                <a:gd name="connsiteY124" fmla="*/ 1209675 h 1424940"/>
                <a:gd name="connsiteX125" fmla="*/ 1120045 w 6095524"/>
                <a:gd name="connsiteY125" fmla="*/ 1208913 h 1424940"/>
                <a:gd name="connsiteX126" fmla="*/ 1089469 w 6095524"/>
                <a:gd name="connsiteY126" fmla="*/ 1213961 h 1424940"/>
                <a:gd name="connsiteX127" fmla="*/ 1074325 w 6095524"/>
                <a:gd name="connsiteY127" fmla="*/ 1221105 h 1424940"/>
                <a:gd name="connsiteX128" fmla="*/ 1050703 w 6095524"/>
                <a:gd name="connsiteY128" fmla="*/ 1228535 h 1424940"/>
                <a:gd name="connsiteX129" fmla="*/ 1026700 w 6095524"/>
                <a:gd name="connsiteY129" fmla="*/ 1231297 h 1424940"/>
                <a:gd name="connsiteX130" fmla="*/ 986409 w 6095524"/>
                <a:gd name="connsiteY130" fmla="*/ 1220057 h 1424940"/>
                <a:gd name="connsiteX131" fmla="*/ 971741 w 6095524"/>
                <a:gd name="connsiteY131" fmla="*/ 1218914 h 1424940"/>
                <a:gd name="connsiteX132" fmla="*/ 939070 w 6095524"/>
                <a:gd name="connsiteY132" fmla="*/ 1213485 h 1424940"/>
                <a:gd name="connsiteX133" fmla="*/ 910495 w 6095524"/>
                <a:gd name="connsiteY133" fmla="*/ 1213866 h 1424940"/>
                <a:gd name="connsiteX134" fmla="*/ 887540 w 6095524"/>
                <a:gd name="connsiteY134" fmla="*/ 1222534 h 1424940"/>
                <a:gd name="connsiteX135" fmla="*/ 854202 w 6095524"/>
                <a:gd name="connsiteY135" fmla="*/ 1224248 h 1424940"/>
                <a:gd name="connsiteX136" fmla="*/ 832675 w 6095524"/>
                <a:gd name="connsiteY136" fmla="*/ 1217962 h 1424940"/>
                <a:gd name="connsiteX137" fmla="*/ 828294 w 6095524"/>
                <a:gd name="connsiteY137" fmla="*/ 1217105 h 1424940"/>
                <a:gd name="connsiteX138" fmla="*/ 772001 w 6095524"/>
                <a:gd name="connsiteY138" fmla="*/ 1216723 h 1424940"/>
                <a:gd name="connsiteX139" fmla="*/ 701707 w 6095524"/>
                <a:gd name="connsiteY139" fmla="*/ 1235678 h 1424940"/>
                <a:gd name="connsiteX140" fmla="*/ 690086 w 6095524"/>
                <a:gd name="connsiteY140" fmla="*/ 1239679 h 1424940"/>
                <a:gd name="connsiteX141" fmla="*/ 633412 w 6095524"/>
                <a:gd name="connsiteY141" fmla="*/ 1246632 h 1424940"/>
                <a:gd name="connsiteX142" fmla="*/ 603028 w 6095524"/>
                <a:gd name="connsiteY142" fmla="*/ 1253681 h 1424940"/>
                <a:gd name="connsiteX143" fmla="*/ 581120 w 6095524"/>
                <a:gd name="connsiteY143" fmla="*/ 1254062 h 1424940"/>
                <a:gd name="connsiteX144" fmla="*/ 554642 w 6095524"/>
                <a:gd name="connsiteY144" fmla="*/ 1266539 h 1424940"/>
                <a:gd name="connsiteX145" fmla="*/ 545973 w 6095524"/>
                <a:gd name="connsiteY145" fmla="*/ 1271969 h 1424940"/>
                <a:gd name="connsiteX146" fmla="*/ 535591 w 6095524"/>
                <a:gd name="connsiteY146" fmla="*/ 1275207 h 1424940"/>
                <a:gd name="connsiteX147" fmla="*/ 488538 w 6095524"/>
                <a:gd name="connsiteY147" fmla="*/ 1285494 h 1424940"/>
                <a:gd name="connsiteX148" fmla="*/ 480155 w 6095524"/>
                <a:gd name="connsiteY148" fmla="*/ 1291304 h 1424940"/>
                <a:gd name="connsiteX149" fmla="*/ 474535 w 6095524"/>
                <a:gd name="connsiteY149" fmla="*/ 1294924 h 1424940"/>
                <a:gd name="connsiteX150" fmla="*/ 428816 w 6095524"/>
                <a:gd name="connsiteY150" fmla="*/ 1301020 h 1424940"/>
                <a:gd name="connsiteX151" fmla="*/ 400241 w 6095524"/>
                <a:gd name="connsiteY151" fmla="*/ 1318260 h 1424940"/>
                <a:gd name="connsiteX152" fmla="*/ 392431 w 6095524"/>
                <a:gd name="connsiteY152" fmla="*/ 1325594 h 1424940"/>
                <a:gd name="connsiteX153" fmla="*/ 365093 w 6095524"/>
                <a:gd name="connsiteY153" fmla="*/ 1336643 h 1424940"/>
                <a:gd name="connsiteX154" fmla="*/ 273177 w 6095524"/>
                <a:gd name="connsiteY154" fmla="*/ 1357884 h 1424940"/>
                <a:gd name="connsiteX155" fmla="*/ 246888 w 6095524"/>
                <a:gd name="connsiteY155" fmla="*/ 1350359 h 1424940"/>
                <a:gd name="connsiteX156" fmla="*/ 196977 w 6095524"/>
                <a:gd name="connsiteY156" fmla="*/ 1370552 h 1424940"/>
                <a:gd name="connsiteX157" fmla="*/ 153352 w 6095524"/>
                <a:gd name="connsiteY157" fmla="*/ 1381982 h 1424940"/>
                <a:gd name="connsiteX158" fmla="*/ 137160 w 6095524"/>
                <a:gd name="connsiteY158" fmla="*/ 1384745 h 1424940"/>
                <a:gd name="connsiteX159" fmla="*/ 85917 w 6095524"/>
                <a:gd name="connsiteY159" fmla="*/ 1389793 h 1424940"/>
                <a:gd name="connsiteX160" fmla="*/ 59532 w 6095524"/>
                <a:gd name="connsiteY160" fmla="*/ 1401223 h 1424940"/>
                <a:gd name="connsiteX161" fmla="*/ 30325 w 6095524"/>
                <a:gd name="connsiteY161" fmla="*/ 1409974 h 1424940"/>
                <a:gd name="connsiteX162" fmla="*/ 0 w 6095524"/>
                <a:gd name="connsiteY162" fmla="*/ 1412360 h 1424940"/>
                <a:gd name="connsiteX163" fmla="*/ 0 w 6095524"/>
                <a:gd name="connsiteY163" fmla="*/ 1058622 h 1424940"/>
                <a:gd name="connsiteX164" fmla="*/ 17145 w 6095524"/>
                <a:gd name="connsiteY164" fmla="*/ 1060228 h 1424940"/>
                <a:gd name="connsiteX165" fmla="*/ 44672 w 6095524"/>
                <a:gd name="connsiteY165" fmla="*/ 1066324 h 1424940"/>
                <a:gd name="connsiteX166" fmla="*/ 84677 w 6095524"/>
                <a:gd name="connsiteY166" fmla="*/ 1076230 h 1424940"/>
                <a:gd name="connsiteX167" fmla="*/ 132017 w 6095524"/>
                <a:gd name="connsiteY167" fmla="*/ 1064990 h 1424940"/>
                <a:gd name="connsiteX168" fmla="*/ 136779 w 6095524"/>
                <a:gd name="connsiteY168" fmla="*/ 1060323 h 1424940"/>
                <a:gd name="connsiteX169" fmla="*/ 187547 w 6095524"/>
                <a:gd name="connsiteY169" fmla="*/ 1049179 h 1424940"/>
                <a:gd name="connsiteX170" fmla="*/ 270891 w 6095524"/>
                <a:gd name="connsiteY170" fmla="*/ 1036415 h 1424940"/>
                <a:gd name="connsiteX171" fmla="*/ 276320 w 6095524"/>
                <a:gd name="connsiteY171" fmla="*/ 1035558 h 1424940"/>
                <a:gd name="connsiteX172" fmla="*/ 323755 w 6095524"/>
                <a:gd name="connsiteY172" fmla="*/ 1061561 h 1424940"/>
                <a:gd name="connsiteX173" fmla="*/ 361855 w 6095524"/>
                <a:gd name="connsiteY173" fmla="*/ 1057942 h 1424940"/>
                <a:gd name="connsiteX174" fmla="*/ 379571 w 6095524"/>
                <a:gd name="connsiteY174" fmla="*/ 1039939 h 1424940"/>
                <a:gd name="connsiteX175" fmla="*/ 430530 w 6095524"/>
                <a:gd name="connsiteY175" fmla="*/ 1025747 h 1424940"/>
                <a:gd name="connsiteX176" fmla="*/ 493300 w 6095524"/>
                <a:gd name="connsiteY176" fmla="*/ 1027176 h 1424940"/>
                <a:gd name="connsiteX177" fmla="*/ 537782 w 6095524"/>
                <a:gd name="connsiteY177" fmla="*/ 1025366 h 1424940"/>
                <a:gd name="connsiteX178" fmla="*/ 562166 w 6095524"/>
                <a:gd name="connsiteY178" fmla="*/ 1015746 h 1424940"/>
                <a:gd name="connsiteX179" fmla="*/ 579596 w 6095524"/>
                <a:gd name="connsiteY179" fmla="*/ 1016699 h 1424940"/>
                <a:gd name="connsiteX180" fmla="*/ 612362 w 6095524"/>
                <a:gd name="connsiteY180" fmla="*/ 1023557 h 1424940"/>
                <a:gd name="connsiteX181" fmla="*/ 716090 w 6095524"/>
                <a:gd name="connsiteY181" fmla="*/ 1031653 h 1424940"/>
                <a:gd name="connsiteX182" fmla="*/ 758381 w 6095524"/>
                <a:gd name="connsiteY182" fmla="*/ 1018985 h 1424940"/>
                <a:gd name="connsiteX183" fmla="*/ 771049 w 6095524"/>
                <a:gd name="connsiteY183" fmla="*/ 1018699 h 1424940"/>
                <a:gd name="connsiteX184" fmla="*/ 799433 w 6095524"/>
                <a:gd name="connsiteY184" fmla="*/ 1023652 h 1424940"/>
                <a:gd name="connsiteX185" fmla="*/ 858012 w 6095524"/>
                <a:gd name="connsiteY185" fmla="*/ 1020318 h 1424940"/>
                <a:gd name="connsiteX186" fmla="*/ 879634 w 6095524"/>
                <a:gd name="connsiteY186" fmla="*/ 1015270 h 1424940"/>
                <a:gd name="connsiteX187" fmla="*/ 891635 w 6095524"/>
                <a:gd name="connsiteY187" fmla="*/ 1012031 h 1424940"/>
                <a:gd name="connsiteX188" fmla="*/ 953262 w 6095524"/>
                <a:gd name="connsiteY188" fmla="*/ 1003078 h 1424940"/>
                <a:gd name="connsiteX189" fmla="*/ 980694 w 6095524"/>
                <a:gd name="connsiteY189" fmla="*/ 993458 h 1424940"/>
                <a:gd name="connsiteX190" fmla="*/ 988124 w 6095524"/>
                <a:gd name="connsiteY190" fmla="*/ 992029 h 1424940"/>
                <a:gd name="connsiteX191" fmla="*/ 1028795 w 6095524"/>
                <a:gd name="connsiteY191" fmla="*/ 996029 h 1424940"/>
                <a:gd name="connsiteX192" fmla="*/ 1059275 w 6095524"/>
                <a:gd name="connsiteY192" fmla="*/ 1011555 h 1424940"/>
                <a:gd name="connsiteX193" fmla="*/ 1065181 w 6095524"/>
                <a:gd name="connsiteY193" fmla="*/ 1016794 h 1424940"/>
                <a:gd name="connsiteX194" fmla="*/ 1150144 w 6095524"/>
                <a:gd name="connsiteY194" fmla="*/ 1014984 h 1424940"/>
                <a:gd name="connsiteX195" fmla="*/ 1163193 w 6095524"/>
                <a:gd name="connsiteY195" fmla="*/ 1012793 h 1424940"/>
                <a:gd name="connsiteX196" fmla="*/ 1226249 w 6095524"/>
                <a:gd name="connsiteY196" fmla="*/ 1021937 h 1424940"/>
                <a:gd name="connsiteX197" fmla="*/ 1244632 w 6095524"/>
                <a:gd name="connsiteY197" fmla="*/ 1023747 h 1424940"/>
                <a:gd name="connsiteX198" fmla="*/ 1310545 w 6095524"/>
                <a:gd name="connsiteY198" fmla="*/ 1031939 h 1424940"/>
                <a:gd name="connsiteX199" fmla="*/ 1319879 w 6095524"/>
                <a:gd name="connsiteY199" fmla="*/ 1024319 h 1424940"/>
                <a:gd name="connsiteX200" fmla="*/ 1346740 w 6095524"/>
                <a:gd name="connsiteY200" fmla="*/ 1005173 h 1424940"/>
                <a:gd name="connsiteX201" fmla="*/ 1399699 w 6095524"/>
                <a:gd name="connsiteY201" fmla="*/ 988219 h 1424940"/>
                <a:gd name="connsiteX202" fmla="*/ 1414082 w 6095524"/>
                <a:gd name="connsiteY202" fmla="*/ 989171 h 1424940"/>
                <a:gd name="connsiteX203" fmla="*/ 1450467 w 6095524"/>
                <a:gd name="connsiteY203" fmla="*/ 1017461 h 1424940"/>
                <a:gd name="connsiteX204" fmla="*/ 1468184 w 6095524"/>
                <a:gd name="connsiteY204" fmla="*/ 1028795 h 1424940"/>
                <a:gd name="connsiteX205" fmla="*/ 1518476 w 6095524"/>
                <a:gd name="connsiteY205" fmla="*/ 1049655 h 1424940"/>
                <a:gd name="connsiteX206" fmla="*/ 1522667 w 6095524"/>
                <a:gd name="connsiteY206" fmla="*/ 1053465 h 1424940"/>
                <a:gd name="connsiteX207" fmla="*/ 1559814 w 6095524"/>
                <a:gd name="connsiteY207" fmla="*/ 1098709 h 1424940"/>
                <a:gd name="connsiteX208" fmla="*/ 1568196 w 6095524"/>
                <a:gd name="connsiteY208" fmla="*/ 1106424 h 1424940"/>
                <a:gd name="connsiteX209" fmla="*/ 1578293 w 6095524"/>
                <a:gd name="connsiteY209" fmla="*/ 1118426 h 1424940"/>
                <a:gd name="connsiteX210" fmla="*/ 1609820 w 6095524"/>
                <a:gd name="connsiteY210" fmla="*/ 1141667 h 1424940"/>
                <a:gd name="connsiteX211" fmla="*/ 1648873 w 6095524"/>
                <a:gd name="connsiteY211" fmla="*/ 1149096 h 1424940"/>
                <a:gd name="connsiteX212" fmla="*/ 1696022 w 6095524"/>
                <a:gd name="connsiteY212" fmla="*/ 1160431 h 1424940"/>
                <a:gd name="connsiteX213" fmla="*/ 1715739 w 6095524"/>
                <a:gd name="connsiteY213" fmla="*/ 1168051 h 1424940"/>
                <a:gd name="connsiteX214" fmla="*/ 1768602 w 6095524"/>
                <a:gd name="connsiteY214" fmla="*/ 1182529 h 1424940"/>
                <a:gd name="connsiteX215" fmla="*/ 1806321 w 6095524"/>
                <a:gd name="connsiteY215" fmla="*/ 1194721 h 1424940"/>
                <a:gd name="connsiteX216" fmla="*/ 1860709 w 6095524"/>
                <a:gd name="connsiteY216" fmla="*/ 1201865 h 1424940"/>
                <a:gd name="connsiteX217" fmla="*/ 1887093 w 6095524"/>
                <a:gd name="connsiteY217" fmla="*/ 1202150 h 1424940"/>
                <a:gd name="connsiteX218" fmla="*/ 1935575 w 6095524"/>
                <a:gd name="connsiteY218" fmla="*/ 1238726 h 1424940"/>
                <a:gd name="connsiteX219" fmla="*/ 1974247 w 6095524"/>
                <a:gd name="connsiteY219" fmla="*/ 1262920 h 1424940"/>
                <a:gd name="connsiteX220" fmla="*/ 2014919 w 6095524"/>
                <a:gd name="connsiteY220" fmla="*/ 1251204 h 1424940"/>
                <a:gd name="connsiteX221" fmla="*/ 2025968 w 6095524"/>
                <a:gd name="connsiteY221" fmla="*/ 1240155 h 1424940"/>
                <a:gd name="connsiteX222" fmla="*/ 2092643 w 6095524"/>
                <a:gd name="connsiteY222" fmla="*/ 1229678 h 1424940"/>
                <a:gd name="connsiteX223" fmla="*/ 2187893 w 6095524"/>
                <a:gd name="connsiteY223" fmla="*/ 1229297 h 1424940"/>
                <a:gd name="connsiteX224" fmla="*/ 2346294 w 6095524"/>
                <a:gd name="connsiteY224" fmla="*/ 1205484 h 1424940"/>
                <a:gd name="connsiteX225" fmla="*/ 2373916 w 6095524"/>
                <a:gd name="connsiteY225" fmla="*/ 1194435 h 1424940"/>
                <a:gd name="connsiteX226" fmla="*/ 2404967 w 6095524"/>
                <a:gd name="connsiteY226" fmla="*/ 1191673 h 1424940"/>
                <a:gd name="connsiteX227" fmla="*/ 2416874 w 6095524"/>
                <a:gd name="connsiteY227" fmla="*/ 1198436 h 1424940"/>
                <a:gd name="connsiteX228" fmla="*/ 2468975 w 6095524"/>
                <a:gd name="connsiteY228" fmla="*/ 1208532 h 1424940"/>
                <a:gd name="connsiteX229" fmla="*/ 2478882 w 6095524"/>
                <a:gd name="connsiteY229" fmla="*/ 1208723 h 1424940"/>
                <a:gd name="connsiteX230" fmla="*/ 2512791 w 6095524"/>
                <a:gd name="connsiteY230" fmla="*/ 1204436 h 1424940"/>
                <a:gd name="connsiteX231" fmla="*/ 2544223 w 6095524"/>
                <a:gd name="connsiteY231" fmla="*/ 1201960 h 1424940"/>
                <a:gd name="connsiteX232" fmla="*/ 2623471 w 6095524"/>
                <a:gd name="connsiteY232" fmla="*/ 1210056 h 1424940"/>
                <a:gd name="connsiteX233" fmla="*/ 2684241 w 6095524"/>
                <a:gd name="connsiteY233" fmla="*/ 1208151 h 1424940"/>
                <a:gd name="connsiteX234" fmla="*/ 2712244 w 6095524"/>
                <a:gd name="connsiteY234" fmla="*/ 1210056 h 1424940"/>
                <a:gd name="connsiteX235" fmla="*/ 2728055 w 6095524"/>
                <a:gd name="connsiteY235" fmla="*/ 1212914 h 1424940"/>
                <a:gd name="connsiteX236" fmla="*/ 2763869 w 6095524"/>
                <a:gd name="connsiteY236" fmla="*/ 1232821 h 1424940"/>
                <a:gd name="connsiteX237" fmla="*/ 2783491 w 6095524"/>
                <a:gd name="connsiteY237" fmla="*/ 1237298 h 1424940"/>
                <a:gd name="connsiteX238" fmla="*/ 2842546 w 6095524"/>
                <a:gd name="connsiteY238" fmla="*/ 1236917 h 1424940"/>
                <a:gd name="connsiteX239" fmla="*/ 2931128 w 6095524"/>
                <a:gd name="connsiteY239" fmla="*/ 1206913 h 1424940"/>
                <a:gd name="connsiteX240" fmla="*/ 2940368 w 6095524"/>
                <a:gd name="connsiteY240" fmla="*/ 1202912 h 1424940"/>
                <a:gd name="connsiteX241" fmla="*/ 2985421 w 6095524"/>
                <a:gd name="connsiteY241" fmla="*/ 1197959 h 1424940"/>
                <a:gd name="connsiteX242" fmla="*/ 3015996 w 6095524"/>
                <a:gd name="connsiteY242" fmla="*/ 1204722 h 1424940"/>
                <a:gd name="connsiteX243" fmla="*/ 3057621 w 6095524"/>
                <a:gd name="connsiteY243" fmla="*/ 1218724 h 1424940"/>
                <a:gd name="connsiteX244" fmla="*/ 3095054 w 6095524"/>
                <a:gd name="connsiteY244" fmla="*/ 1230440 h 1424940"/>
                <a:gd name="connsiteX245" fmla="*/ 3122295 w 6095524"/>
                <a:gd name="connsiteY245" fmla="*/ 1243679 h 1424940"/>
                <a:gd name="connsiteX246" fmla="*/ 3184589 w 6095524"/>
                <a:gd name="connsiteY246" fmla="*/ 1253395 h 1424940"/>
                <a:gd name="connsiteX247" fmla="*/ 3191066 w 6095524"/>
                <a:gd name="connsiteY247" fmla="*/ 1255014 h 1424940"/>
                <a:gd name="connsiteX248" fmla="*/ 3237929 w 6095524"/>
                <a:gd name="connsiteY248" fmla="*/ 1243203 h 1424940"/>
                <a:gd name="connsiteX249" fmla="*/ 3294221 w 6095524"/>
                <a:gd name="connsiteY249" fmla="*/ 1231202 h 1424940"/>
                <a:gd name="connsiteX250" fmla="*/ 3314319 w 6095524"/>
                <a:gd name="connsiteY250" fmla="*/ 1235297 h 1424940"/>
                <a:gd name="connsiteX251" fmla="*/ 3341846 w 6095524"/>
                <a:gd name="connsiteY251" fmla="*/ 1241108 h 1424940"/>
                <a:gd name="connsiteX252" fmla="*/ 3367373 w 6095524"/>
                <a:gd name="connsiteY252" fmla="*/ 1238060 h 1424940"/>
                <a:gd name="connsiteX253" fmla="*/ 3382899 w 6095524"/>
                <a:gd name="connsiteY253" fmla="*/ 1237774 h 1424940"/>
                <a:gd name="connsiteX254" fmla="*/ 3453765 w 6095524"/>
                <a:gd name="connsiteY254" fmla="*/ 1273397 h 1424940"/>
                <a:gd name="connsiteX255" fmla="*/ 3471767 w 6095524"/>
                <a:gd name="connsiteY255" fmla="*/ 1276350 h 1424940"/>
                <a:gd name="connsiteX256" fmla="*/ 3481959 w 6095524"/>
                <a:gd name="connsiteY256" fmla="*/ 1280732 h 1424940"/>
                <a:gd name="connsiteX257" fmla="*/ 3543396 w 6095524"/>
                <a:gd name="connsiteY257" fmla="*/ 1324928 h 1424940"/>
                <a:gd name="connsiteX258" fmla="*/ 3569494 w 6095524"/>
                <a:gd name="connsiteY258" fmla="*/ 1333881 h 1424940"/>
                <a:gd name="connsiteX259" fmla="*/ 3598164 w 6095524"/>
                <a:gd name="connsiteY259" fmla="*/ 1332071 h 1424940"/>
                <a:gd name="connsiteX260" fmla="*/ 3614738 w 6095524"/>
                <a:gd name="connsiteY260" fmla="*/ 1328833 h 1424940"/>
                <a:gd name="connsiteX261" fmla="*/ 3655886 w 6095524"/>
                <a:gd name="connsiteY261" fmla="*/ 1300734 h 1424940"/>
                <a:gd name="connsiteX262" fmla="*/ 3679317 w 6095524"/>
                <a:gd name="connsiteY262" fmla="*/ 1301687 h 1424940"/>
                <a:gd name="connsiteX263" fmla="*/ 3715893 w 6095524"/>
                <a:gd name="connsiteY263" fmla="*/ 1321022 h 1424940"/>
                <a:gd name="connsiteX264" fmla="*/ 3782282 w 6095524"/>
                <a:gd name="connsiteY264" fmla="*/ 1329690 h 1424940"/>
                <a:gd name="connsiteX265" fmla="*/ 3816001 w 6095524"/>
                <a:gd name="connsiteY265" fmla="*/ 1302639 h 1424940"/>
                <a:gd name="connsiteX266" fmla="*/ 3833431 w 6095524"/>
                <a:gd name="connsiteY266" fmla="*/ 1276636 h 1424940"/>
                <a:gd name="connsiteX267" fmla="*/ 3883819 w 6095524"/>
                <a:gd name="connsiteY267" fmla="*/ 1246442 h 1424940"/>
                <a:gd name="connsiteX268" fmla="*/ 3895821 w 6095524"/>
                <a:gd name="connsiteY268" fmla="*/ 1257681 h 1424940"/>
                <a:gd name="connsiteX269" fmla="*/ 3932778 w 6095524"/>
                <a:gd name="connsiteY269" fmla="*/ 1262444 h 1424940"/>
                <a:gd name="connsiteX270" fmla="*/ 3972782 w 6095524"/>
                <a:gd name="connsiteY270" fmla="*/ 1262063 h 1424940"/>
                <a:gd name="connsiteX271" fmla="*/ 4042505 w 6095524"/>
                <a:gd name="connsiteY271" fmla="*/ 1267111 h 1424940"/>
                <a:gd name="connsiteX272" fmla="*/ 4088892 w 6095524"/>
                <a:gd name="connsiteY272" fmla="*/ 1238250 h 1424940"/>
                <a:gd name="connsiteX273" fmla="*/ 4106609 w 6095524"/>
                <a:gd name="connsiteY273" fmla="*/ 1226344 h 1424940"/>
                <a:gd name="connsiteX274" fmla="*/ 4123182 w 6095524"/>
                <a:gd name="connsiteY274" fmla="*/ 1218724 h 1424940"/>
                <a:gd name="connsiteX275" fmla="*/ 4142328 w 6095524"/>
                <a:gd name="connsiteY275" fmla="*/ 1214438 h 1424940"/>
                <a:gd name="connsiteX276" fmla="*/ 4188524 w 6095524"/>
                <a:gd name="connsiteY276" fmla="*/ 1198245 h 1424940"/>
                <a:gd name="connsiteX277" fmla="*/ 4213860 w 6095524"/>
                <a:gd name="connsiteY277" fmla="*/ 1182338 h 1424940"/>
                <a:gd name="connsiteX278" fmla="*/ 4270820 w 6095524"/>
                <a:gd name="connsiteY278" fmla="*/ 1167003 h 1424940"/>
                <a:gd name="connsiteX279" fmla="*/ 4309587 w 6095524"/>
                <a:gd name="connsiteY279" fmla="*/ 1153287 h 1424940"/>
                <a:gd name="connsiteX280" fmla="*/ 4350449 w 6095524"/>
                <a:gd name="connsiteY280" fmla="*/ 1129665 h 1424940"/>
                <a:gd name="connsiteX281" fmla="*/ 4356164 w 6095524"/>
                <a:gd name="connsiteY281" fmla="*/ 1126046 h 1424940"/>
                <a:gd name="connsiteX282" fmla="*/ 4369880 w 6095524"/>
                <a:gd name="connsiteY282" fmla="*/ 1110520 h 1424940"/>
                <a:gd name="connsiteX283" fmla="*/ 4389787 w 6095524"/>
                <a:gd name="connsiteY283" fmla="*/ 1057085 h 1424940"/>
                <a:gd name="connsiteX284" fmla="*/ 4395502 w 6095524"/>
                <a:gd name="connsiteY284" fmla="*/ 1046226 h 1424940"/>
                <a:gd name="connsiteX285" fmla="*/ 4447413 w 6095524"/>
                <a:gd name="connsiteY285" fmla="*/ 1009650 h 1424940"/>
                <a:gd name="connsiteX286" fmla="*/ 4466654 w 6095524"/>
                <a:gd name="connsiteY286" fmla="*/ 1013079 h 1424940"/>
                <a:gd name="connsiteX287" fmla="*/ 4487894 w 6095524"/>
                <a:gd name="connsiteY287" fmla="*/ 1025081 h 1424940"/>
                <a:gd name="connsiteX288" fmla="*/ 4534472 w 6095524"/>
                <a:gd name="connsiteY288" fmla="*/ 1028224 h 1424940"/>
                <a:gd name="connsiteX289" fmla="*/ 4551903 w 6095524"/>
                <a:gd name="connsiteY289" fmla="*/ 1022033 h 1424940"/>
                <a:gd name="connsiteX290" fmla="*/ 4582382 w 6095524"/>
                <a:gd name="connsiteY290" fmla="*/ 1005364 h 1424940"/>
                <a:gd name="connsiteX291" fmla="*/ 4605909 w 6095524"/>
                <a:gd name="connsiteY291" fmla="*/ 979551 h 1424940"/>
                <a:gd name="connsiteX292" fmla="*/ 4640104 w 6095524"/>
                <a:gd name="connsiteY292" fmla="*/ 936879 h 1424940"/>
                <a:gd name="connsiteX293" fmla="*/ 4705731 w 6095524"/>
                <a:gd name="connsiteY293" fmla="*/ 920591 h 1424940"/>
                <a:gd name="connsiteX294" fmla="*/ 4730973 w 6095524"/>
                <a:gd name="connsiteY294" fmla="*/ 915162 h 1424940"/>
                <a:gd name="connsiteX295" fmla="*/ 4822794 w 6095524"/>
                <a:gd name="connsiteY295" fmla="*/ 892397 h 1424940"/>
                <a:gd name="connsiteX296" fmla="*/ 4830794 w 6095524"/>
                <a:gd name="connsiteY296" fmla="*/ 891635 h 1424940"/>
                <a:gd name="connsiteX297" fmla="*/ 4894421 w 6095524"/>
                <a:gd name="connsiteY297" fmla="*/ 865442 h 1424940"/>
                <a:gd name="connsiteX298" fmla="*/ 4909756 w 6095524"/>
                <a:gd name="connsiteY298" fmla="*/ 858964 h 1424940"/>
                <a:gd name="connsiteX299" fmla="*/ 4928521 w 6095524"/>
                <a:gd name="connsiteY299" fmla="*/ 842391 h 1424940"/>
                <a:gd name="connsiteX300" fmla="*/ 4945857 w 6095524"/>
                <a:gd name="connsiteY300" fmla="*/ 795623 h 1424940"/>
                <a:gd name="connsiteX301" fmla="*/ 4966145 w 6095524"/>
                <a:gd name="connsiteY301" fmla="*/ 774287 h 1424940"/>
                <a:gd name="connsiteX302" fmla="*/ 4980909 w 6095524"/>
                <a:gd name="connsiteY302" fmla="*/ 761333 h 1424940"/>
                <a:gd name="connsiteX303" fmla="*/ 4993862 w 6095524"/>
                <a:gd name="connsiteY303" fmla="*/ 741712 h 1424940"/>
                <a:gd name="connsiteX304" fmla="*/ 5006816 w 6095524"/>
                <a:gd name="connsiteY304" fmla="*/ 694754 h 1424940"/>
                <a:gd name="connsiteX305" fmla="*/ 5026724 w 6095524"/>
                <a:gd name="connsiteY305" fmla="*/ 653129 h 1424940"/>
                <a:gd name="connsiteX306" fmla="*/ 5062538 w 6095524"/>
                <a:gd name="connsiteY306" fmla="*/ 630079 h 1424940"/>
                <a:gd name="connsiteX307" fmla="*/ 5084731 w 6095524"/>
                <a:gd name="connsiteY307" fmla="*/ 617982 h 1424940"/>
                <a:gd name="connsiteX308" fmla="*/ 5172647 w 6095524"/>
                <a:gd name="connsiteY308" fmla="*/ 630174 h 1424940"/>
                <a:gd name="connsiteX309" fmla="*/ 5232654 w 6095524"/>
                <a:gd name="connsiteY309" fmla="*/ 642080 h 1424940"/>
                <a:gd name="connsiteX310" fmla="*/ 5252371 w 6095524"/>
                <a:gd name="connsiteY310" fmla="*/ 637508 h 1424940"/>
                <a:gd name="connsiteX311" fmla="*/ 5308092 w 6095524"/>
                <a:gd name="connsiteY311" fmla="*/ 598646 h 1424940"/>
                <a:gd name="connsiteX312" fmla="*/ 5363147 w 6095524"/>
                <a:gd name="connsiteY312" fmla="*/ 581311 h 1424940"/>
                <a:gd name="connsiteX313" fmla="*/ 5404580 w 6095524"/>
                <a:gd name="connsiteY313" fmla="*/ 576358 h 1424940"/>
                <a:gd name="connsiteX314" fmla="*/ 5440203 w 6095524"/>
                <a:gd name="connsiteY314" fmla="*/ 572548 h 1424940"/>
                <a:gd name="connsiteX315" fmla="*/ 5482971 w 6095524"/>
                <a:gd name="connsiteY315" fmla="*/ 561880 h 1424940"/>
                <a:gd name="connsiteX316" fmla="*/ 5507165 w 6095524"/>
                <a:gd name="connsiteY316" fmla="*/ 550259 h 1424940"/>
                <a:gd name="connsiteX317" fmla="*/ 5545645 w 6095524"/>
                <a:gd name="connsiteY317" fmla="*/ 533591 h 1424940"/>
                <a:gd name="connsiteX318" fmla="*/ 5585079 w 6095524"/>
                <a:gd name="connsiteY318" fmla="*/ 511969 h 1424940"/>
                <a:gd name="connsiteX319" fmla="*/ 5615368 w 6095524"/>
                <a:gd name="connsiteY319" fmla="*/ 481679 h 1424940"/>
                <a:gd name="connsiteX320" fmla="*/ 5631656 w 6095524"/>
                <a:gd name="connsiteY320" fmla="*/ 456152 h 1424940"/>
                <a:gd name="connsiteX321" fmla="*/ 5679377 w 6095524"/>
                <a:gd name="connsiteY321" fmla="*/ 419576 h 1424940"/>
                <a:gd name="connsiteX322" fmla="*/ 5722525 w 6095524"/>
                <a:gd name="connsiteY322" fmla="*/ 350615 h 1424940"/>
                <a:gd name="connsiteX323" fmla="*/ 5749576 w 6095524"/>
                <a:gd name="connsiteY323" fmla="*/ 321945 h 1424940"/>
                <a:gd name="connsiteX324" fmla="*/ 5764911 w 6095524"/>
                <a:gd name="connsiteY324" fmla="*/ 313849 h 1424940"/>
                <a:gd name="connsiteX325" fmla="*/ 5791009 w 6095524"/>
                <a:gd name="connsiteY325" fmla="*/ 293942 h 1424940"/>
                <a:gd name="connsiteX326" fmla="*/ 5806440 w 6095524"/>
                <a:gd name="connsiteY326" fmla="*/ 279178 h 1424940"/>
                <a:gd name="connsiteX327" fmla="*/ 5848636 w 6095524"/>
                <a:gd name="connsiteY327" fmla="*/ 224885 h 1424940"/>
                <a:gd name="connsiteX328" fmla="*/ 5861590 w 6095524"/>
                <a:gd name="connsiteY328" fmla="*/ 208788 h 1424940"/>
                <a:gd name="connsiteX329" fmla="*/ 5888355 w 6095524"/>
                <a:gd name="connsiteY329" fmla="*/ 181166 h 1424940"/>
                <a:gd name="connsiteX330" fmla="*/ 5900071 w 6095524"/>
                <a:gd name="connsiteY330" fmla="*/ 172784 h 1424940"/>
                <a:gd name="connsiteX331" fmla="*/ 5920740 w 6095524"/>
                <a:gd name="connsiteY331" fmla="*/ 150305 h 1424940"/>
                <a:gd name="connsiteX332" fmla="*/ 5969985 w 6095524"/>
                <a:gd name="connsiteY332" fmla="*/ 91345 h 1424940"/>
                <a:gd name="connsiteX333" fmla="*/ 5991130 w 6095524"/>
                <a:gd name="connsiteY333" fmla="*/ 58293 h 1424940"/>
                <a:gd name="connsiteX334" fmla="*/ 6033325 w 6095524"/>
                <a:gd name="connsiteY334" fmla="*/ 33909 h 1424940"/>
                <a:gd name="connsiteX335" fmla="*/ 6054376 w 6095524"/>
                <a:gd name="connsiteY335" fmla="*/ 20955 h 1424940"/>
                <a:gd name="connsiteX336" fmla="*/ 6095524 w 6095524"/>
                <a:gd name="connsiteY336" fmla="*/ 0 h 14249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</a:cxnLst>
              <a:rect l="l" t="t" r="r" b="b"/>
              <a:pathLst>
                <a:path w="6095524" h="1424940">
                  <a:moveTo>
                    <a:pt x="6095524" y="0"/>
                  </a:moveTo>
                  <a:cubicBezTo>
                    <a:pt x="6095524" y="7811"/>
                    <a:pt x="6095524" y="12573"/>
                    <a:pt x="6095524" y="17431"/>
                  </a:cubicBezTo>
                  <a:lnTo>
                    <a:pt x="6095524" y="216290"/>
                  </a:lnTo>
                  <a:lnTo>
                    <a:pt x="6079998" y="230600"/>
                  </a:lnTo>
                  <a:cubicBezTo>
                    <a:pt x="6058567" y="241363"/>
                    <a:pt x="6035706" y="251079"/>
                    <a:pt x="6012751" y="260699"/>
                  </a:cubicBezTo>
                  <a:cubicBezTo>
                    <a:pt x="6006084" y="263462"/>
                    <a:pt x="5998749" y="264986"/>
                    <a:pt x="5992749" y="268700"/>
                  </a:cubicBezTo>
                  <a:cubicBezTo>
                    <a:pt x="5965126" y="285655"/>
                    <a:pt x="5938361" y="303943"/>
                    <a:pt x="5910358" y="320231"/>
                  </a:cubicBezTo>
                  <a:cubicBezTo>
                    <a:pt x="5881497" y="337090"/>
                    <a:pt x="5855684" y="356997"/>
                    <a:pt x="5835777" y="383953"/>
                  </a:cubicBezTo>
                  <a:cubicBezTo>
                    <a:pt x="5817298" y="409004"/>
                    <a:pt x="5799391" y="434435"/>
                    <a:pt x="5781008" y="459581"/>
                  </a:cubicBezTo>
                  <a:cubicBezTo>
                    <a:pt x="5776341" y="465963"/>
                    <a:pt x="5772054" y="473488"/>
                    <a:pt x="5765673" y="477584"/>
                  </a:cubicBezTo>
                  <a:cubicBezTo>
                    <a:pt x="5752433" y="486156"/>
                    <a:pt x="5737955" y="493109"/>
                    <a:pt x="5723763" y="500158"/>
                  </a:cubicBezTo>
                  <a:cubicBezTo>
                    <a:pt x="5711571" y="506159"/>
                    <a:pt x="5698617" y="510635"/>
                    <a:pt x="5686711" y="517112"/>
                  </a:cubicBezTo>
                  <a:cubicBezTo>
                    <a:pt x="5677186" y="522256"/>
                    <a:pt x="5668708" y="529400"/>
                    <a:pt x="5659850" y="535877"/>
                  </a:cubicBezTo>
                  <a:cubicBezTo>
                    <a:pt x="5652135" y="541496"/>
                    <a:pt x="5643658" y="546354"/>
                    <a:pt x="5637181" y="553117"/>
                  </a:cubicBezTo>
                  <a:cubicBezTo>
                    <a:pt x="5621369" y="569500"/>
                    <a:pt x="5605462" y="585597"/>
                    <a:pt x="5585841" y="597694"/>
                  </a:cubicBezTo>
                  <a:cubicBezTo>
                    <a:pt x="5566505" y="609695"/>
                    <a:pt x="5548217" y="623126"/>
                    <a:pt x="5528977" y="635318"/>
                  </a:cubicBezTo>
                  <a:cubicBezTo>
                    <a:pt x="5510117" y="647224"/>
                    <a:pt x="5493067" y="660273"/>
                    <a:pt x="5483256" y="681419"/>
                  </a:cubicBezTo>
                  <a:cubicBezTo>
                    <a:pt x="5478875" y="690753"/>
                    <a:pt x="5472684" y="700945"/>
                    <a:pt x="5464397" y="706374"/>
                  </a:cubicBezTo>
                  <a:cubicBezTo>
                    <a:pt x="5452586" y="714089"/>
                    <a:pt x="5437632" y="716852"/>
                    <a:pt x="5424773" y="723424"/>
                  </a:cubicBezTo>
                  <a:cubicBezTo>
                    <a:pt x="5409628" y="731139"/>
                    <a:pt x="5392103" y="737807"/>
                    <a:pt x="5381815" y="750094"/>
                  </a:cubicBezTo>
                  <a:cubicBezTo>
                    <a:pt x="5372671" y="761048"/>
                    <a:pt x="5363432" y="769620"/>
                    <a:pt x="5351335" y="776573"/>
                  </a:cubicBezTo>
                  <a:cubicBezTo>
                    <a:pt x="5342858" y="781431"/>
                    <a:pt x="5336572" y="790289"/>
                    <a:pt x="5327809" y="794290"/>
                  </a:cubicBezTo>
                  <a:cubicBezTo>
                    <a:pt x="5316284" y="799624"/>
                    <a:pt x="5304663" y="803815"/>
                    <a:pt x="5294566" y="812102"/>
                  </a:cubicBezTo>
                  <a:cubicBezTo>
                    <a:pt x="5284089" y="820674"/>
                    <a:pt x="5272183" y="827437"/>
                    <a:pt x="5261229" y="835438"/>
                  </a:cubicBezTo>
                  <a:cubicBezTo>
                    <a:pt x="5255419" y="839724"/>
                    <a:pt x="5250656" y="845344"/>
                    <a:pt x="5245037" y="849821"/>
                  </a:cubicBezTo>
                  <a:cubicBezTo>
                    <a:pt x="5234750" y="858012"/>
                    <a:pt x="5224272" y="866013"/>
                    <a:pt x="5213699" y="873728"/>
                  </a:cubicBezTo>
                  <a:cubicBezTo>
                    <a:pt x="5203127" y="881444"/>
                    <a:pt x="5193030" y="890397"/>
                    <a:pt x="5181409" y="896017"/>
                  </a:cubicBezTo>
                  <a:cubicBezTo>
                    <a:pt x="5161598" y="905542"/>
                    <a:pt x="5139976" y="911257"/>
                    <a:pt x="5120735" y="921544"/>
                  </a:cubicBezTo>
                  <a:cubicBezTo>
                    <a:pt x="5101209" y="932021"/>
                    <a:pt x="5082826" y="945166"/>
                    <a:pt x="5065490" y="959072"/>
                  </a:cubicBezTo>
                  <a:cubicBezTo>
                    <a:pt x="5051774" y="970026"/>
                    <a:pt x="5038916" y="980885"/>
                    <a:pt x="5021675" y="986504"/>
                  </a:cubicBezTo>
                  <a:cubicBezTo>
                    <a:pt x="5012055" y="989648"/>
                    <a:pt x="5001959" y="996506"/>
                    <a:pt x="4996148" y="1004507"/>
                  </a:cubicBezTo>
                  <a:cubicBezTo>
                    <a:pt x="4983575" y="1021937"/>
                    <a:pt x="4967478" y="1034225"/>
                    <a:pt x="4949285" y="1044702"/>
                  </a:cubicBezTo>
                  <a:cubicBezTo>
                    <a:pt x="4924996" y="1058799"/>
                    <a:pt x="4900993" y="1073182"/>
                    <a:pt x="4876609" y="1086993"/>
                  </a:cubicBezTo>
                  <a:cubicBezTo>
                    <a:pt x="4862227" y="1095185"/>
                    <a:pt x="4847940" y="1103852"/>
                    <a:pt x="4832699" y="1109853"/>
                  </a:cubicBezTo>
                  <a:cubicBezTo>
                    <a:pt x="4801553" y="1122236"/>
                    <a:pt x="4769644" y="1132808"/>
                    <a:pt x="4738211" y="1144334"/>
                  </a:cubicBezTo>
                  <a:cubicBezTo>
                    <a:pt x="4727924" y="1148048"/>
                    <a:pt x="4718209" y="1153382"/>
                    <a:pt x="4707731" y="1156621"/>
                  </a:cubicBezTo>
                  <a:cubicBezTo>
                    <a:pt x="4696396" y="1160145"/>
                    <a:pt x="4684205" y="1161193"/>
                    <a:pt x="4672870" y="1164717"/>
                  </a:cubicBezTo>
                  <a:cubicBezTo>
                    <a:pt x="4654010" y="1170527"/>
                    <a:pt x="4635722" y="1177957"/>
                    <a:pt x="4616863" y="1183862"/>
                  </a:cubicBezTo>
                  <a:cubicBezTo>
                    <a:pt x="4580477" y="1195197"/>
                    <a:pt x="4543996" y="1206056"/>
                    <a:pt x="4507516" y="1216819"/>
                  </a:cubicBezTo>
                  <a:cubicBezTo>
                    <a:pt x="4499706" y="1219105"/>
                    <a:pt x="4491228" y="1219391"/>
                    <a:pt x="4483513" y="1221867"/>
                  </a:cubicBezTo>
                  <a:cubicBezTo>
                    <a:pt x="4463034" y="1228535"/>
                    <a:pt x="4442650" y="1235773"/>
                    <a:pt x="4422362" y="1243108"/>
                  </a:cubicBezTo>
                  <a:cubicBezTo>
                    <a:pt x="4410075" y="1247585"/>
                    <a:pt x="4398073" y="1253109"/>
                    <a:pt x="4385691" y="1257395"/>
                  </a:cubicBezTo>
                  <a:cubicBezTo>
                    <a:pt x="4375785" y="1260824"/>
                    <a:pt x="4365593" y="1263491"/>
                    <a:pt x="4355306" y="1265587"/>
                  </a:cubicBezTo>
                  <a:cubicBezTo>
                    <a:pt x="4346448" y="1267397"/>
                    <a:pt x="4337209" y="1267206"/>
                    <a:pt x="4328446" y="1269397"/>
                  </a:cubicBezTo>
                  <a:cubicBezTo>
                    <a:pt x="4304728" y="1275302"/>
                    <a:pt x="4281297" y="1281970"/>
                    <a:pt x="4257770" y="1288256"/>
                  </a:cubicBezTo>
                  <a:cubicBezTo>
                    <a:pt x="4248341" y="1290733"/>
                    <a:pt x="4238720" y="1292543"/>
                    <a:pt x="4229576" y="1295686"/>
                  </a:cubicBezTo>
                  <a:cubicBezTo>
                    <a:pt x="4205097" y="1303973"/>
                    <a:pt x="4180999" y="1313402"/>
                    <a:pt x="4156424" y="1321213"/>
                  </a:cubicBezTo>
                  <a:cubicBezTo>
                    <a:pt x="4136041" y="1327690"/>
                    <a:pt x="4115086" y="1332357"/>
                    <a:pt x="4094416" y="1338072"/>
                  </a:cubicBezTo>
                  <a:cubicBezTo>
                    <a:pt x="4085653" y="1340549"/>
                    <a:pt x="4077271" y="1344073"/>
                    <a:pt x="4068509" y="1346168"/>
                  </a:cubicBezTo>
                  <a:cubicBezTo>
                    <a:pt x="4048887" y="1350931"/>
                    <a:pt x="4028980" y="1354931"/>
                    <a:pt x="4009263" y="1359694"/>
                  </a:cubicBezTo>
                  <a:cubicBezTo>
                    <a:pt x="3998023" y="1362456"/>
                    <a:pt x="3987165" y="1367409"/>
                    <a:pt x="3975735" y="1369219"/>
                  </a:cubicBezTo>
                  <a:cubicBezTo>
                    <a:pt x="3948589" y="1373505"/>
                    <a:pt x="3921252" y="1376553"/>
                    <a:pt x="3893915" y="1379982"/>
                  </a:cubicBezTo>
                  <a:cubicBezTo>
                    <a:pt x="3865722" y="1383506"/>
                    <a:pt x="3837623" y="1387221"/>
                    <a:pt x="3809428" y="1390364"/>
                  </a:cubicBezTo>
                  <a:cubicBezTo>
                    <a:pt x="3793998" y="1391984"/>
                    <a:pt x="3778472" y="1392269"/>
                    <a:pt x="3763042" y="1393793"/>
                  </a:cubicBezTo>
                  <a:cubicBezTo>
                    <a:pt x="3749516" y="1395127"/>
                    <a:pt x="3736086" y="1397603"/>
                    <a:pt x="3722561" y="1399223"/>
                  </a:cubicBezTo>
                  <a:cubicBezTo>
                    <a:pt x="3710845" y="1400556"/>
                    <a:pt x="3699034" y="1401318"/>
                    <a:pt x="3687318" y="1402652"/>
                  </a:cubicBezTo>
                  <a:cubicBezTo>
                    <a:pt x="3668554" y="1404842"/>
                    <a:pt x="3649885" y="1407319"/>
                    <a:pt x="3631216" y="1409605"/>
                  </a:cubicBezTo>
                  <a:cubicBezTo>
                    <a:pt x="3623406" y="1410462"/>
                    <a:pt x="3615214" y="1412843"/>
                    <a:pt x="3607880" y="1411415"/>
                  </a:cubicBezTo>
                  <a:cubicBezTo>
                    <a:pt x="3589401" y="1407795"/>
                    <a:pt x="3571208" y="1408843"/>
                    <a:pt x="3552825" y="1411319"/>
                  </a:cubicBezTo>
                  <a:cubicBezTo>
                    <a:pt x="3546539" y="1412177"/>
                    <a:pt x="3539776" y="1411986"/>
                    <a:pt x="3533680" y="1410367"/>
                  </a:cubicBezTo>
                  <a:cubicBezTo>
                    <a:pt x="3521202" y="1407128"/>
                    <a:pt x="3509106" y="1402556"/>
                    <a:pt x="3496818" y="1398556"/>
                  </a:cubicBezTo>
                  <a:cubicBezTo>
                    <a:pt x="3495484" y="1398080"/>
                    <a:pt x="3493865" y="1397984"/>
                    <a:pt x="3492437" y="1397699"/>
                  </a:cubicBezTo>
                  <a:cubicBezTo>
                    <a:pt x="3484340" y="1396079"/>
                    <a:pt x="3476340" y="1394460"/>
                    <a:pt x="3468243" y="1393031"/>
                  </a:cubicBezTo>
                  <a:cubicBezTo>
                    <a:pt x="3463862" y="1392269"/>
                    <a:pt x="3459385" y="1392174"/>
                    <a:pt x="3455003" y="1391507"/>
                  </a:cubicBezTo>
                  <a:cubicBezTo>
                    <a:pt x="3438049" y="1388840"/>
                    <a:pt x="3419380" y="1393317"/>
                    <a:pt x="3404711" y="1381792"/>
                  </a:cubicBezTo>
                  <a:cubicBezTo>
                    <a:pt x="3395186" y="1374362"/>
                    <a:pt x="3385947" y="1376077"/>
                    <a:pt x="3375756" y="1377220"/>
                  </a:cubicBezTo>
                  <a:cubicBezTo>
                    <a:pt x="3368040" y="1378077"/>
                    <a:pt x="3360134" y="1377791"/>
                    <a:pt x="3352324" y="1377887"/>
                  </a:cubicBezTo>
                  <a:cubicBezTo>
                    <a:pt x="3338608" y="1378172"/>
                    <a:pt x="3324892" y="1378268"/>
                    <a:pt x="3311176" y="1378744"/>
                  </a:cubicBezTo>
                  <a:cubicBezTo>
                    <a:pt x="3306794" y="1378934"/>
                    <a:pt x="3302318" y="1381316"/>
                    <a:pt x="3298031" y="1380935"/>
                  </a:cubicBezTo>
                  <a:cubicBezTo>
                    <a:pt x="3278219" y="1379125"/>
                    <a:pt x="3258407" y="1376267"/>
                    <a:pt x="3238595" y="1374648"/>
                  </a:cubicBezTo>
                  <a:cubicBezTo>
                    <a:pt x="3227356" y="1373696"/>
                    <a:pt x="3215830" y="1375505"/>
                    <a:pt x="3204686" y="1374172"/>
                  </a:cubicBezTo>
                  <a:cubicBezTo>
                    <a:pt x="3191828" y="1372648"/>
                    <a:pt x="3179255" y="1368743"/>
                    <a:pt x="3166491" y="1366361"/>
                  </a:cubicBezTo>
                  <a:cubicBezTo>
                    <a:pt x="3162967" y="1365695"/>
                    <a:pt x="3159062" y="1366552"/>
                    <a:pt x="3155347" y="1366742"/>
                  </a:cubicBezTo>
                  <a:cubicBezTo>
                    <a:pt x="3151156" y="1366933"/>
                    <a:pt x="3147060" y="1367314"/>
                    <a:pt x="3142869" y="1367409"/>
                  </a:cubicBezTo>
                  <a:cubicBezTo>
                    <a:pt x="3130105" y="1367600"/>
                    <a:pt x="3117342" y="1367314"/>
                    <a:pt x="3104578" y="1367981"/>
                  </a:cubicBezTo>
                  <a:cubicBezTo>
                    <a:pt x="3096768" y="1368362"/>
                    <a:pt x="3088577" y="1372267"/>
                    <a:pt x="3081337" y="1370838"/>
                  </a:cubicBezTo>
                  <a:cubicBezTo>
                    <a:pt x="3066574" y="1368076"/>
                    <a:pt x="3051810" y="1374267"/>
                    <a:pt x="3037047" y="1369124"/>
                  </a:cubicBezTo>
                  <a:cubicBezTo>
                    <a:pt x="3032474" y="1367600"/>
                    <a:pt x="3026188" y="1371410"/>
                    <a:pt x="3020663" y="1371600"/>
                  </a:cubicBezTo>
                  <a:cubicBezTo>
                    <a:pt x="3006852" y="1372076"/>
                    <a:pt x="2993041" y="1371981"/>
                    <a:pt x="2979230" y="1371886"/>
                  </a:cubicBezTo>
                  <a:cubicBezTo>
                    <a:pt x="2966847" y="1371791"/>
                    <a:pt x="2953988" y="1373124"/>
                    <a:pt x="2942082" y="1370457"/>
                  </a:cubicBezTo>
                  <a:cubicBezTo>
                    <a:pt x="2929604" y="1367600"/>
                    <a:pt x="2918365" y="1367981"/>
                    <a:pt x="2906268" y="1371219"/>
                  </a:cubicBezTo>
                  <a:cubicBezTo>
                    <a:pt x="2897981" y="1373410"/>
                    <a:pt x="2889218" y="1373696"/>
                    <a:pt x="2880646" y="1374362"/>
                  </a:cubicBezTo>
                  <a:cubicBezTo>
                    <a:pt x="2871407" y="1375124"/>
                    <a:pt x="2861215" y="1373124"/>
                    <a:pt x="2852833" y="1376267"/>
                  </a:cubicBezTo>
                  <a:cubicBezTo>
                    <a:pt x="2827877" y="1385602"/>
                    <a:pt x="2802255" y="1387602"/>
                    <a:pt x="2776157" y="1387602"/>
                  </a:cubicBezTo>
                  <a:cubicBezTo>
                    <a:pt x="2771394" y="1387602"/>
                    <a:pt x="2766536" y="1386269"/>
                    <a:pt x="2761965" y="1384840"/>
                  </a:cubicBezTo>
                  <a:cubicBezTo>
                    <a:pt x="2735294" y="1376267"/>
                    <a:pt x="2708529" y="1377029"/>
                    <a:pt x="2681383" y="1382268"/>
                  </a:cubicBezTo>
                  <a:cubicBezTo>
                    <a:pt x="2675763" y="1383411"/>
                    <a:pt x="2669477" y="1383602"/>
                    <a:pt x="2663857" y="1382459"/>
                  </a:cubicBezTo>
                  <a:cubicBezTo>
                    <a:pt x="2648045" y="1379125"/>
                    <a:pt x="2632710" y="1373600"/>
                    <a:pt x="2616803" y="1371219"/>
                  </a:cubicBezTo>
                  <a:cubicBezTo>
                    <a:pt x="2590515" y="1367314"/>
                    <a:pt x="2567750" y="1380458"/>
                    <a:pt x="2544223" y="1389031"/>
                  </a:cubicBezTo>
                  <a:cubicBezTo>
                    <a:pt x="2521839" y="1397127"/>
                    <a:pt x="2502789" y="1415415"/>
                    <a:pt x="2476309" y="1411319"/>
                  </a:cubicBezTo>
                  <a:cubicBezTo>
                    <a:pt x="2473643" y="1410938"/>
                    <a:pt x="2470690" y="1413510"/>
                    <a:pt x="2467737" y="1414177"/>
                  </a:cubicBezTo>
                  <a:cubicBezTo>
                    <a:pt x="2459641" y="1415987"/>
                    <a:pt x="2451545" y="1418177"/>
                    <a:pt x="2443353" y="1419035"/>
                  </a:cubicBezTo>
                  <a:cubicBezTo>
                    <a:pt x="2433352" y="1420178"/>
                    <a:pt x="2423160" y="1419797"/>
                    <a:pt x="2413159" y="1420749"/>
                  </a:cubicBezTo>
                  <a:cubicBezTo>
                    <a:pt x="2400300" y="1421892"/>
                    <a:pt x="2387632" y="1424940"/>
                    <a:pt x="2374868" y="1424940"/>
                  </a:cubicBezTo>
                  <a:cubicBezTo>
                    <a:pt x="2364581" y="1424940"/>
                    <a:pt x="2354389" y="1421416"/>
                    <a:pt x="2344198" y="1419701"/>
                  </a:cubicBezTo>
                  <a:cubicBezTo>
                    <a:pt x="2329815" y="1417320"/>
                    <a:pt x="2314003" y="1417987"/>
                    <a:pt x="2301335" y="1411891"/>
                  </a:cubicBezTo>
                  <a:cubicBezTo>
                    <a:pt x="2287810" y="1405414"/>
                    <a:pt x="2274951" y="1402461"/>
                    <a:pt x="2260949" y="1404461"/>
                  </a:cubicBezTo>
                  <a:cubicBezTo>
                    <a:pt x="2256282" y="1405128"/>
                    <a:pt x="2250281" y="1409129"/>
                    <a:pt x="2248186" y="1413224"/>
                  </a:cubicBezTo>
                  <a:cubicBezTo>
                    <a:pt x="2243518" y="1422368"/>
                    <a:pt x="2237137" y="1423988"/>
                    <a:pt x="2228469" y="1420844"/>
                  </a:cubicBezTo>
                  <a:cubicBezTo>
                    <a:pt x="2220944" y="1418177"/>
                    <a:pt x="2211705" y="1416844"/>
                    <a:pt x="2206562" y="1411700"/>
                  </a:cubicBezTo>
                  <a:cubicBezTo>
                    <a:pt x="2191988" y="1397127"/>
                    <a:pt x="2173414" y="1396651"/>
                    <a:pt x="2155317" y="1392746"/>
                  </a:cubicBezTo>
                  <a:cubicBezTo>
                    <a:pt x="2144269" y="1390364"/>
                    <a:pt x="2133981" y="1390269"/>
                    <a:pt x="2122932" y="1391888"/>
                  </a:cubicBezTo>
                  <a:cubicBezTo>
                    <a:pt x="2098930" y="1395508"/>
                    <a:pt x="2075593" y="1390364"/>
                    <a:pt x="2052542" y="1383792"/>
                  </a:cubicBezTo>
                  <a:cubicBezTo>
                    <a:pt x="2037302" y="1379411"/>
                    <a:pt x="2021681" y="1376744"/>
                    <a:pt x="2006537" y="1372267"/>
                  </a:cubicBezTo>
                  <a:cubicBezTo>
                    <a:pt x="1995202" y="1368838"/>
                    <a:pt x="1983868" y="1364742"/>
                    <a:pt x="1973486" y="1359218"/>
                  </a:cubicBezTo>
                  <a:cubicBezTo>
                    <a:pt x="1958435" y="1351121"/>
                    <a:pt x="1945292" y="1338929"/>
                    <a:pt x="1926146" y="1342168"/>
                  </a:cubicBezTo>
                  <a:cubicBezTo>
                    <a:pt x="1909286" y="1345025"/>
                    <a:pt x="1894047" y="1339025"/>
                    <a:pt x="1878616" y="1333310"/>
                  </a:cubicBezTo>
                  <a:cubicBezTo>
                    <a:pt x="1867281" y="1329119"/>
                    <a:pt x="1855948" y="1324832"/>
                    <a:pt x="1844231" y="1322165"/>
                  </a:cubicBezTo>
                  <a:cubicBezTo>
                    <a:pt x="1830324" y="1319022"/>
                    <a:pt x="1814608" y="1320356"/>
                    <a:pt x="1802225" y="1314545"/>
                  </a:cubicBezTo>
                  <a:cubicBezTo>
                    <a:pt x="1789271" y="1308449"/>
                    <a:pt x="1778509" y="1312545"/>
                    <a:pt x="1766983" y="1314260"/>
                  </a:cubicBezTo>
                  <a:cubicBezTo>
                    <a:pt x="1748600" y="1316927"/>
                    <a:pt x="1730311" y="1321880"/>
                    <a:pt x="1711738" y="1315593"/>
                  </a:cubicBezTo>
                  <a:cubicBezTo>
                    <a:pt x="1689164" y="1307973"/>
                    <a:pt x="1666780" y="1299782"/>
                    <a:pt x="1644111" y="1292543"/>
                  </a:cubicBezTo>
                  <a:cubicBezTo>
                    <a:pt x="1635347" y="1289780"/>
                    <a:pt x="1625919" y="1288637"/>
                    <a:pt x="1616774" y="1287399"/>
                  </a:cubicBezTo>
                  <a:cubicBezTo>
                    <a:pt x="1608107" y="1286351"/>
                    <a:pt x="1597725" y="1289018"/>
                    <a:pt x="1591056" y="1285018"/>
                  </a:cubicBezTo>
                  <a:cubicBezTo>
                    <a:pt x="1573911" y="1274731"/>
                    <a:pt x="1556291" y="1269683"/>
                    <a:pt x="1536478" y="1269683"/>
                  </a:cubicBezTo>
                  <a:cubicBezTo>
                    <a:pt x="1529048" y="1269683"/>
                    <a:pt x="1521809" y="1265396"/>
                    <a:pt x="1514285" y="1264634"/>
                  </a:cubicBezTo>
                  <a:cubicBezTo>
                    <a:pt x="1503997" y="1263682"/>
                    <a:pt x="1492186" y="1261110"/>
                    <a:pt x="1483233" y="1264730"/>
                  </a:cubicBezTo>
                  <a:cubicBezTo>
                    <a:pt x="1462183" y="1273302"/>
                    <a:pt x="1445134" y="1266158"/>
                    <a:pt x="1426750" y="1257681"/>
                  </a:cubicBezTo>
                  <a:cubicBezTo>
                    <a:pt x="1408652" y="1249299"/>
                    <a:pt x="1389602" y="1242632"/>
                    <a:pt x="1370362" y="1237107"/>
                  </a:cubicBezTo>
                  <a:cubicBezTo>
                    <a:pt x="1363123" y="1235107"/>
                    <a:pt x="1354456" y="1238441"/>
                    <a:pt x="1346454" y="1239107"/>
                  </a:cubicBezTo>
                  <a:cubicBezTo>
                    <a:pt x="1343596" y="1239298"/>
                    <a:pt x="1340453" y="1239584"/>
                    <a:pt x="1337882" y="1238631"/>
                  </a:cubicBezTo>
                  <a:cubicBezTo>
                    <a:pt x="1313022" y="1229487"/>
                    <a:pt x="1287780" y="1222534"/>
                    <a:pt x="1260825" y="1227296"/>
                  </a:cubicBezTo>
                  <a:cubicBezTo>
                    <a:pt x="1258349" y="1227773"/>
                    <a:pt x="1255586" y="1226725"/>
                    <a:pt x="1253109" y="1226058"/>
                  </a:cubicBezTo>
                  <a:cubicBezTo>
                    <a:pt x="1241012" y="1222629"/>
                    <a:pt x="1229201" y="1217200"/>
                    <a:pt x="1216915" y="1215962"/>
                  </a:cubicBezTo>
                  <a:cubicBezTo>
                    <a:pt x="1186625" y="1212914"/>
                    <a:pt x="1156146" y="1211675"/>
                    <a:pt x="1125664" y="1209675"/>
                  </a:cubicBezTo>
                  <a:cubicBezTo>
                    <a:pt x="1123759" y="1209580"/>
                    <a:pt x="1121759" y="1209580"/>
                    <a:pt x="1120045" y="1208913"/>
                  </a:cubicBezTo>
                  <a:cubicBezTo>
                    <a:pt x="1108805" y="1204817"/>
                    <a:pt x="1098995" y="1206151"/>
                    <a:pt x="1089469" y="1213961"/>
                  </a:cubicBezTo>
                  <a:cubicBezTo>
                    <a:pt x="1085278" y="1217390"/>
                    <a:pt x="1079563" y="1219200"/>
                    <a:pt x="1074325" y="1221105"/>
                  </a:cubicBezTo>
                  <a:cubicBezTo>
                    <a:pt x="1066609" y="1223963"/>
                    <a:pt x="1058704" y="1226725"/>
                    <a:pt x="1050703" y="1228535"/>
                  </a:cubicBezTo>
                  <a:cubicBezTo>
                    <a:pt x="1042797" y="1230249"/>
                    <a:pt x="1034320" y="1232630"/>
                    <a:pt x="1026700" y="1231297"/>
                  </a:cubicBezTo>
                  <a:cubicBezTo>
                    <a:pt x="1012984" y="1228916"/>
                    <a:pt x="999934" y="1223582"/>
                    <a:pt x="986409" y="1220057"/>
                  </a:cubicBezTo>
                  <a:cubicBezTo>
                    <a:pt x="981742" y="1218819"/>
                    <a:pt x="976598" y="1219010"/>
                    <a:pt x="971741" y="1218914"/>
                  </a:cubicBezTo>
                  <a:cubicBezTo>
                    <a:pt x="960596" y="1218629"/>
                    <a:pt x="949166" y="1221391"/>
                    <a:pt x="939070" y="1213485"/>
                  </a:cubicBezTo>
                  <a:cubicBezTo>
                    <a:pt x="929736" y="1206056"/>
                    <a:pt x="920305" y="1208246"/>
                    <a:pt x="910495" y="1213866"/>
                  </a:cubicBezTo>
                  <a:cubicBezTo>
                    <a:pt x="903446" y="1217867"/>
                    <a:pt x="895446" y="1221010"/>
                    <a:pt x="887540" y="1222534"/>
                  </a:cubicBezTo>
                  <a:cubicBezTo>
                    <a:pt x="876681" y="1224629"/>
                    <a:pt x="865918" y="1225487"/>
                    <a:pt x="854202" y="1224248"/>
                  </a:cubicBezTo>
                  <a:cubicBezTo>
                    <a:pt x="845915" y="1223391"/>
                    <a:pt x="839152" y="1223010"/>
                    <a:pt x="832675" y="1217962"/>
                  </a:cubicBezTo>
                  <a:cubicBezTo>
                    <a:pt x="831628" y="1217200"/>
                    <a:pt x="829723" y="1217009"/>
                    <a:pt x="828294" y="1217105"/>
                  </a:cubicBezTo>
                  <a:cubicBezTo>
                    <a:pt x="809530" y="1218724"/>
                    <a:pt x="790956" y="1217867"/>
                    <a:pt x="772001" y="1216723"/>
                  </a:cubicBezTo>
                  <a:cubicBezTo>
                    <a:pt x="747904" y="1215200"/>
                    <a:pt x="722566" y="1219676"/>
                    <a:pt x="701707" y="1235678"/>
                  </a:cubicBezTo>
                  <a:cubicBezTo>
                    <a:pt x="698659" y="1238060"/>
                    <a:pt x="694087" y="1239107"/>
                    <a:pt x="690086" y="1239679"/>
                  </a:cubicBezTo>
                  <a:cubicBezTo>
                    <a:pt x="671227" y="1242155"/>
                    <a:pt x="652272" y="1243870"/>
                    <a:pt x="633412" y="1246632"/>
                  </a:cubicBezTo>
                  <a:cubicBezTo>
                    <a:pt x="623125" y="1248156"/>
                    <a:pt x="612362" y="1249490"/>
                    <a:pt x="603028" y="1253681"/>
                  </a:cubicBezTo>
                  <a:cubicBezTo>
                    <a:pt x="593885" y="1257776"/>
                    <a:pt x="586549" y="1262634"/>
                    <a:pt x="581120" y="1254062"/>
                  </a:cubicBezTo>
                  <a:cubicBezTo>
                    <a:pt x="571406" y="1258634"/>
                    <a:pt x="562927" y="1262444"/>
                    <a:pt x="554642" y="1266539"/>
                  </a:cubicBezTo>
                  <a:cubicBezTo>
                    <a:pt x="551593" y="1268063"/>
                    <a:pt x="549021" y="1270540"/>
                    <a:pt x="545973" y="1271969"/>
                  </a:cubicBezTo>
                  <a:cubicBezTo>
                    <a:pt x="542734" y="1273493"/>
                    <a:pt x="539115" y="1274445"/>
                    <a:pt x="535591" y="1275207"/>
                  </a:cubicBezTo>
                  <a:cubicBezTo>
                    <a:pt x="519874" y="1278636"/>
                    <a:pt x="504158" y="1281779"/>
                    <a:pt x="488538" y="1285494"/>
                  </a:cubicBezTo>
                  <a:cubicBezTo>
                    <a:pt x="485489" y="1286256"/>
                    <a:pt x="482917" y="1289304"/>
                    <a:pt x="480155" y="1291304"/>
                  </a:cubicBezTo>
                  <a:cubicBezTo>
                    <a:pt x="478345" y="1292638"/>
                    <a:pt x="476536" y="1294638"/>
                    <a:pt x="474535" y="1294924"/>
                  </a:cubicBezTo>
                  <a:cubicBezTo>
                    <a:pt x="459295" y="1297210"/>
                    <a:pt x="444151" y="1299877"/>
                    <a:pt x="428816" y="1301020"/>
                  </a:cubicBezTo>
                  <a:cubicBezTo>
                    <a:pt x="415957" y="1301972"/>
                    <a:pt x="403574" y="1301687"/>
                    <a:pt x="400241" y="1318260"/>
                  </a:cubicBezTo>
                  <a:cubicBezTo>
                    <a:pt x="399669" y="1321118"/>
                    <a:pt x="395573" y="1324166"/>
                    <a:pt x="392431" y="1325594"/>
                  </a:cubicBezTo>
                  <a:cubicBezTo>
                    <a:pt x="383477" y="1329690"/>
                    <a:pt x="373951" y="1332452"/>
                    <a:pt x="365093" y="1336643"/>
                  </a:cubicBezTo>
                  <a:cubicBezTo>
                    <a:pt x="336042" y="1350645"/>
                    <a:pt x="305658" y="1359503"/>
                    <a:pt x="273177" y="1357884"/>
                  </a:cubicBezTo>
                  <a:cubicBezTo>
                    <a:pt x="263081" y="1357408"/>
                    <a:pt x="253270" y="1352264"/>
                    <a:pt x="246888" y="1350359"/>
                  </a:cubicBezTo>
                  <a:cubicBezTo>
                    <a:pt x="228506" y="1357884"/>
                    <a:pt x="213075" y="1365123"/>
                    <a:pt x="196977" y="1370552"/>
                  </a:cubicBezTo>
                  <a:cubicBezTo>
                    <a:pt x="182785" y="1375410"/>
                    <a:pt x="167926" y="1378458"/>
                    <a:pt x="153352" y="1381982"/>
                  </a:cubicBezTo>
                  <a:cubicBezTo>
                    <a:pt x="148018" y="1383316"/>
                    <a:pt x="142589" y="1384078"/>
                    <a:pt x="137160" y="1384745"/>
                  </a:cubicBezTo>
                  <a:cubicBezTo>
                    <a:pt x="120206" y="1386840"/>
                    <a:pt x="102489" y="1381792"/>
                    <a:pt x="85917" y="1389793"/>
                  </a:cubicBezTo>
                  <a:cubicBezTo>
                    <a:pt x="77248" y="1393984"/>
                    <a:pt x="68675" y="1399032"/>
                    <a:pt x="59532" y="1401223"/>
                  </a:cubicBezTo>
                  <a:cubicBezTo>
                    <a:pt x="49721" y="1403604"/>
                    <a:pt x="40124" y="1407319"/>
                    <a:pt x="30325" y="1409974"/>
                  </a:cubicBezTo>
                  <a:lnTo>
                    <a:pt x="0" y="1412360"/>
                  </a:lnTo>
                  <a:lnTo>
                    <a:pt x="0" y="1058622"/>
                  </a:lnTo>
                  <a:lnTo>
                    <a:pt x="17145" y="1060228"/>
                  </a:lnTo>
                  <a:cubicBezTo>
                    <a:pt x="26480" y="1061561"/>
                    <a:pt x="35528" y="1066133"/>
                    <a:pt x="44672" y="1066324"/>
                  </a:cubicBezTo>
                  <a:cubicBezTo>
                    <a:pt x="59055" y="1066610"/>
                    <a:pt x="71819" y="1068419"/>
                    <a:pt x="84677" y="1076230"/>
                  </a:cubicBezTo>
                  <a:cubicBezTo>
                    <a:pt x="104108" y="1087946"/>
                    <a:pt x="120110" y="1082993"/>
                    <a:pt x="132017" y="1064990"/>
                  </a:cubicBezTo>
                  <a:cubicBezTo>
                    <a:pt x="133255" y="1063181"/>
                    <a:pt x="134874" y="1060799"/>
                    <a:pt x="136779" y="1060323"/>
                  </a:cubicBezTo>
                  <a:cubicBezTo>
                    <a:pt x="153639" y="1056132"/>
                    <a:pt x="170974" y="1048131"/>
                    <a:pt x="187547" y="1049179"/>
                  </a:cubicBezTo>
                  <a:cubicBezTo>
                    <a:pt x="216789" y="1051084"/>
                    <a:pt x="244316" y="1048798"/>
                    <a:pt x="270891" y="1036415"/>
                  </a:cubicBezTo>
                  <a:cubicBezTo>
                    <a:pt x="272510" y="1035653"/>
                    <a:pt x="274987" y="1034891"/>
                    <a:pt x="276320" y="1035558"/>
                  </a:cubicBezTo>
                  <a:cubicBezTo>
                    <a:pt x="292322" y="1043845"/>
                    <a:pt x="309848" y="1050417"/>
                    <a:pt x="323755" y="1061561"/>
                  </a:cubicBezTo>
                  <a:cubicBezTo>
                    <a:pt x="336995" y="1072134"/>
                    <a:pt x="352997" y="1072229"/>
                    <a:pt x="361855" y="1057942"/>
                  </a:cubicBezTo>
                  <a:cubicBezTo>
                    <a:pt x="366236" y="1050893"/>
                    <a:pt x="372332" y="1042702"/>
                    <a:pt x="379571" y="1039939"/>
                  </a:cubicBezTo>
                  <a:cubicBezTo>
                    <a:pt x="395954" y="1033653"/>
                    <a:pt x="413481" y="1030414"/>
                    <a:pt x="430530" y="1025747"/>
                  </a:cubicBezTo>
                  <a:cubicBezTo>
                    <a:pt x="451581" y="1020032"/>
                    <a:pt x="472345" y="1020032"/>
                    <a:pt x="493300" y="1027176"/>
                  </a:cubicBezTo>
                  <a:cubicBezTo>
                    <a:pt x="508064" y="1032224"/>
                    <a:pt x="523113" y="1032224"/>
                    <a:pt x="537782" y="1025366"/>
                  </a:cubicBezTo>
                  <a:cubicBezTo>
                    <a:pt x="545687" y="1021652"/>
                    <a:pt x="553784" y="1017842"/>
                    <a:pt x="562166" y="1015746"/>
                  </a:cubicBezTo>
                  <a:cubicBezTo>
                    <a:pt x="567595" y="1014412"/>
                    <a:pt x="573881" y="1015651"/>
                    <a:pt x="579596" y="1016699"/>
                  </a:cubicBezTo>
                  <a:cubicBezTo>
                    <a:pt x="590645" y="1018794"/>
                    <a:pt x="602075" y="1025176"/>
                    <a:pt x="612362" y="1023557"/>
                  </a:cubicBezTo>
                  <a:cubicBezTo>
                    <a:pt x="647891" y="1017842"/>
                    <a:pt x="681419" y="1031272"/>
                    <a:pt x="716090" y="1031653"/>
                  </a:cubicBezTo>
                  <a:cubicBezTo>
                    <a:pt x="731806" y="1031843"/>
                    <a:pt x="747332" y="1034891"/>
                    <a:pt x="758381" y="1018985"/>
                  </a:cubicBezTo>
                  <a:cubicBezTo>
                    <a:pt x="759809" y="1016889"/>
                    <a:pt x="766763" y="1018032"/>
                    <a:pt x="771049" y="1018699"/>
                  </a:cubicBezTo>
                  <a:cubicBezTo>
                    <a:pt x="780574" y="1020128"/>
                    <a:pt x="790004" y="1023747"/>
                    <a:pt x="799433" y="1023652"/>
                  </a:cubicBezTo>
                  <a:cubicBezTo>
                    <a:pt x="818960" y="1023557"/>
                    <a:pt x="838581" y="1022033"/>
                    <a:pt x="858012" y="1020318"/>
                  </a:cubicBezTo>
                  <a:cubicBezTo>
                    <a:pt x="865346" y="1019651"/>
                    <a:pt x="872395" y="1017080"/>
                    <a:pt x="879634" y="1015270"/>
                  </a:cubicBezTo>
                  <a:cubicBezTo>
                    <a:pt x="883634" y="1014222"/>
                    <a:pt x="887921" y="1011460"/>
                    <a:pt x="891635" y="1012031"/>
                  </a:cubicBezTo>
                  <a:cubicBezTo>
                    <a:pt x="913162" y="1015365"/>
                    <a:pt x="932879" y="1007174"/>
                    <a:pt x="953262" y="1003078"/>
                  </a:cubicBezTo>
                  <a:cubicBezTo>
                    <a:pt x="962692" y="1001173"/>
                    <a:pt x="971550" y="996601"/>
                    <a:pt x="980694" y="993458"/>
                  </a:cubicBezTo>
                  <a:cubicBezTo>
                    <a:pt x="983075" y="992600"/>
                    <a:pt x="985742" y="991838"/>
                    <a:pt x="988124" y="992029"/>
                  </a:cubicBezTo>
                  <a:cubicBezTo>
                    <a:pt x="1001744" y="993172"/>
                    <a:pt x="1015270" y="994791"/>
                    <a:pt x="1028795" y="996029"/>
                  </a:cubicBezTo>
                  <a:cubicBezTo>
                    <a:pt x="1041083" y="997172"/>
                    <a:pt x="1053465" y="997553"/>
                    <a:pt x="1059275" y="1011555"/>
                  </a:cubicBezTo>
                  <a:cubicBezTo>
                    <a:pt x="1060133" y="1013746"/>
                    <a:pt x="1062990" y="1015365"/>
                    <a:pt x="1065181" y="1016794"/>
                  </a:cubicBezTo>
                  <a:cubicBezTo>
                    <a:pt x="1098995" y="1038797"/>
                    <a:pt x="1117092" y="1038225"/>
                    <a:pt x="1150144" y="1014984"/>
                  </a:cubicBezTo>
                  <a:cubicBezTo>
                    <a:pt x="1153573" y="1012603"/>
                    <a:pt x="1160907" y="1010888"/>
                    <a:pt x="1163193" y="1012793"/>
                  </a:cubicBezTo>
                  <a:cubicBezTo>
                    <a:pt x="1182624" y="1028605"/>
                    <a:pt x="1203865" y="1026890"/>
                    <a:pt x="1226249" y="1021937"/>
                  </a:cubicBezTo>
                  <a:cubicBezTo>
                    <a:pt x="1232059" y="1020604"/>
                    <a:pt x="1240251" y="1020604"/>
                    <a:pt x="1244632" y="1023747"/>
                  </a:cubicBezTo>
                  <a:cubicBezTo>
                    <a:pt x="1265492" y="1038320"/>
                    <a:pt x="1287876" y="1036225"/>
                    <a:pt x="1310545" y="1031939"/>
                  </a:cubicBezTo>
                  <a:cubicBezTo>
                    <a:pt x="1314069" y="1031272"/>
                    <a:pt x="1318356" y="1027652"/>
                    <a:pt x="1319879" y="1024319"/>
                  </a:cubicBezTo>
                  <a:cubicBezTo>
                    <a:pt x="1325309" y="1012508"/>
                    <a:pt x="1335501" y="1008507"/>
                    <a:pt x="1346740" y="1005173"/>
                  </a:cubicBezTo>
                  <a:cubicBezTo>
                    <a:pt x="1364457" y="999744"/>
                    <a:pt x="1381887" y="993362"/>
                    <a:pt x="1399699" y="988219"/>
                  </a:cubicBezTo>
                  <a:cubicBezTo>
                    <a:pt x="1404081" y="986981"/>
                    <a:pt x="1409510" y="987743"/>
                    <a:pt x="1414082" y="989171"/>
                  </a:cubicBezTo>
                  <a:cubicBezTo>
                    <a:pt x="1429703" y="994029"/>
                    <a:pt x="1439609" y="1006221"/>
                    <a:pt x="1450467" y="1017461"/>
                  </a:cubicBezTo>
                  <a:cubicBezTo>
                    <a:pt x="1455230" y="1022414"/>
                    <a:pt x="1461802" y="1025938"/>
                    <a:pt x="1468184" y="1028795"/>
                  </a:cubicBezTo>
                  <a:cubicBezTo>
                    <a:pt x="1484757" y="1036130"/>
                    <a:pt x="1501712" y="1042702"/>
                    <a:pt x="1518476" y="1049655"/>
                  </a:cubicBezTo>
                  <a:cubicBezTo>
                    <a:pt x="1520095" y="1050322"/>
                    <a:pt x="1521428" y="1052036"/>
                    <a:pt x="1522667" y="1053465"/>
                  </a:cubicBezTo>
                  <a:cubicBezTo>
                    <a:pt x="1535049" y="1068515"/>
                    <a:pt x="1547336" y="1083659"/>
                    <a:pt x="1559814" y="1098709"/>
                  </a:cubicBezTo>
                  <a:cubicBezTo>
                    <a:pt x="1562195" y="1101566"/>
                    <a:pt x="1565625" y="1103662"/>
                    <a:pt x="1568196" y="1106424"/>
                  </a:cubicBezTo>
                  <a:cubicBezTo>
                    <a:pt x="1571816" y="1110234"/>
                    <a:pt x="1576388" y="1113854"/>
                    <a:pt x="1578293" y="1118426"/>
                  </a:cubicBezTo>
                  <a:cubicBezTo>
                    <a:pt x="1584198" y="1132808"/>
                    <a:pt x="1595533" y="1139000"/>
                    <a:pt x="1609820" y="1141667"/>
                  </a:cubicBezTo>
                  <a:cubicBezTo>
                    <a:pt x="1622870" y="1144143"/>
                    <a:pt x="1635919" y="1146239"/>
                    <a:pt x="1648873" y="1149096"/>
                  </a:cubicBezTo>
                  <a:cubicBezTo>
                    <a:pt x="1664684" y="1152525"/>
                    <a:pt x="1680401" y="1156240"/>
                    <a:pt x="1696022" y="1160431"/>
                  </a:cubicBezTo>
                  <a:cubicBezTo>
                    <a:pt x="1702784" y="1162241"/>
                    <a:pt x="1709928" y="1164336"/>
                    <a:pt x="1715739" y="1168051"/>
                  </a:cubicBezTo>
                  <a:cubicBezTo>
                    <a:pt x="1732026" y="1178338"/>
                    <a:pt x="1749457" y="1185291"/>
                    <a:pt x="1768602" y="1182529"/>
                  </a:cubicBezTo>
                  <a:cubicBezTo>
                    <a:pt x="1783937" y="1180338"/>
                    <a:pt x="1796796" y="1185958"/>
                    <a:pt x="1806321" y="1194721"/>
                  </a:cubicBezTo>
                  <a:cubicBezTo>
                    <a:pt x="1823657" y="1210628"/>
                    <a:pt x="1842230" y="1207008"/>
                    <a:pt x="1860709" y="1201865"/>
                  </a:cubicBezTo>
                  <a:cubicBezTo>
                    <a:pt x="1870234" y="1199198"/>
                    <a:pt x="1878044" y="1199579"/>
                    <a:pt x="1887093" y="1202150"/>
                  </a:cubicBezTo>
                  <a:cubicBezTo>
                    <a:pt x="1908048" y="1208151"/>
                    <a:pt x="1922050" y="1224439"/>
                    <a:pt x="1935575" y="1238726"/>
                  </a:cubicBezTo>
                  <a:cubicBezTo>
                    <a:pt x="1947101" y="1250918"/>
                    <a:pt x="1960055" y="1257776"/>
                    <a:pt x="1974247" y="1262920"/>
                  </a:cubicBezTo>
                  <a:cubicBezTo>
                    <a:pt x="1992154" y="1269492"/>
                    <a:pt x="2006346" y="1267016"/>
                    <a:pt x="2014919" y="1251204"/>
                  </a:cubicBezTo>
                  <a:cubicBezTo>
                    <a:pt x="2017300" y="1246727"/>
                    <a:pt x="2021491" y="1241488"/>
                    <a:pt x="2025968" y="1240155"/>
                  </a:cubicBezTo>
                  <a:cubicBezTo>
                    <a:pt x="2047589" y="1233488"/>
                    <a:pt x="2069497" y="1223772"/>
                    <a:pt x="2092643" y="1229678"/>
                  </a:cubicBezTo>
                  <a:cubicBezTo>
                    <a:pt x="2124647" y="1237774"/>
                    <a:pt x="2155889" y="1237298"/>
                    <a:pt x="2187893" y="1229297"/>
                  </a:cubicBezTo>
                  <a:cubicBezTo>
                    <a:pt x="2239804" y="1216343"/>
                    <a:pt x="2291715" y="1202627"/>
                    <a:pt x="2346294" y="1205484"/>
                  </a:cubicBezTo>
                  <a:cubicBezTo>
                    <a:pt x="2355342" y="1205960"/>
                    <a:pt x="2366105" y="1200150"/>
                    <a:pt x="2373916" y="1194435"/>
                  </a:cubicBezTo>
                  <a:cubicBezTo>
                    <a:pt x="2388870" y="1183577"/>
                    <a:pt x="2388203" y="1182719"/>
                    <a:pt x="2404967" y="1191673"/>
                  </a:cubicBezTo>
                  <a:cubicBezTo>
                    <a:pt x="2408968" y="1193864"/>
                    <a:pt x="2413921" y="1195197"/>
                    <a:pt x="2416874" y="1198436"/>
                  </a:cubicBezTo>
                  <a:cubicBezTo>
                    <a:pt x="2431923" y="1214914"/>
                    <a:pt x="2450497" y="1210913"/>
                    <a:pt x="2468975" y="1208532"/>
                  </a:cubicBezTo>
                  <a:cubicBezTo>
                    <a:pt x="2472214" y="1208056"/>
                    <a:pt x="2476119" y="1207389"/>
                    <a:pt x="2478882" y="1208723"/>
                  </a:cubicBezTo>
                  <a:cubicBezTo>
                    <a:pt x="2491359" y="1214723"/>
                    <a:pt x="2501932" y="1212628"/>
                    <a:pt x="2512791" y="1204436"/>
                  </a:cubicBezTo>
                  <a:cubicBezTo>
                    <a:pt x="2522220" y="1197388"/>
                    <a:pt x="2533079" y="1193197"/>
                    <a:pt x="2544223" y="1201960"/>
                  </a:cubicBezTo>
                  <a:cubicBezTo>
                    <a:pt x="2568988" y="1221391"/>
                    <a:pt x="2595467" y="1222343"/>
                    <a:pt x="2623471" y="1210056"/>
                  </a:cubicBezTo>
                  <a:cubicBezTo>
                    <a:pt x="2643473" y="1201293"/>
                    <a:pt x="2663190" y="1199293"/>
                    <a:pt x="2684241" y="1208151"/>
                  </a:cubicBezTo>
                  <a:cubicBezTo>
                    <a:pt x="2692337" y="1211580"/>
                    <a:pt x="2702814" y="1209294"/>
                    <a:pt x="2712244" y="1210056"/>
                  </a:cubicBezTo>
                  <a:cubicBezTo>
                    <a:pt x="2717578" y="1210437"/>
                    <a:pt x="2723484" y="1210532"/>
                    <a:pt x="2728055" y="1212914"/>
                  </a:cubicBezTo>
                  <a:cubicBezTo>
                    <a:pt x="2740248" y="1219010"/>
                    <a:pt x="2751582" y="1226820"/>
                    <a:pt x="2763869" y="1232821"/>
                  </a:cubicBezTo>
                  <a:cubicBezTo>
                    <a:pt x="2769775" y="1235678"/>
                    <a:pt x="2776823" y="1237202"/>
                    <a:pt x="2783491" y="1237298"/>
                  </a:cubicBezTo>
                  <a:cubicBezTo>
                    <a:pt x="2803208" y="1237774"/>
                    <a:pt x="2822925" y="1237774"/>
                    <a:pt x="2842546" y="1236917"/>
                  </a:cubicBezTo>
                  <a:cubicBezTo>
                    <a:pt x="2874931" y="1235583"/>
                    <a:pt x="2907792" y="1235297"/>
                    <a:pt x="2931128" y="1206913"/>
                  </a:cubicBezTo>
                  <a:cubicBezTo>
                    <a:pt x="2933034" y="1204627"/>
                    <a:pt x="2937129" y="1203293"/>
                    <a:pt x="2940368" y="1202912"/>
                  </a:cubicBezTo>
                  <a:cubicBezTo>
                    <a:pt x="2955322" y="1201103"/>
                    <a:pt x="2970657" y="1200912"/>
                    <a:pt x="2985421" y="1197959"/>
                  </a:cubicBezTo>
                  <a:cubicBezTo>
                    <a:pt x="2997232" y="1195578"/>
                    <a:pt x="3007043" y="1196340"/>
                    <a:pt x="3015996" y="1204722"/>
                  </a:cubicBezTo>
                  <a:cubicBezTo>
                    <a:pt x="3027712" y="1215771"/>
                    <a:pt x="3042000" y="1222248"/>
                    <a:pt x="3057621" y="1218724"/>
                  </a:cubicBezTo>
                  <a:cubicBezTo>
                    <a:pt x="3073241" y="1215295"/>
                    <a:pt x="3083528" y="1222724"/>
                    <a:pt x="3095054" y="1230440"/>
                  </a:cubicBezTo>
                  <a:cubicBezTo>
                    <a:pt x="3103436" y="1236059"/>
                    <a:pt x="3112961" y="1243108"/>
                    <a:pt x="3122295" y="1243679"/>
                  </a:cubicBezTo>
                  <a:cubicBezTo>
                    <a:pt x="3143441" y="1244917"/>
                    <a:pt x="3161634" y="1264539"/>
                    <a:pt x="3184589" y="1253395"/>
                  </a:cubicBezTo>
                  <a:cubicBezTo>
                    <a:pt x="3186113" y="1252633"/>
                    <a:pt x="3188875" y="1254538"/>
                    <a:pt x="3191066" y="1255014"/>
                  </a:cubicBezTo>
                  <a:cubicBezTo>
                    <a:pt x="3208592" y="1258634"/>
                    <a:pt x="3225070" y="1255109"/>
                    <a:pt x="3237929" y="1243203"/>
                  </a:cubicBezTo>
                  <a:cubicBezTo>
                    <a:pt x="3254788" y="1227677"/>
                    <a:pt x="3273457" y="1226153"/>
                    <a:pt x="3294221" y="1231202"/>
                  </a:cubicBezTo>
                  <a:cubicBezTo>
                    <a:pt x="3300889" y="1232821"/>
                    <a:pt x="3307557" y="1233964"/>
                    <a:pt x="3314319" y="1235297"/>
                  </a:cubicBezTo>
                  <a:cubicBezTo>
                    <a:pt x="3323463" y="1237202"/>
                    <a:pt x="3332703" y="1239203"/>
                    <a:pt x="3341846" y="1241108"/>
                  </a:cubicBezTo>
                  <a:cubicBezTo>
                    <a:pt x="3350705" y="1243013"/>
                    <a:pt x="3360516" y="1246251"/>
                    <a:pt x="3367373" y="1238060"/>
                  </a:cubicBezTo>
                  <a:cubicBezTo>
                    <a:pt x="3373279" y="1231011"/>
                    <a:pt x="3377470" y="1231678"/>
                    <a:pt x="3382899" y="1237774"/>
                  </a:cubicBezTo>
                  <a:cubicBezTo>
                    <a:pt x="3401759" y="1259110"/>
                    <a:pt x="3424619" y="1272445"/>
                    <a:pt x="3453765" y="1273397"/>
                  </a:cubicBezTo>
                  <a:cubicBezTo>
                    <a:pt x="3459766" y="1273588"/>
                    <a:pt x="3465862" y="1274921"/>
                    <a:pt x="3471767" y="1276350"/>
                  </a:cubicBezTo>
                  <a:cubicBezTo>
                    <a:pt x="3475387" y="1277207"/>
                    <a:pt x="3479769" y="1278160"/>
                    <a:pt x="3481959" y="1280732"/>
                  </a:cubicBezTo>
                  <a:cubicBezTo>
                    <a:pt x="3499009" y="1300353"/>
                    <a:pt x="3520250" y="1313974"/>
                    <a:pt x="3543396" y="1324928"/>
                  </a:cubicBezTo>
                  <a:cubicBezTo>
                    <a:pt x="3551682" y="1328833"/>
                    <a:pt x="3560541" y="1332738"/>
                    <a:pt x="3569494" y="1333881"/>
                  </a:cubicBezTo>
                  <a:cubicBezTo>
                    <a:pt x="3578828" y="1335024"/>
                    <a:pt x="3588639" y="1333119"/>
                    <a:pt x="3598164" y="1332071"/>
                  </a:cubicBezTo>
                  <a:cubicBezTo>
                    <a:pt x="3603784" y="1331500"/>
                    <a:pt x="3610261" y="1331595"/>
                    <a:pt x="3614738" y="1328833"/>
                  </a:cubicBezTo>
                  <a:cubicBezTo>
                    <a:pt x="3628930" y="1320165"/>
                    <a:pt x="3642646" y="1310831"/>
                    <a:pt x="3655886" y="1300734"/>
                  </a:cubicBezTo>
                  <a:cubicBezTo>
                    <a:pt x="3667221" y="1292066"/>
                    <a:pt x="3669507" y="1290828"/>
                    <a:pt x="3679317" y="1301687"/>
                  </a:cubicBezTo>
                  <a:cubicBezTo>
                    <a:pt x="3689414" y="1312831"/>
                    <a:pt x="3701987" y="1318641"/>
                    <a:pt x="3715893" y="1321022"/>
                  </a:cubicBezTo>
                  <a:cubicBezTo>
                    <a:pt x="3737896" y="1324737"/>
                    <a:pt x="3760089" y="1327880"/>
                    <a:pt x="3782282" y="1329690"/>
                  </a:cubicBezTo>
                  <a:cubicBezTo>
                    <a:pt x="3802380" y="1331309"/>
                    <a:pt x="3812000" y="1322546"/>
                    <a:pt x="3816001" y="1302639"/>
                  </a:cubicBezTo>
                  <a:cubicBezTo>
                    <a:pt x="3818287" y="1291590"/>
                    <a:pt x="3821240" y="1279588"/>
                    <a:pt x="3833431" y="1276636"/>
                  </a:cubicBezTo>
                  <a:cubicBezTo>
                    <a:pt x="3853339" y="1271873"/>
                    <a:pt x="3874008" y="1269778"/>
                    <a:pt x="3883819" y="1246442"/>
                  </a:cubicBezTo>
                  <a:cubicBezTo>
                    <a:pt x="3889248" y="1251585"/>
                    <a:pt x="3892582" y="1254633"/>
                    <a:pt x="3895821" y="1257681"/>
                  </a:cubicBezTo>
                  <a:cubicBezTo>
                    <a:pt x="3904774" y="1266158"/>
                    <a:pt x="3923347" y="1269778"/>
                    <a:pt x="3932778" y="1262444"/>
                  </a:cubicBezTo>
                  <a:cubicBezTo>
                    <a:pt x="3946684" y="1251776"/>
                    <a:pt x="3959448" y="1253776"/>
                    <a:pt x="3972782" y="1262063"/>
                  </a:cubicBezTo>
                  <a:cubicBezTo>
                    <a:pt x="3995071" y="1275779"/>
                    <a:pt x="4019931" y="1272635"/>
                    <a:pt x="4042505" y="1267111"/>
                  </a:cubicBezTo>
                  <a:cubicBezTo>
                    <a:pt x="4059555" y="1263015"/>
                    <a:pt x="4077748" y="1255490"/>
                    <a:pt x="4088892" y="1238250"/>
                  </a:cubicBezTo>
                  <a:cubicBezTo>
                    <a:pt x="4092416" y="1232726"/>
                    <a:pt x="4100322" y="1229963"/>
                    <a:pt x="4106609" y="1226344"/>
                  </a:cubicBezTo>
                  <a:cubicBezTo>
                    <a:pt x="4111848" y="1223391"/>
                    <a:pt x="4117372" y="1220629"/>
                    <a:pt x="4123182" y="1218724"/>
                  </a:cubicBezTo>
                  <a:cubicBezTo>
                    <a:pt x="4129373" y="1216628"/>
                    <a:pt x="4136232" y="1213580"/>
                    <a:pt x="4142328" y="1214438"/>
                  </a:cubicBezTo>
                  <a:cubicBezTo>
                    <a:pt x="4160806" y="1216914"/>
                    <a:pt x="4175475" y="1212056"/>
                    <a:pt x="4188524" y="1198245"/>
                  </a:cubicBezTo>
                  <a:cubicBezTo>
                    <a:pt x="4195287" y="1191101"/>
                    <a:pt x="4205288" y="1182434"/>
                    <a:pt x="4213860" y="1182338"/>
                  </a:cubicBezTo>
                  <a:cubicBezTo>
                    <a:pt x="4234720" y="1182053"/>
                    <a:pt x="4252055" y="1175195"/>
                    <a:pt x="4270820" y="1167003"/>
                  </a:cubicBezTo>
                  <a:cubicBezTo>
                    <a:pt x="4282916" y="1161764"/>
                    <a:pt x="4296632" y="1158145"/>
                    <a:pt x="4309587" y="1153287"/>
                  </a:cubicBezTo>
                  <a:cubicBezTo>
                    <a:pt x="4324731" y="1147572"/>
                    <a:pt x="4341210" y="1145477"/>
                    <a:pt x="4350449" y="1129665"/>
                  </a:cubicBezTo>
                  <a:cubicBezTo>
                    <a:pt x="4351496" y="1127951"/>
                    <a:pt x="4354640" y="1127665"/>
                    <a:pt x="4356164" y="1126046"/>
                  </a:cubicBezTo>
                  <a:cubicBezTo>
                    <a:pt x="4361021" y="1121093"/>
                    <a:pt x="4367308" y="1116521"/>
                    <a:pt x="4369880" y="1110520"/>
                  </a:cubicBezTo>
                  <a:cubicBezTo>
                    <a:pt x="4377309" y="1092994"/>
                    <a:pt x="4383119" y="1074896"/>
                    <a:pt x="4389787" y="1057085"/>
                  </a:cubicBezTo>
                  <a:cubicBezTo>
                    <a:pt x="4391216" y="1053275"/>
                    <a:pt x="4392549" y="1048417"/>
                    <a:pt x="4395502" y="1046226"/>
                  </a:cubicBezTo>
                  <a:cubicBezTo>
                    <a:pt x="4412552" y="1033653"/>
                    <a:pt x="4429888" y="1021556"/>
                    <a:pt x="4447413" y="1009650"/>
                  </a:cubicBezTo>
                  <a:cubicBezTo>
                    <a:pt x="4454462" y="1004887"/>
                    <a:pt x="4460367" y="1007555"/>
                    <a:pt x="4466654" y="1013079"/>
                  </a:cubicBezTo>
                  <a:cubicBezTo>
                    <a:pt x="4472750" y="1018318"/>
                    <a:pt x="4480275" y="1023747"/>
                    <a:pt x="4487894" y="1025081"/>
                  </a:cubicBezTo>
                  <a:cubicBezTo>
                    <a:pt x="4503135" y="1027652"/>
                    <a:pt x="4518946" y="1028224"/>
                    <a:pt x="4534472" y="1028224"/>
                  </a:cubicBezTo>
                  <a:cubicBezTo>
                    <a:pt x="4540282" y="1028224"/>
                    <a:pt x="4546473" y="1024795"/>
                    <a:pt x="4551903" y="1022033"/>
                  </a:cubicBezTo>
                  <a:cubicBezTo>
                    <a:pt x="4562189" y="1016794"/>
                    <a:pt x="4571714" y="1009745"/>
                    <a:pt x="4582382" y="1005364"/>
                  </a:cubicBezTo>
                  <a:cubicBezTo>
                    <a:pt x="4594765" y="1000316"/>
                    <a:pt x="4602194" y="992219"/>
                    <a:pt x="4605909" y="979551"/>
                  </a:cubicBezTo>
                  <a:cubicBezTo>
                    <a:pt x="4611434" y="960692"/>
                    <a:pt x="4624579" y="947547"/>
                    <a:pt x="4640104" y="936879"/>
                  </a:cubicBezTo>
                  <a:cubicBezTo>
                    <a:pt x="4659821" y="923258"/>
                    <a:pt x="4683348" y="923925"/>
                    <a:pt x="4705731" y="920591"/>
                  </a:cubicBezTo>
                  <a:cubicBezTo>
                    <a:pt x="4714304" y="919353"/>
                    <a:pt x="4723162" y="918305"/>
                    <a:pt x="4730973" y="915162"/>
                  </a:cubicBezTo>
                  <a:cubicBezTo>
                    <a:pt x="4760595" y="903351"/>
                    <a:pt x="4790218" y="892112"/>
                    <a:pt x="4822794" y="892397"/>
                  </a:cubicBezTo>
                  <a:cubicBezTo>
                    <a:pt x="4825460" y="892397"/>
                    <a:pt x="4828128" y="892112"/>
                    <a:pt x="4830794" y="891635"/>
                  </a:cubicBezTo>
                  <a:cubicBezTo>
                    <a:pt x="4853940" y="887730"/>
                    <a:pt x="4877848" y="886206"/>
                    <a:pt x="4894421" y="865442"/>
                  </a:cubicBezTo>
                  <a:cubicBezTo>
                    <a:pt x="4897469" y="861632"/>
                    <a:pt x="4904422" y="860489"/>
                    <a:pt x="4909756" y="858964"/>
                  </a:cubicBezTo>
                  <a:cubicBezTo>
                    <a:pt x="4918996" y="856488"/>
                    <a:pt x="4925188" y="851440"/>
                    <a:pt x="4928521" y="842391"/>
                  </a:cubicBezTo>
                  <a:cubicBezTo>
                    <a:pt x="4934141" y="826770"/>
                    <a:pt x="4940808" y="811435"/>
                    <a:pt x="4945857" y="795623"/>
                  </a:cubicBezTo>
                  <a:cubicBezTo>
                    <a:pt x="4949381" y="784765"/>
                    <a:pt x="4955953" y="778764"/>
                    <a:pt x="4966145" y="774287"/>
                  </a:cubicBezTo>
                  <a:cubicBezTo>
                    <a:pt x="4971860" y="771811"/>
                    <a:pt x="4976813" y="766382"/>
                    <a:pt x="4980909" y="761333"/>
                  </a:cubicBezTo>
                  <a:cubicBezTo>
                    <a:pt x="4985862" y="755237"/>
                    <a:pt x="4988433" y="747141"/>
                    <a:pt x="4993862" y="741712"/>
                  </a:cubicBezTo>
                  <a:cubicBezTo>
                    <a:pt x="5007102" y="728186"/>
                    <a:pt x="5011198" y="713232"/>
                    <a:pt x="5006816" y="694754"/>
                  </a:cubicBezTo>
                  <a:cubicBezTo>
                    <a:pt x="5002911" y="678371"/>
                    <a:pt x="5013198" y="656463"/>
                    <a:pt x="5026724" y="653129"/>
                  </a:cubicBezTo>
                  <a:cubicBezTo>
                    <a:pt x="5041678" y="649414"/>
                    <a:pt x="5051965" y="640271"/>
                    <a:pt x="5062538" y="630079"/>
                  </a:cubicBezTo>
                  <a:cubicBezTo>
                    <a:pt x="5068443" y="624364"/>
                    <a:pt x="5076730" y="619411"/>
                    <a:pt x="5084731" y="617982"/>
                  </a:cubicBezTo>
                  <a:cubicBezTo>
                    <a:pt x="5115116" y="612458"/>
                    <a:pt x="5143786" y="619220"/>
                    <a:pt x="5172647" y="630174"/>
                  </a:cubicBezTo>
                  <a:cubicBezTo>
                    <a:pt x="5191506" y="637318"/>
                    <a:pt x="5212461" y="639223"/>
                    <a:pt x="5232654" y="642080"/>
                  </a:cubicBezTo>
                  <a:cubicBezTo>
                    <a:pt x="5238941" y="642937"/>
                    <a:pt x="5246942" y="641033"/>
                    <a:pt x="5252371" y="637508"/>
                  </a:cubicBezTo>
                  <a:cubicBezTo>
                    <a:pt x="5271421" y="625316"/>
                    <a:pt x="5290376" y="612743"/>
                    <a:pt x="5308092" y="598646"/>
                  </a:cubicBezTo>
                  <a:cubicBezTo>
                    <a:pt x="5324571" y="585407"/>
                    <a:pt x="5343144" y="579882"/>
                    <a:pt x="5363147" y="581311"/>
                  </a:cubicBezTo>
                  <a:cubicBezTo>
                    <a:pt x="5377720" y="582359"/>
                    <a:pt x="5390864" y="579977"/>
                    <a:pt x="5404580" y="576358"/>
                  </a:cubicBezTo>
                  <a:cubicBezTo>
                    <a:pt x="5416010" y="573310"/>
                    <a:pt x="5428583" y="571214"/>
                    <a:pt x="5440203" y="572548"/>
                  </a:cubicBezTo>
                  <a:cubicBezTo>
                    <a:pt x="5456491" y="574453"/>
                    <a:pt x="5469922" y="571691"/>
                    <a:pt x="5482971" y="561880"/>
                  </a:cubicBezTo>
                  <a:cubicBezTo>
                    <a:pt x="5489924" y="556641"/>
                    <a:pt x="5498878" y="553879"/>
                    <a:pt x="5507165" y="550259"/>
                  </a:cubicBezTo>
                  <a:cubicBezTo>
                    <a:pt x="5519928" y="544640"/>
                    <a:pt x="5533168" y="539877"/>
                    <a:pt x="5545645" y="533591"/>
                  </a:cubicBezTo>
                  <a:cubicBezTo>
                    <a:pt x="5559076" y="526923"/>
                    <a:pt x="5571363" y="517684"/>
                    <a:pt x="5585079" y="511969"/>
                  </a:cubicBezTo>
                  <a:cubicBezTo>
                    <a:pt x="5599843" y="505778"/>
                    <a:pt x="5609368" y="496348"/>
                    <a:pt x="5615368" y="481679"/>
                  </a:cubicBezTo>
                  <a:cubicBezTo>
                    <a:pt x="5619179" y="472440"/>
                    <a:pt x="5624417" y="462629"/>
                    <a:pt x="5631656" y="456152"/>
                  </a:cubicBezTo>
                  <a:cubicBezTo>
                    <a:pt x="5646611" y="442913"/>
                    <a:pt x="5664136" y="432625"/>
                    <a:pt x="5679377" y="419576"/>
                  </a:cubicBezTo>
                  <a:cubicBezTo>
                    <a:pt x="5700808" y="401288"/>
                    <a:pt x="5720620" y="381857"/>
                    <a:pt x="5722525" y="350615"/>
                  </a:cubicBezTo>
                  <a:cubicBezTo>
                    <a:pt x="5723572" y="333375"/>
                    <a:pt x="5732716" y="326041"/>
                    <a:pt x="5749576" y="321945"/>
                  </a:cubicBezTo>
                  <a:cubicBezTo>
                    <a:pt x="5755195" y="320612"/>
                    <a:pt x="5763197" y="318040"/>
                    <a:pt x="5764911" y="313849"/>
                  </a:cubicBezTo>
                  <a:cubicBezTo>
                    <a:pt x="5770054" y="301371"/>
                    <a:pt x="5780722" y="298895"/>
                    <a:pt x="5791009" y="293942"/>
                  </a:cubicBezTo>
                  <a:cubicBezTo>
                    <a:pt x="5797201" y="290989"/>
                    <a:pt x="5804821" y="285179"/>
                    <a:pt x="5806440" y="279178"/>
                  </a:cubicBezTo>
                  <a:cubicBezTo>
                    <a:pt x="5813107" y="254889"/>
                    <a:pt x="5831395" y="240602"/>
                    <a:pt x="5848636" y="224885"/>
                  </a:cubicBezTo>
                  <a:cubicBezTo>
                    <a:pt x="5853684" y="220218"/>
                    <a:pt x="5859113" y="214884"/>
                    <a:pt x="5861590" y="208788"/>
                  </a:cubicBezTo>
                  <a:cubicBezTo>
                    <a:pt x="5866829" y="195643"/>
                    <a:pt x="5874639" y="186118"/>
                    <a:pt x="5888355" y="181166"/>
                  </a:cubicBezTo>
                  <a:cubicBezTo>
                    <a:pt x="5892736" y="179642"/>
                    <a:pt x="5896737" y="176117"/>
                    <a:pt x="5900071" y="172784"/>
                  </a:cubicBezTo>
                  <a:cubicBezTo>
                    <a:pt x="5907215" y="165545"/>
                    <a:pt x="5913215" y="157067"/>
                    <a:pt x="5920740" y="150305"/>
                  </a:cubicBezTo>
                  <a:cubicBezTo>
                    <a:pt x="5939885" y="132874"/>
                    <a:pt x="5958840" y="115729"/>
                    <a:pt x="5969985" y="91345"/>
                  </a:cubicBezTo>
                  <a:cubicBezTo>
                    <a:pt x="5975413" y="79439"/>
                    <a:pt x="5981605" y="66485"/>
                    <a:pt x="5991130" y="58293"/>
                  </a:cubicBezTo>
                  <a:cubicBezTo>
                    <a:pt x="6003227" y="47911"/>
                    <a:pt x="6019133" y="42005"/>
                    <a:pt x="6033325" y="33909"/>
                  </a:cubicBezTo>
                  <a:cubicBezTo>
                    <a:pt x="6040469" y="29813"/>
                    <a:pt x="6047137" y="24860"/>
                    <a:pt x="6054376" y="20955"/>
                  </a:cubicBezTo>
                  <a:cubicBezTo>
                    <a:pt x="6067234" y="14097"/>
                    <a:pt x="6080379" y="7715"/>
                    <a:pt x="6095524" y="0"/>
                  </a:cubicBezTo>
                  <a:close/>
                </a:path>
              </a:pathLst>
            </a:custGeom>
            <a:blipFill dpi="0" rotWithShape="1">
              <a:blip r:embed="rId4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4CFE0BB-C385-409A-0669-94D68E8DD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933451"/>
            <a:ext cx="5334000" cy="2576512"/>
          </a:xfrm>
        </p:spPr>
        <p:txBody>
          <a:bodyPr>
            <a:normAutofit/>
          </a:bodyPr>
          <a:lstStyle/>
          <a:p>
            <a:pPr algn="l"/>
            <a:r>
              <a:rPr lang="es-MX" sz="8000">
                <a:solidFill>
                  <a:srgbClr val="FFFFFF"/>
                </a:solidFill>
              </a:rPr>
              <a:t>Libro sensorial</a:t>
            </a:r>
            <a:endParaRPr lang="es-CL" sz="8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947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8BE640D-5A06-8661-862A-7426FBA59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Ideas de libro sensorial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CDA8C52-09E1-129C-8BEE-50113A191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https://www.youtube.com/shorts/PR2hY3P07z0</a:t>
            </a:r>
            <a:r>
              <a:rPr lang="es-CL" dirty="0"/>
              <a:t> </a:t>
            </a:r>
          </a:p>
          <a:p>
            <a:endParaRPr lang="es-CL" dirty="0"/>
          </a:p>
          <a:p>
            <a:r>
              <a:rPr lang="es-CL" dirty="0">
                <a:hlinkClick r:id="rId3"/>
              </a:rPr>
              <a:t>https://www.youtube.com/shorts/06C5sDjJM1I</a:t>
            </a:r>
            <a:endParaRPr lang="es-CL" dirty="0"/>
          </a:p>
          <a:p>
            <a:endParaRPr lang="es-CL" dirty="0"/>
          </a:p>
          <a:p>
            <a:r>
              <a:rPr lang="es-CL" dirty="0">
                <a:hlinkClick r:id="rId4"/>
              </a:rPr>
              <a:t>https://www.youtube.com/shorts/gjcydSe7wvY</a:t>
            </a:r>
            <a:r>
              <a:rPr lang="es-C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296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469868-86D1-2E4F-5574-8D1CA570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¿Qué actividades incluir?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48EFAB0-8883-C530-B7EE-6FF302218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Ejemplos:</a:t>
            </a:r>
          </a:p>
          <a:p>
            <a:endParaRPr lang="es-MX" dirty="0"/>
          </a:p>
          <a:p>
            <a:pPr marL="0" indent="0">
              <a:buNone/>
            </a:pPr>
            <a:r>
              <a:rPr lang="es-CL" dirty="0">
                <a:hlinkClick r:id="rId2"/>
              </a:rPr>
              <a:t>https://www.youtube.com/watch?v=5XobzQvUP4Y&amp;t=95s</a:t>
            </a:r>
            <a:endParaRPr lang="es-MX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37372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87BB10A-F197-F9F2-8D55-7F5F31BB2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Recursos/materiales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273C3E9-5BE8-D88E-E36E-AF0FA5025C7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MX" dirty="0"/>
              <a:t>Fieltro</a:t>
            </a:r>
          </a:p>
          <a:p>
            <a:r>
              <a:rPr lang="es-MX" dirty="0"/>
              <a:t>Paño </a:t>
            </a:r>
            <a:r>
              <a:rPr lang="es-MX" dirty="0" err="1"/>
              <a:t>lenci</a:t>
            </a:r>
            <a:endParaRPr lang="es-MX" dirty="0"/>
          </a:p>
          <a:p>
            <a:r>
              <a:rPr lang="es-MX" dirty="0"/>
              <a:t>Goma </a:t>
            </a:r>
            <a:r>
              <a:rPr lang="es-MX" dirty="0" err="1"/>
              <a:t>eva</a:t>
            </a:r>
            <a:endParaRPr lang="es-MX" dirty="0"/>
          </a:p>
          <a:p>
            <a:r>
              <a:rPr lang="es-MX" dirty="0"/>
              <a:t>Tela</a:t>
            </a:r>
          </a:p>
          <a:p>
            <a:r>
              <a:rPr lang="es-MX" dirty="0"/>
              <a:t>Hilo</a:t>
            </a:r>
          </a:p>
          <a:p>
            <a:r>
              <a:rPr lang="es-MX" dirty="0"/>
              <a:t>Aguja</a:t>
            </a:r>
            <a:endParaRPr lang="es-CL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A20863AF-B983-6426-03FB-973426E965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94218" y="3072825"/>
            <a:ext cx="4572000" cy="3048000"/>
          </a:xfrm>
        </p:spPr>
        <p:txBody>
          <a:bodyPr/>
          <a:lstStyle/>
          <a:p>
            <a:r>
              <a:rPr lang="es-MX" dirty="0"/>
              <a:t>Regla</a:t>
            </a:r>
          </a:p>
          <a:p>
            <a:r>
              <a:rPr lang="es-MX" dirty="0"/>
              <a:t>Tijera</a:t>
            </a:r>
          </a:p>
          <a:p>
            <a:r>
              <a:rPr lang="es-MX" dirty="0"/>
              <a:t>Velcro</a:t>
            </a:r>
          </a:p>
          <a:p>
            <a:r>
              <a:rPr lang="es-MX" dirty="0"/>
              <a:t>Botones</a:t>
            </a:r>
          </a:p>
          <a:p>
            <a:r>
              <a:rPr lang="es-MX" dirty="0"/>
              <a:t>Cordones</a:t>
            </a:r>
          </a:p>
          <a:p>
            <a:r>
              <a:rPr lang="es-MX" dirty="0"/>
              <a:t>Cierres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33287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xmlns="" id="{C530104F-EB92-1594-12E5-0FC4B32E7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Pasos</a:t>
            </a:r>
            <a:endParaRPr lang="es-CL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121095A1-6F56-A0D6-BE51-3526740CE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dirty="0"/>
              <a:t>1.Definir edad</a:t>
            </a:r>
          </a:p>
          <a:p>
            <a:pPr marL="0" indent="0">
              <a:buNone/>
            </a:pPr>
            <a:r>
              <a:rPr lang="es-MX" dirty="0"/>
              <a:t>2.Planificar contenidos (actividades), cantidad de páginas, colores, diseño tapa.</a:t>
            </a:r>
          </a:p>
          <a:p>
            <a:pPr marL="0" indent="0">
              <a:buNone/>
            </a:pPr>
            <a:r>
              <a:rPr lang="es-MX" dirty="0"/>
              <a:t>3.Buscar: Plantillas libro sensorial PDF (Pinterest)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361376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britos de fieltro, plantillas y tutoriales incluidos | El ...">
            <a:extLst>
              <a:ext uri="{FF2B5EF4-FFF2-40B4-BE49-F238E27FC236}">
                <a16:creationId xmlns:a16="http://schemas.microsoft.com/office/drawing/2014/main" xmlns="" id="{996BE6E9-937F-445C-A7BF-634E04A777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54" y="602240"/>
            <a:ext cx="3810000" cy="216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deas para hacer tu libro sensorial de fieltro - Blog Material Escolar">
            <a:extLst>
              <a:ext uri="{FF2B5EF4-FFF2-40B4-BE49-F238E27FC236}">
                <a16:creationId xmlns:a16="http://schemas.microsoft.com/office/drawing/2014/main" xmlns="" id="{BAC15F9A-B07B-DA18-E2C6-7B388D26FF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203" y="602240"/>
            <a:ext cx="2541145" cy="3090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deas para hacer tu libro sensorial de fieltro - Blog Material Escolar">
            <a:extLst>
              <a:ext uri="{FF2B5EF4-FFF2-40B4-BE49-F238E27FC236}">
                <a16:creationId xmlns:a16="http://schemas.microsoft.com/office/drawing/2014/main" xmlns="" id="{090BB356-19EA-74B4-A8C6-156D45288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548" y="434934"/>
            <a:ext cx="2705377" cy="270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lantilla de libro tranquilo - Etsy España">
            <a:extLst>
              <a:ext uri="{FF2B5EF4-FFF2-40B4-BE49-F238E27FC236}">
                <a16:creationId xmlns:a16="http://schemas.microsoft.com/office/drawing/2014/main" xmlns="" id="{E3D8BEFF-2D50-D5B1-DA09-2C65E5BC4B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458" y="3307617"/>
            <a:ext cx="2948143" cy="2948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23 ideas de Manualidades | libro de fieltro, libros sensoriales para niños,  libros de fieltro">
            <a:extLst>
              <a:ext uri="{FF2B5EF4-FFF2-40B4-BE49-F238E27FC236}">
                <a16:creationId xmlns:a16="http://schemas.microsoft.com/office/drawing/2014/main" xmlns="" id="{303801D0-1204-BA8E-6B75-A4085908C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548" y="3550384"/>
            <a:ext cx="2784485" cy="2872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17 ideas de Libros de fieltro o imprimibles | libros de fieltro, libros  didacticos para niños, libros sensoriales para niños">
            <a:extLst>
              <a:ext uri="{FF2B5EF4-FFF2-40B4-BE49-F238E27FC236}">
                <a16:creationId xmlns:a16="http://schemas.microsoft.com/office/drawing/2014/main" xmlns="" id="{210F4269-D273-D7FF-1777-6EE2D8D46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950" y="4080781"/>
            <a:ext cx="3267589" cy="2447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7897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B95B9BA8-1D69-4796-85F5-B6D0BD5235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E6D2771-0857-860C-845F-4B14A3671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981076"/>
            <a:ext cx="6095998" cy="1806574"/>
          </a:xfrm>
        </p:spPr>
        <p:txBody>
          <a:bodyPr anchor="b">
            <a:normAutofit/>
          </a:bodyPr>
          <a:lstStyle/>
          <a:p>
            <a:r>
              <a:rPr lang="es-MX" dirty="0"/>
              <a:t>OBJETIVO</a:t>
            </a:r>
            <a:endParaRPr lang="es-CL" dirty="0"/>
          </a:p>
        </p:txBody>
      </p:sp>
      <p:pic>
        <p:nvPicPr>
          <p:cNvPr id="5" name="Imagen 4" descr="Imagen que contiene Sitio web&#10;&#10;Descripción generada automáticamente">
            <a:extLst>
              <a:ext uri="{FF2B5EF4-FFF2-40B4-BE49-F238E27FC236}">
                <a16:creationId xmlns:a16="http://schemas.microsoft.com/office/drawing/2014/main" xmlns="" id="{88D5DACD-04F7-42EB-3071-7D8F573FC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l="11855" r="21478"/>
          <a:stretch/>
        </p:blipFill>
        <p:spPr>
          <a:xfrm>
            <a:off x="7620000" y="10"/>
            <a:ext cx="4572002" cy="6857992"/>
          </a:xfrm>
          <a:custGeom>
            <a:avLst/>
            <a:gdLst/>
            <a:ahLst/>
            <a:cxnLst/>
            <a:rect l="l" t="t" r="r" b="b"/>
            <a:pathLst>
              <a:path w="4572002" h="6858002">
                <a:moveTo>
                  <a:pt x="276687" y="6438981"/>
                </a:moveTo>
                <a:cubicBezTo>
                  <a:pt x="286189" y="6444077"/>
                  <a:pt x="293666" y="6451650"/>
                  <a:pt x="296618" y="6463841"/>
                </a:cubicBezTo>
                <a:lnTo>
                  <a:pt x="296621" y="6463850"/>
                </a:lnTo>
                <a:lnTo>
                  <a:pt x="307605" y="6508052"/>
                </a:lnTo>
                <a:lnTo>
                  <a:pt x="310416" y="6513012"/>
                </a:lnTo>
                <a:lnTo>
                  <a:pt x="312883" y="6521804"/>
                </a:lnTo>
                <a:lnTo>
                  <a:pt x="329221" y="6546195"/>
                </a:lnTo>
                <a:lnTo>
                  <a:pt x="329221" y="6546194"/>
                </a:lnTo>
                <a:lnTo>
                  <a:pt x="310416" y="6513012"/>
                </a:lnTo>
                <a:lnTo>
                  <a:pt x="296621" y="6463850"/>
                </a:lnTo>
                <a:lnTo>
                  <a:pt x="296618" y="6463840"/>
                </a:lnTo>
                <a:close/>
                <a:moveTo>
                  <a:pt x="360891" y="2836172"/>
                </a:moveTo>
                <a:lnTo>
                  <a:pt x="360891" y="2836173"/>
                </a:lnTo>
                <a:cubicBezTo>
                  <a:pt x="364963" y="2839983"/>
                  <a:pt x="368249" y="2844317"/>
                  <a:pt x="369582" y="2848794"/>
                </a:cubicBezTo>
                <a:cubicBezTo>
                  <a:pt x="376249" y="2870416"/>
                  <a:pt x="384441" y="2892181"/>
                  <a:pt x="389490" y="2914328"/>
                </a:cubicBezTo>
                <a:lnTo>
                  <a:pt x="394121" y="2947863"/>
                </a:lnTo>
                <a:lnTo>
                  <a:pt x="390537" y="2982148"/>
                </a:lnTo>
                <a:cubicBezTo>
                  <a:pt x="382441" y="3014153"/>
                  <a:pt x="378631" y="3045777"/>
                  <a:pt x="378845" y="3077401"/>
                </a:cubicBezTo>
                <a:lnTo>
                  <a:pt x="378845" y="3077402"/>
                </a:lnTo>
                <a:lnTo>
                  <a:pt x="378845" y="3077402"/>
                </a:lnTo>
                <a:cubicBezTo>
                  <a:pt x="379059" y="3109026"/>
                  <a:pt x="383298" y="3140650"/>
                  <a:pt x="391299" y="3172655"/>
                </a:cubicBezTo>
                <a:cubicBezTo>
                  <a:pt x="417208" y="3276481"/>
                  <a:pt x="444640" y="3380306"/>
                  <a:pt x="438926" y="3489468"/>
                </a:cubicBezTo>
                <a:cubicBezTo>
                  <a:pt x="437974" y="3507564"/>
                  <a:pt x="449595" y="3529091"/>
                  <a:pt x="461025" y="3544714"/>
                </a:cubicBezTo>
                <a:cubicBezTo>
                  <a:pt x="466455" y="3552191"/>
                  <a:pt x="470634" y="3557716"/>
                  <a:pt x="473569" y="3562321"/>
                </a:cubicBezTo>
                <a:lnTo>
                  <a:pt x="478647" y="3574408"/>
                </a:lnTo>
                <a:lnTo>
                  <a:pt x="476296" y="3587174"/>
                </a:lnTo>
                <a:cubicBezTo>
                  <a:pt x="474277" y="3592232"/>
                  <a:pt x="471027" y="3598435"/>
                  <a:pt x="466549" y="3606817"/>
                </a:cubicBezTo>
                <a:cubicBezTo>
                  <a:pt x="462167" y="3614819"/>
                  <a:pt x="459501" y="3624725"/>
                  <a:pt x="453023" y="3630632"/>
                </a:cubicBezTo>
                <a:cubicBezTo>
                  <a:pt x="436545" y="3645682"/>
                  <a:pt x="430306" y="3662494"/>
                  <a:pt x="428782" y="3680163"/>
                </a:cubicBezTo>
                <a:lnTo>
                  <a:pt x="428782" y="3680164"/>
                </a:lnTo>
                <a:lnTo>
                  <a:pt x="428782" y="3680164"/>
                </a:lnTo>
                <a:lnTo>
                  <a:pt x="432830" y="3734838"/>
                </a:lnTo>
                <a:lnTo>
                  <a:pt x="432448" y="3754652"/>
                </a:lnTo>
                <a:cubicBezTo>
                  <a:pt x="426448" y="3767130"/>
                  <a:pt x="424496" y="3778655"/>
                  <a:pt x="426091" y="3789776"/>
                </a:cubicBezTo>
                <a:lnTo>
                  <a:pt x="426091" y="3789776"/>
                </a:lnTo>
                <a:lnTo>
                  <a:pt x="426091" y="3789777"/>
                </a:lnTo>
                <a:cubicBezTo>
                  <a:pt x="427687" y="3800897"/>
                  <a:pt x="432830" y="3811614"/>
                  <a:pt x="441022" y="3822473"/>
                </a:cubicBezTo>
                <a:lnTo>
                  <a:pt x="455357" y="3852620"/>
                </a:lnTo>
                <a:lnTo>
                  <a:pt x="454577" y="3868764"/>
                </a:lnTo>
                <a:cubicBezTo>
                  <a:pt x="453119" y="3874229"/>
                  <a:pt x="450356" y="3879766"/>
                  <a:pt x="445974" y="3885338"/>
                </a:cubicBezTo>
                <a:cubicBezTo>
                  <a:pt x="426543" y="3910104"/>
                  <a:pt x="416351" y="3935727"/>
                  <a:pt x="414089" y="3962159"/>
                </a:cubicBezTo>
                <a:lnTo>
                  <a:pt x="414089" y="3962160"/>
                </a:lnTo>
                <a:lnTo>
                  <a:pt x="414089" y="3962160"/>
                </a:lnTo>
                <a:cubicBezTo>
                  <a:pt x="411827" y="3988593"/>
                  <a:pt x="417495" y="4015835"/>
                  <a:pt x="429782" y="4043840"/>
                </a:cubicBezTo>
                <a:lnTo>
                  <a:pt x="444904" y="4103826"/>
                </a:lnTo>
                <a:lnTo>
                  <a:pt x="442936" y="4134255"/>
                </a:lnTo>
                <a:cubicBezTo>
                  <a:pt x="441094" y="4144498"/>
                  <a:pt x="438022" y="4154857"/>
                  <a:pt x="433592" y="4165383"/>
                </a:cubicBezTo>
                <a:cubicBezTo>
                  <a:pt x="430163" y="4173480"/>
                  <a:pt x="429592" y="4182767"/>
                  <a:pt x="429687" y="4192387"/>
                </a:cubicBezTo>
                <a:lnTo>
                  <a:pt x="429687" y="4192388"/>
                </a:lnTo>
                <a:lnTo>
                  <a:pt x="429687" y="4192388"/>
                </a:lnTo>
                <a:lnTo>
                  <a:pt x="429782" y="4221391"/>
                </a:lnTo>
                <a:lnTo>
                  <a:pt x="424066" y="4253014"/>
                </a:lnTo>
                <a:cubicBezTo>
                  <a:pt x="411873" y="4277401"/>
                  <a:pt x="396253" y="4300070"/>
                  <a:pt x="384250" y="4324645"/>
                </a:cubicBezTo>
                <a:cubicBezTo>
                  <a:pt x="378536" y="4336457"/>
                  <a:pt x="375488" y="4350554"/>
                  <a:pt x="375296" y="4363890"/>
                </a:cubicBezTo>
                <a:lnTo>
                  <a:pt x="375296" y="4363891"/>
                </a:lnTo>
                <a:lnTo>
                  <a:pt x="375296" y="4363891"/>
                </a:lnTo>
                <a:cubicBezTo>
                  <a:pt x="374344" y="4403326"/>
                  <a:pt x="374344" y="4442762"/>
                  <a:pt x="376058" y="4482005"/>
                </a:cubicBezTo>
                <a:cubicBezTo>
                  <a:pt x="378726" y="4546777"/>
                  <a:pt x="379298" y="4612501"/>
                  <a:pt x="436068" y="4659175"/>
                </a:cubicBezTo>
                <a:cubicBezTo>
                  <a:pt x="440640" y="4662987"/>
                  <a:pt x="443308" y="4671177"/>
                  <a:pt x="444070" y="4677656"/>
                </a:cubicBezTo>
                <a:cubicBezTo>
                  <a:pt x="447689" y="4707565"/>
                  <a:pt x="448071" y="4738236"/>
                  <a:pt x="453977" y="4767765"/>
                </a:cubicBezTo>
                <a:lnTo>
                  <a:pt x="455286" y="4800483"/>
                </a:lnTo>
                <a:lnTo>
                  <a:pt x="440450" y="4828916"/>
                </a:lnTo>
                <a:cubicBezTo>
                  <a:pt x="423877" y="4846490"/>
                  <a:pt x="412446" y="4866958"/>
                  <a:pt x="410740" y="4889275"/>
                </a:cubicBezTo>
                <a:lnTo>
                  <a:pt x="410740" y="4889275"/>
                </a:lnTo>
                <a:lnTo>
                  <a:pt x="410740" y="4889276"/>
                </a:lnTo>
                <a:cubicBezTo>
                  <a:pt x="410172" y="4896714"/>
                  <a:pt x="410683" y="4904358"/>
                  <a:pt x="412445" y="4912169"/>
                </a:cubicBezTo>
                <a:lnTo>
                  <a:pt x="413848" y="4933805"/>
                </a:lnTo>
                <a:lnTo>
                  <a:pt x="409088" y="4952673"/>
                </a:lnTo>
                <a:cubicBezTo>
                  <a:pt x="404302" y="4964604"/>
                  <a:pt x="396729" y="4975511"/>
                  <a:pt x="389013" y="4987037"/>
                </a:cubicBezTo>
                <a:cubicBezTo>
                  <a:pt x="377774" y="5003801"/>
                  <a:pt x="363676" y="5022852"/>
                  <a:pt x="362534" y="5041521"/>
                </a:cubicBezTo>
                <a:cubicBezTo>
                  <a:pt x="360677" y="5073241"/>
                  <a:pt x="338137" y="5101639"/>
                  <a:pt x="336386" y="5133224"/>
                </a:cubicBezTo>
                <a:lnTo>
                  <a:pt x="336386" y="5133225"/>
                </a:lnTo>
                <a:lnTo>
                  <a:pt x="336386" y="5133225"/>
                </a:lnTo>
                <a:lnTo>
                  <a:pt x="343101" y="5166114"/>
                </a:lnTo>
                <a:lnTo>
                  <a:pt x="342411" y="5172090"/>
                </a:lnTo>
                <a:cubicBezTo>
                  <a:pt x="341530" y="5174400"/>
                  <a:pt x="340339" y="5176876"/>
                  <a:pt x="339863" y="5179067"/>
                </a:cubicBezTo>
                <a:lnTo>
                  <a:pt x="339863" y="5179068"/>
                </a:lnTo>
                <a:lnTo>
                  <a:pt x="339863" y="5179068"/>
                </a:lnTo>
                <a:cubicBezTo>
                  <a:pt x="332623" y="5214122"/>
                  <a:pt x="339673" y="5247079"/>
                  <a:pt x="363486" y="5272797"/>
                </a:cubicBezTo>
                <a:cubicBezTo>
                  <a:pt x="379013" y="5289657"/>
                  <a:pt x="387538" y="5307422"/>
                  <a:pt x="390920" y="5326163"/>
                </a:cubicBezTo>
                <a:lnTo>
                  <a:pt x="392366" y="5355014"/>
                </a:lnTo>
                <a:lnTo>
                  <a:pt x="387489" y="5385384"/>
                </a:lnTo>
                <a:cubicBezTo>
                  <a:pt x="384250" y="5398721"/>
                  <a:pt x="381964" y="5412057"/>
                  <a:pt x="379298" y="5425582"/>
                </a:cubicBezTo>
                <a:cubicBezTo>
                  <a:pt x="375488" y="5443870"/>
                  <a:pt x="371486" y="5462351"/>
                  <a:pt x="367676" y="5480637"/>
                </a:cubicBezTo>
                <a:cubicBezTo>
                  <a:pt x="365771" y="5489497"/>
                  <a:pt x="363200" y="5498832"/>
                  <a:pt x="363152" y="5507667"/>
                </a:cubicBezTo>
                <a:lnTo>
                  <a:pt x="363152" y="5507668"/>
                </a:lnTo>
                <a:lnTo>
                  <a:pt x="363152" y="5507668"/>
                </a:lnTo>
                <a:cubicBezTo>
                  <a:pt x="363105" y="5516503"/>
                  <a:pt x="365581" y="5524837"/>
                  <a:pt x="373772" y="5531694"/>
                </a:cubicBezTo>
                <a:lnTo>
                  <a:pt x="383918" y="5547578"/>
                </a:lnTo>
                <a:lnTo>
                  <a:pt x="374344" y="5562746"/>
                </a:lnTo>
                <a:cubicBezTo>
                  <a:pt x="331671" y="5600467"/>
                  <a:pt x="305000" y="5646189"/>
                  <a:pt x="303096" y="5704483"/>
                </a:cubicBezTo>
                <a:cubicBezTo>
                  <a:pt x="302714" y="5716485"/>
                  <a:pt x="300048" y="5728678"/>
                  <a:pt x="297190" y="5740488"/>
                </a:cubicBezTo>
                <a:cubicBezTo>
                  <a:pt x="295475" y="5747728"/>
                  <a:pt x="293569" y="5756493"/>
                  <a:pt x="288425" y="5760873"/>
                </a:cubicBezTo>
                <a:cubicBezTo>
                  <a:pt x="249182" y="5794974"/>
                  <a:pt x="221939" y="5837457"/>
                  <a:pt x="200030" y="5883751"/>
                </a:cubicBezTo>
                <a:cubicBezTo>
                  <a:pt x="192220" y="5900323"/>
                  <a:pt x="184410" y="5918042"/>
                  <a:pt x="182124" y="5935949"/>
                </a:cubicBezTo>
                <a:lnTo>
                  <a:pt x="182124" y="5935950"/>
                </a:lnTo>
                <a:lnTo>
                  <a:pt x="182124" y="5935950"/>
                </a:lnTo>
                <a:cubicBezTo>
                  <a:pt x="179838" y="5954618"/>
                  <a:pt x="183648" y="5974241"/>
                  <a:pt x="185744" y="5993292"/>
                </a:cubicBezTo>
                <a:cubicBezTo>
                  <a:pt x="186886" y="6004532"/>
                  <a:pt x="186696" y="6017486"/>
                  <a:pt x="192220" y="6026441"/>
                </a:cubicBezTo>
                <a:cubicBezTo>
                  <a:pt x="209557" y="6054826"/>
                  <a:pt x="228225" y="6082259"/>
                  <a:pt x="248420" y="6108739"/>
                </a:cubicBezTo>
                <a:lnTo>
                  <a:pt x="262113" y="6133315"/>
                </a:lnTo>
                <a:lnTo>
                  <a:pt x="258413" y="6143190"/>
                </a:lnTo>
                <a:cubicBezTo>
                  <a:pt x="255862" y="6146732"/>
                  <a:pt x="251944" y="6150697"/>
                  <a:pt x="246514" y="6155602"/>
                </a:cubicBezTo>
                <a:cubicBezTo>
                  <a:pt x="224225" y="6175797"/>
                  <a:pt x="212605" y="6200944"/>
                  <a:pt x="207843" y="6228756"/>
                </a:cubicBezTo>
                <a:cubicBezTo>
                  <a:pt x="200412" y="6272764"/>
                  <a:pt x="194126" y="6317151"/>
                  <a:pt x="190506" y="6361539"/>
                </a:cubicBezTo>
                <a:lnTo>
                  <a:pt x="190506" y="6361540"/>
                </a:lnTo>
                <a:lnTo>
                  <a:pt x="190506" y="6361540"/>
                </a:lnTo>
                <a:lnTo>
                  <a:pt x="190704" y="6365039"/>
                </a:lnTo>
                <a:lnTo>
                  <a:pt x="191995" y="6387910"/>
                </a:lnTo>
                <a:lnTo>
                  <a:pt x="194825" y="6393746"/>
                </a:lnTo>
                <a:lnTo>
                  <a:pt x="201413" y="6407333"/>
                </a:lnTo>
                <a:lnTo>
                  <a:pt x="201413" y="6407332"/>
                </a:lnTo>
                <a:lnTo>
                  <a:pt x="194825" y="6393746"/>
                </a:lnTo>
                <a:lnTo>
                  <a:pt x="191995" y="6387910"/>
                </a:lnTo>
                <a:lnTo>
                  <a:pt x="190704" y="6365039"/>
                </a:lnTo>
                <a:lnTo>
                  <a:pt x="190506" y="6361540"/>
                </a:lnTo>
                <a:lnTo>
                  <a:pt x="207843" y="6228757"/>
                </a:lnTo>
                <a:cubicBezTo>
                  <a:pt x="212605" y="6200945"/>
                  <a:pt x="224225" y="6175798"/>
                  <a:pt x="246514" y="6155603"/>
                </a:cubicBezTo>
                <a:cubicBezTo>
                  <a:pt x="257374" y="6145793"/>
                  <a:pt x="262184" y="6139745"/>
                  <a:pt x="262113" y="6133315"/>
                </a:cubicBezTo>
                <a:lnTo>
                  <a:pt x="262113" y="6133315"/>
                </a:lnTo>
                <a:lnTo>
                  <a:pt x="262113" y="6133314"/>
                </a:lnTo>
                <a:cubicBezTo>
                  <a:pt x="262042" y="6126884"/>
                  <a:pt x="257088" y="6120074"/>
                  <a:pt x="248420" y="6108738"/>
                </a:cubicBezTo>
                <a:cubicBezTo>
                  <a:pt x="228225" y="6082258"/>
                  <a:pt x="209557" y="6054825"/>
                  <a:pt x="192220" y="6026440"/>
                </a:cubicBezTo>
                <a:cubicBezTo>
                  <a:pt x="186696" y="6017485"/>
                  <a:pt x="186886" y="6004531"/>
                  <a:pt x="185744" y="5993291"/>
                </a:cubicBezTo>
                <a:cubicBezTo>
                  <a:pt x="184696" y="5983766"/>
                  <a:pt x="183220" y="5974097"/>
                  <a:pt x="182291" y="5964477"/>
                </a:cubicBezTo>
                <a:lnTo>
                  <a:pt x="182124" y="5935950"/>
                </a:lnTo>
                <a:lnTo>
                  <a:pt x="189006" y="5909351"/>
                </a:lnTo>
                <a:cubicBezTo>
                  <a:pt x="192220" y="5900611"/>
                  <a:pt x="196125" y="5892038"/>
                  <a:pt x="200030" y="5883752"/>
                </a:cubicBezTo>
                <a:cubicBezTo>
                  <a:pt x="221939" y="5837458"/>
                  <a:pt x="249182" y="5794975"/>
                  <a:pt x="288425" y="5760874"/>
                </a:cubicBezTo>
                <a:cubicBezTo>
                  <a:pt x="293569" y="5756494"/>
                  <a:pt x="295475" y="5747729"/>
                  <a:pt x="297190" y="5740489"/>
                </a:cubicBezTo>
                <a:cubicBezTo>
                  <a:pt x="300048" y="5728679"/>
                  <a:pt x="302714" y="5716486"/>
                  <a:pt x="303096" y="5704484"/>
                </a:cubicBezTo>
                <a:cubicBezTo>
                  <a:pt x="305000" y="5646190"/>
                  <a:pt x="331671" y="5600468"/>
                  <a:pt x="374344" y="5562747"/>
                </a:cubicBezTo>
                <a:cubicBezTo>
                  <a:pt x="380441" y="5557318"/>
                  <a:pt x="383823" y="5552508"/>
                  <a:pt x="383918" y="5547579"/>
                </a:cubicBezTo>
                <a:lnTo>
                  <a:pt x="383918" y="5547578"/>
                </a:lnTo>
                <a:lnTo>
                  <a:pt x="383918" y="5547578"/>
                </a:lnTo>
                <a:cubicBezTo>
                  <a:pt x="384013" y="5542648"/>
                  <a:pt x="380822" y="5537600"/>
                  <a:pt x="373772" y="5531693"/>
                </a:cubicBezTo>
                <a:cubicBezTo>
                  <a:pt x="369677" y="5528265"/>
                  <a:pt x="367010" y="5524467"/>
                  <a:pt x="365373" y="5520422"/>
                </a:cubicBezTo>
                <a:lnTo>
                  <a:pt x="363152" y="5507668"/>
                </a:lnTo>
                <a:lnTo>
                  <a:pt x="367676" y="5480638"/>
                </a:lnTo>
                <a:cubicBezTo>
                  <a:pt x="371486" y="5462352"/>
                  <a:pt x="375488" y="5443871"/>
                  <a:pt x="379298" y="5425583"/>
                </a:cubicBezTo>
                <a:cubicBezTo>
                  <a:pt x="381964" y="5412058"/>
                  <a:pt x="384250" y="5398722"/>
                  <a:pt x="387489" y="5385385"/>
                </a:cubicBezTo>
                <a:cubicBezTo>
                  <a:pt x="390014" y="5375003"/>
                  <a:pt x="391717" y="5364883"/>
                  <a:pt x="392366" y="5355015"/>
                </a:cubicBezTo>
                <a:lnTo>
                  <a:pt x="392366" y="5355014"/>
                </a:lnTo>
                <a:lnTo>
                  <a:pt x="392366" y="5355014"/>
                </a:lnTo>
                <a:cubicBezTo>
                  <a:pt x="394313" y="5325412"/>
                  <a:pt x="386776" y="5298086"/>
                  <a:pt x="363486" y="5272796"/>
                </a:cubicBezTo>
                <a:cubicBezTo>
                  <a:pt x="351580" y="5259937"/>
                  <a:pt x="343864" y="5245269"/>
                  <a:pt x="340030" y="5229433"/>
                </a:cubicBezTo>
                <a:lnTo>
                  <a:pt x="339863" y="5179068"/>
                </a:lnTo>
                <a:lnTo>
                  <a:pt x="342411" y="5172091"/>
                </a:lnTo>
                <a:cubicBezTo>
                  <a:pt x="343292" y="5169781"/>
                  <a:pt x="343863" y="5167638"/>
                  <a:pt x="343101" y="5166114"/>
                </a:cubicBezTo>
                <a:lnTo>
                  <a:pt x="343101" y="5166114"/>
                </a:lnTo>
                <a:lnTo>
                  <a:pt x="343101" y="5166113"/>
                </a:lnTo>
                <a:lnTo>
                  <a:pt x="336386" y="5133225"/>
                </a:lnTo>
                <a:lnTo>
                  <a:pt x="343531" y="5102461"/>
                </a:lnTo>
                <a:cubicBezTo>
                  <a:pt x="350866" y="5082339"/>
                  <a:pt x="361296" y="5062669"/>
                  <a:pt x="362534" y="5041522"/>
                </a:cubicBezTo>
                <a:cubicBezTo>
                  <a:pt x="363676" y="5022853"/>
                  <a:pt x="377774" y="5003802"/>
                  <a:pt x="389013" y="4987038"/>
                </a:cubicBezTo>
                <a:cubicBezTo>
                  <a:pt x="400587" y="4969748"/>
                  <a:pt x="411839" y="4953853"/>
                  <a:pt x="413848" y="4933805"/>
                </a:cubicBezTo>
                <a:lnTo>
                  <a:pt x="413848" y="4933805"/>
                </a:lnTo>
                <a:lnTo>
                  <a:pt x="413848" y="4933804"/>
                </a:lnTo>
                <a:cubicBezTo>
                  <a:pt x="414517" y="4927122"/>
                  <a:pt x="414160" y="4919978"/>
                  <a:pt x="412445" y="4912168"/>
                </a:cubicBezTo>
                <a:lnTo>
                  <a:pt x="410740" y="4889275"/>
                </a:lnTo>
                <a:lnTo>
                  <a:pt x="415518" y="4867614"/>
                </a:lnTo>
                <a:cubicBezTo>
                  <a:pt x="420638" y="4853635"/>
                  <a:pt x="429401" y="4840633"/>
                  <a:pt x="440450" y="4828917"/>
                </a:cubicBezTo>
                <a:cubicBezTo>
                  <a:pt x="448833" y="4819964"/>
                  <a:pt x="453405" y="4810581"/>
                  <a:pt x="455286" y="4800484"/>
                </a:cubicBezTo>
                <a:lnTo>
                  <a:pt x="455286" y="4800483"/>
                </a:lnTo>
                <a:lnTo>
                  <a:pt x="455286" y="4800483"/>
                </a:lnTo>
                <a:cubicBezTo>
                  <a:pt x="457168" y="4790386"/>
                  <a:pt x="456358" y="4779575"/>
                  <a:pt x="453977" y="4767764"/>
                </a:cubicBezTo>
                <a:cubicBezTo>
                  <a:pt x="448071" y="4738235"/>
                  <a:pt x="447689" y="4707564"/>
                  <a:pt x="444070" y="4677655"/>
                </a:cubicBezTo>
                <a:cubicBezTo>
                  <a:pt x="443308" y="4671176"/>
                  <a:pt x="440640" y="4662986"/>
                  <a:pt x="436068" y="4659174"/>
                </a:cubicBezTo>
                <a:cubicBezTo>
                  <a:pt x="379298" y="4612500"/>
                  <a:pt x="378726" y="4546776"/>
                  <a:pt x="376058" y="4482004"/>
                </a:cubicBezTo>
                <a:lnTo>
                  <a:pt x="375296" y="4363891"/>
                </a:lnTo>
                <a:lnTo>
                  <a:pt x="384250" y="4324646"/>
                </a:lnTo>
                <a:cubicBezTo>
                  <a:pt x="396253" y="4300071"/>
                  <a:pt x="411873" y="4277402"/>
                  <a:pt x="424066" y="4253015"/>
                </a:cubicBezTo>
                <a:cubicBezTo>
                  <a:pt x="428830" y="4243873"/>
                  <a:pt x="429020" y="4232061"/>
                  <a:pt x="429782" y="4221392"/>
                </a:cubicBezTo>
                <a:lnTo>
                  <a:pt x="429782" y="4221391"/>
                </a:lnTo>
                <a:lnTo>
                  <a:pt x="429782" y="4221391"/>
                </a:lnTo>
                <a:lnTo>
                  <a:pt x="429687" y="4192388"/>
                </a:lnTo>
                <a:lnTo>
                  <a:pt x="433592" y="4165384"/>
                </a:lnTo>
                <a:cubicBezTo>
                  <a:pt x="442451" y="4144333"/>
                  <a:pt x="445880" y="4123948"/>
                  <a:pt x="444904" y="4103826"/>
                </a:cubicBezTo>
                <a:lnTo>
                  <a:pt x="444904" y="4103826"/>
                </a:lnTo>
                <a:lnTo>
                  <a:pt x="444904" y="4103825"/>
                </a:lnTo>
                <a:cubicBezTo>
                  <a:pt x="443928" y="4083702"/>
                  <a:pt x="438546" y="4063842"/>
                  <a:pt x="429782" y="4043839"/>
                </a:cubicBezTo>
                <a:cubicBezTo>
                  <a:pt x="423639" y="4029837"/>
                  <a:pt x="419150" y="4016025"/>
                  <a:pt x="416480" y="4002410"/>
                </a:cubicBezTo>
                <a:lnTo>
                  <a:pt x="414089" y="3962160"/>
                </a:lnTo>
                <a:lnTo>
                  <a:pt x="423593" y="3923125"/>
                </a:lnTo>
                <a:cubicBezTo>
                  <a:pt x="428853" y="3910319"/>
                  <a:pt x="436259" y="3897722"/>
                  <a:pt x="445974" y="3885339"/>
                </a:cubicBezTo>
                <a:cubicBezTo>
                  <a:pt x="454738" y="3874195"/>
                  <a:pt x="457024" y="3863193"/>
                  <a:pt x="455357" y="3852620"/>
                </a:cubicBezTo>
                <a:lnTo>
                  <a:pt x="455357" y="3852620"/>
                </a:lnTo>
                <a:lnTo>
                  <a:pt x="455357" y="3852619"/>
                </a:lnTo>
                <a:cubicBezTo>
                  <a:pt x="453691" y="3842046"/>
                  <a:pt x="448071" y="3831902"/>
                  <a:pt x="441022" y="3822472"/>
                </a:cubicBezTo>
                <a:lnTo>
                  <a:pt x="426091" y="3789776"/>
                </a:lnTo>
                <a:lnTo>
                  <a:pt x="432448" y="3754653"/>
                </a:lnTo>
                <a:cubicBezTo>
                  <a:pt x="435116" y="3749126"/>
                  <a:pt x="433782" y="3741316"/>
                  <a:pt x="432830" y="3734838"/>
                </a:cubicBezTo>
                <a:lnTo>
                  <a:pt x="432830" y="3734838"/>
                </a:lnTo>
                <a:lnTo>
                  <a:pt x="432830" y="3734837"/>
                </a:lnTo>
                <a:lnTo>
                  <a:pt x="428782" y="3680164"/>
                </a:lnTo>
                <a:lnTo>
                  <a:pt x="435295" y="3654416"/>
                </a:lnTo>
                <a:cubicBezTo>
                  <a:pt x="439105" y="3646123"/>
                  <a:pt x="444784" y="3638158"/>
                  <a:pt x="453023" y="3630633"/>
                </a:cubicBezTo>
                <a:cubicBezTo>
                  <a:pt x="459501" y="3624726"/>
                  <a:pt x="462167" y="3614820"/>
                  <a:pt x="466549" y="3606818"/>
                </a:cubicBezTo>
                <a:cubicBezTo>
                  <a:pt x="475504" y="3590054"/>
                  <a:pt x="479552" y="3582005"/>
                  <a:pt x="478647" y="3574409"/>
                </a:cubicBezTo>
                <a:lnTo>
                  <a:pt x="478647" y="3574408"/>
                </a:lnTo>
                <a:lnTo>
                  <a:pt x="478647" y="3574408"/>
                </a:lnTo>
                <a:cubicBezTo>
                  <a:pt x="477742" y="3566811"/>
                  <a:pt x="471884" y="3559668"/>
                  <a:pt x="461025" y="3544713"/>
                </a:cubicBezTo>
                <a:cubicBezTo>
                  <a:pt x="449595" y="3529090"/>
                  <a:pt x="437974" y="3507563"/>
                  <a:pt x="438926" y="3489467"/>
                </a:cubicBezTo>
                <a:cubicBezTo>
                  <a:pt x="444640" y="3380305"/>
                  <a:pt x="417208" y="3276480"/>
                  <a:pt x="391299" y="3172654"/>
                </a:cubicBezTo>
                <a:lnTo>
                  <a:pt x="378845" y="3077402"/>
                </a:lnTo>
                <a:lnTo>
                  <a:pt x="390537" y="2982149"/>
                </a:lnTo>
                <a:cubicBezTo>
                  <a:pt x="393490" y="2970576"/>
                  <a:pt x="394491" y="2959157"/>
                  <a:pt x="394121" y="2947863"/>
                </a:cubicBezTo>
                <a:lnTo>
                  <a:pt x="394121" y="2947863"/>
                </a:lnTo>
                <a:lnTo>
                  <a:pt x="394121" y="2947862"/>
                </a:lnTo>
                <a:cubicBezTo>
                  <a:pt x="393014" y="2913982"/>
                  <a:pt x="379583" y="2881226"/>
                  <a:pt x="369582" y="2848793"/>
                </a:cubicBezTo>
                <a:close/>
                <a:moveTo>
                  <a:pt x="845377" y="1508458"/>
                </a:moveTo>
                <a:lnTo>
                  <a:pt x="873470" y="1596213"/>
                </a:lnTo>
                <a:cubicBezTo>
                  <a:pt x="875947" y="1604978"/>
                  <a:pt x="874422" y="1615836"/>
                  <a:pt x="871566" y="1624980"/>
                </a:cubicBezTo>
                <a:cubicBezTo>
                  <a:pt x="861850" y="1656223"/>
                  <a:pt x="837464" y="1676036"/>
                  <a:pt x="814984" y="1697753"/>
                </a:cubicBezTo>
                <a:cubicBezTo>
                  <a:pt x="805078" y="1707279"/>
                  <a:pt x="798030" y="1720423"/>
                  <a:pt x="792316" y="1733188"/>
                </a:cubicBezTo>
                <a:cubicBezTo>
                  <a:pt x="777644" y="1766335"/>
                  <a:pt x="764501" y="1800246"/>
                  <a:pt x="750595" y="1833775"/>
                </a:cubicBezTo>
                <a:cubicBezTo>
                  <a:pt x="749261" y="1837013"/>
                  <a:pt x="745832" y="1839679"/>
                  <a:pt x="742974" y="1842158"/>
                </a:cubicBezTo>
                <a:cubicBezTo>
                  <a:pt x="712873" y="1866922"/>
                  <a:pt x="682584" y="1891497"/>
                  <a:pt x="652483" y="1916454"/>
                </a:cubicBezTo>
                <a:cubicBezTo>
                  <a:pt x="646769" y="1921216"/>
                  <a:pt x="642577" y="1928076"/>
                  <a:pt x="637053" y="1933219"/>
                </a:cubicBezTo>
                <a:cubicBezTo>
                  <a:pt x="629433" y="1940459"/>
                  <a:pt x="622192" y="1949603"/>
                  <a:pt x="613048" y="1953413"/>
                </a:cubicBezTo>
                <a:cubicBezTo>
                  <a:pt x="584283" y="1965224"/>
                  <a:pt x="571899" y="1987894"/>
                  <a:pt x="566565" y="2016469"/>
                </a:cubicBezTo>
                <a:cubicBezTo>
                  <a:pt x="561612" y="2042570"/>
                  <a:pt x="557420" y="2068669"/>
                  <a:pt x="551706" y="2094578"/>
                </a:cubicBezTo>
                <a:cubicBezTo>
                  <a:pt x="544848" y="2126201"/>
                  <a:pt x="537418" y="2157636"/>
                  <a:pt x="529035" y="2188879"/>
                </a:cubicBezTo>
                <a:cubicBezTo>
                  <a:pt x="525415" y="2202404"/>
                  <a:pt x="521225" y="2216692"/>
                  <a:pt x="513795" y="2228314"/>
                </a:cubicBezTo>
                <a:cubicBezTo>
                  <a:pt x="493220" y="2260890"/>
                  <a:pt x="479314" y="2295753"/>
                  <a:pt x="484838" y="2334044"/>
                </a:cubicBezTo>
                <a:cubicBezTo>
                  <a:pt x="489220" y="2364715"/>
                  <a:pt x="477980" y="2390434"/>
                  <a:pt x="460453" y="2409485"/>
                </a:cubicBezTo>
                <a:cubicBezTo>
                  <a:pt x="444546" y="2426822"/>
                  <a:pt x="438402" y="2444777"/>
                  <a:pt x="437521" y="2463017"/>
                </a:cubicBezTo>
                <a:lnTo>
                  <a:pt x="437521" y="2463018"/>
                </a:lnTo>
                <a:lnTo>
                  <a:pt x="437521" y="2463019"/>
                </a:lnTo>
                <a:cubicBezTo>
                  <a:pt x="436640" y="2481259"/>
                  <a:pt x="441021" y="2499786"/>
                  <a:pt x="446164" y="2518265"/>
                </a:cubicBezTo>
                <a:lnTo>
                  <a:pt x="449808" y="2545007"/>
                </a:lnTo>
                <a:lnTo>
                  <a:pt x="445594" y="2571034"/>
                </a:lnTo>
                <a:cubicBezTo>
                  <a:pt x="433592" y="2612945"/>
                  <a:pt x="401015" y="2640950"/>
                  <a:pt x="372440" y="2668001"/>
                </a:cubicBezTo>
                <a:cubicBezTo>
                  <a:pt x="348055" y="2691054"/>
                  <a:pt x="334339" y="2716963"/>
                  <a:pt x="324050" y="2745348"/>
                </a:cubicBezTo>
                <a:lnTo>
                  <a:pt x="324050" y="2745352"/>
                </a:lnTo>
                <a:lnTo>
                  <a:pt x="317719" y="2770757"/>
                </a:lnTo>
                <a:lnTo>
                  <a:pt x="318129" y="2778006"/>
                </a:lnTo>
                <a:lnTo>
                  <a:pt x="317350" y="2782305"/>
                </a:lnTo>
                <a:lnTo>
                  <a:pt x="318550" y="2785440"/>
                </a:lnTo>
                <a:lnTo>
                  <a:pt x="318978" y="2793023"/>
                </a:lnTo>
                <a:lnTo>
                  <a:pt x="328628" y="2811780"/>
                </a:lnTo>
                <a:lnTo>
                  <a:pt x="328631" y="2811787"/>
                </a:lnTo>
                <a:lnTo>
                  <a:pt x="328632" y="2811787"/>
                </a:lnTo>
                <a:lnTo>
                  <a:pt x="328628" y="2811780"/>
                </a:lnTo>
                <a:lnTo>
                  <a:pt x="318550" y="2785440"/>
                </a:lnTo>
                <a:lnTo>
                  <a:pt x="318129" y="2778006"/>
                </a:lnTo>
                <a:lnTo>
                  <a:pt x="324050" y="2745352"/>
                </a:lnTo>
                <a:lnTo>
                  <a:pt x="324050" y="2745349"/>
                </a:lnTo>
                <a:cubicBezTo>
                  <a:pt x="334339" y="2716964"/>
                  <a:pt x="348055" y="2691055"/>
                  <a:pt x="372440" y="2668002"/>
                </a:cubicBezTo>
                <a:cubicBezTo>
                  <a:pt x="401015" y="2640951"/>
                  <a:pt x="433592" y="2612946"/>
                  <a:pt x="445594" y="2571035"/>
                </a:cubicBezTo>
                <a:cubicBezTo>
                  <a:pt x="448166" y="2561986"/>
                  <a:pt x="449642" y="2553556"/>
                  <a:pt x="449809" y="2545007"/>
                </a:cubicBezTo>
                <a:lnTo>
                  <a:pt x="449808" y="2545007"/>
                </a:lnTo>
                <a:lnTo>
                  <a:pt x="449809" y="2545006"/>
                </a:lnTo>
                <a:cubicBezTo>
                  <a:pt x="449975" y="2536458"/>
                  <a:pt x="448832" y="2527790"/>
                  <a:pt x="446164" y="2518264"/>
                </a:cubicBezTo>
                <a:cubicBezTo>
                  <a:pt x="443593" y="2509024"/>
                  <a:pt x="441212" y="2499773"/>
                  <a:pt x="439584" y="2490551"/>
                </a:cubicBezTo>
                <a:lnTo>
                  <a:pt x="437521" y="2463018"/>
                </a:lnTo>
                <a:lnTo>
                  <a:pt x="443352" y="2435913"/>
                </a:lnTo>
                <a:cubicBezTo>
                  <a:pt x="446987" y="2426977"/>
                  <a:pt x="452500" y="2418155"/>
                  <a:pt x="460453" y="2409486"/>
                </a:cubicBezTo>
                <a:cubicBezTo>
                  <a:pt x="477980" y="2390435"/>
                  <a:pt x="489220" y="2364716"/>
                  <a:pt x="484838" y="2334045"/>
                </a:cubicBezTo>
                <a:cubicBezTo>
                  <a:pt x="479314" y="2295754"/>
                  <a:pt x="493220" y="2260891"/>
                  <a:pt x="513795" y="2228315"/>
                </a:cubicBezTo>
                <a:cubicBezTo>
                  <a:pt x="521225" y="2216693"/>
                  <a:pt x="525415" y="2202405"/>
                  <a:pt x="529035" y="2188880"/>
                </a:cubicBezTo>
                <a:cubicBezTo>
                  <a:pt x="537418" y="2157637"/>
                  <a:pt x="544848" y="2126202"/>
                  <a:pt x="551706" y="2094579"/>
                </a:cubicBezTo>
                <a:cubicBezTo>
                  <a:pt x="557420" y="2068670"/>
                  <a:pt x="561612" y="2042571"/>
                  <a:pt x="566565" y="2016470"/>
                </a:cubicBezTo>
                <a:cubicBezTo>
                  <a:pt x="571899" y="1987895"/>
                  <a:pt x="584283" y="1965225"/>
                  <a:pt x="613048" y="1953414"/>
                </a:cubicBezTo>
                <a:cubicBezTo>
                  <a:pt x="622192" y="1949604"/>
                  <a:pt x="629433" y="1940460"/>
                  <a:pt x="637053" y="1933220"/>
                </a:cubicBezTo>
                <a:cubicBezTo>
                  <a:pt x="642577" y="1928077"/>
                  <a:pt x="646769" y="1921217"/>
                  <a:pt x="652483" y="1916455"/>
                </a:cubicBezTo>
                <a:cubicBezTo>
                  <a:pt x="682584" y="1891498"/>
                  <a:pt x="712873" y="1866923"/>
                  <a:pt x="742974" y="1842159"/>
                </a:cubicBezTo>
                <a:cubicBezTo>
                  <a:pt x="745832" y="1839680"/>
                  <a:pt x="749261" y="1837014"/>
                  <a:pt x="750595" y="1833776"/>
                </a:cubicBezTo>
                <a:cubicBezTo>
                  <a:pt x="764501" y="1800247"/>
                  <a:pt x="777645" y="1766336"/>
                  <a:pt x="792316" y="1733189"/>
                </a:cubicBezTo>
                <a:cubicBezTo>
                  <a:pt x="798030" y="1720424"/>
                  <a:pt x="805078" y="1707280"/>
                  <a:pt x="814985" y="1697754"/>
                </a:cubicBezTo>
                <a:cubicBezTo>
                  <a:pt x="837465" y="1676037"/>
                  <a:pt x="861850" y="1656224"/>
                  <a:pt x="871566" y="1624981"/>
                </a:cubicBezTo>
                <a:cubicBezTo>
                  <a:pt x="874423" y="1615837"/>
                  <a:pt x="875948" y="1604979"/>
                  <a:pt x="873471" y="1596214"/>
                </a:cubicBezTo>
                <a:close/>
                <a:moveTo>
                  <a:pt x="820975" y="1453958"/>
                </a:moveTo>
                <a:lnTo>
                  <a:pt x="826772" y="1459073"/>
                </a:lnTo>
                <a:lnTo>
                  <a:pt x="835990" y="1481572"/>
                </a:lnTo>
                <a:lnTo>
                  <a:pt x="826773" y="1459074"/>
                </a:lnTo>
                <a:lnTo>
                  <a:pt x="826772" y="1459073"/>
                </a:lnTo>
                <a:lnTo>
                  <a:pt x="826772" y="1459073"/>
                </a:lnTo>
                <a:close/>
                <a:moveTo>
                  <a:pt x="807579" y="1268758"/>
                </a:moveTo>
                <a:lnTo>
                  <a:pt x="802412" y="1286069"/>
                </a:lnTo>
                <a:cubicBezTo>
                  <a:pt x="787838" y="1306930"/>
                  <a:pt x="781599" y="1328552"/>
                  <a:pt x="780074" y="1350627"/>
                </a:cubicBezTo>
                <a:lnTo>
                  <a:pt x="785669" y="1413840"/>
                </a:lnTo>
                <a:lnTo>
                  <a:pt x="780075" y="1350628"/>
                </a:lnTo>
                <a:cubicBezTo>
                  <a:pt x="781599" y="1328553"/>
                  <a:pt x="787839" y="1306930"/>
                  <a:pt x="802412" y="1286070"/>
                </a:cubicBezTo>
                <a:cubicBezTo>
                  <a:pt x="805555" y="1281689"/>
                  <a:pt x="807127" y="1275402"/>
                  <a:pt x="807579" y="1268758"/>
                </a:cubicBezTo>
                <a:close/>
                <a:moveTo>
                  <a:pt x="865850" y="773035"/>
                </a:moveTo>
                <a:lnTo>
                  <a:pt x="857850" y="854379"/>
                </a:lnTo>
                <a:cubicBezTo>
                  <a:pt x="855564" y="878956"/>
                  <a:pt x="854802" y="903722"/>
                  <a:pt x="826796" y="915343"/>
                </a:cubicBezTo>
                <a:cubicBezTo>
                  <a:pt x="822414" y="917059"/>
                  <a:pt x="819176" y="922773"/>
                  <a:pt x="816318" y="927155"/>
                </a:cubicBezTo>
                <a:cubicBezTo>
                  <a:pt x="772310" y="994785"/>
                  <a:pt x="773454" y="1030980"/>
                  <a:pt x="819938" y="1097087"/>
                </a:cubicBezTo>
                <a:cubicBezTo>
                  <a:pt x="824700" y="1103945"/>
                  <a:pt x="828130" y="1118613"/>
                  <a:pt x="824320" y="1123185"/>
                </a:cubicBezTo>
                <a:cubicBezTo>
                  <a:pt x="808508" y="1142617"/>
                  <a:pt x="801460" y="1162954"/>
                  <a:pt x="799602" y="1184029"/>
                </a:cubicBezTo>
                <a:cubicBezTo>
                  <a:pt x="801460" y="1162954"/>
                  <a:pt x="808509" y="1142618"/>
                  <a:pt x="824321" y="1123186"/>
                </a:cubicBezTo>
                <a:cubicBezTo>
                  <a:pt x="828131" y="1118614"/>
                  <a:pt x="824701" y="1103946"/>
                  <a:pt x="819939" y="1097088"/>
                </a:cubicBezTo>
                <a:cubicBezTo>
                  <a:pt x="773455" y="1030981"/>
                  <a:pt x="772311" y="994786"/>
                  <a:pt x="816319" y="927156"/>
                </a:cubicBezTo>
                <a:cubicBezTo>
                  <a:pt x="819177" y="922774"/>
                  <a:pt x="822415" y="917060"/>
                  <a:pt x="826797" y="915344"/>
                </a:cubicBezTo>
                <a:cubicBezTo>
                  <a:pt x="854802" y="903723"/>
                  <a:pt x="855564" y="878957"/>
                  <a:pt x="857850" y="854380"/>
                </a:cubicBezTo>
                <a:cubicBezTo>
                  <a:pt x="860326" y="827330"/>
                  <a:pt x="863564" y="800277"/>
                  <a:pt x="865850" y="773036"/>
                </a:cubicBezTo>
                <a:close/>
                <a:moveTo>
                  <a:pt x="810449" y="517851"/>
                </a:moveTo>
                <a:lnTo>
                  <a:pt x="819366" y="556047"/>
                </a:lnTo>
                <a:cubicBezTo>
                  <a:pt x="821462" y="564048"/>
                  <a:pt x="826986" y="572622"/>
                  <a:pt x="825844" y="580050"/>
                </a:cubicBezTo>
                <a:cubicBezTo>
                  <a:pt x="822510" y="601578"/>
                  <a:pt x="824939" y="622201"/>
                  <a:pt x="829225" y="642537"/>
                </a:cubicBezTo>
                <a:lnTo>
                  <a:pt x="841749" y="694928"/>
                </a:lnTo>
                <a:lnTo>
                  <a:pt x="829226" y="642538"/>
                </a:lnTo>
                <a:cubicBezTo>
                  <a:pt x="824940" y="622201"/>
                  <a:pt x="822511" y="601579"/>
                  <a:pt x="825845" y="580051"/>
                </a:cubicBezTo>
                <a:cubicBezTo>
                  <a:pt x="826987" y="572623"/>
                  <a:pt x="821463" y="564049"/>
                  <a:pt x="819367" y="556048"/>
                </a:cubicBezTo>
                <a:close/>
                <a:moveTo>
                  <a:pt x="797154" y="298169"/>
                </a:moveTo>
                <a:lnTo>
                  <a:pt x="811936" y="313533"/>
                </a:lnTo>
                <a:cubicBezTo>
                  <a:pt x="816128" y="316389"/>
                  <a:pt x="813842" y="330298"/>
                  <a:pt x="812508" y="338870"/>
                </a:cubicBezTo>
                <a:cubicBezTo>
                  <a:pt x="809650" y="357921"/>
                  <a:pt x="802412" y="376781"/>
                  <a:pt x="802602" y="395640"/>
                </a:cubicBezTo>
                <a:lnTo>
                  <a:pt x="806412" y="367328"/>
                </a:lnTo>
                <a:cubicBezTo>
                  <a:pt x="808555" y="357874"/>
                  <a:pt x="811080" y="348396"/>
                  <a:pt x="812509" y="338871"/>
                </a:cubicBezTo>
                <a:cubicBezTo>
                  <a:pt x="813843" y="330299"/>
                  <a:pt x="816129" y="316390"/>
                  <a:pt x="811937" y="313534"/>
                </a:cubicBezTo>
                <a:close/>
                <a:moveTo>
                  <a:pt x="789609" y="281568"/>
                </a:moveTo>
                <a:lnTo>
                  <a:pt x="794503" y="295415"/>
                </a:lnTo>
                <a:lnTo>
                  <a:pt x="794504" y="295415"/>
                </a:lnTo>
                <a:close/>
                <a:moveTo>
                  <a:pt x="802929" y="24486"/>
                </a:moveTo>
                <a:lnTo>
                  <a:pt x="805191" y="74129"/>
                </a:lnTo>
                <a:cubicBezTo>
                  <a:pt x="803807" y="100174"/>
                  <a:pt x="799302" y="125876"/>
                  <a:pt x="795072" y="151569"/>
                </a:cubicBezTo>
                <a:lnTo>
                  <a:pt x="794873" y="153388"/>
                </a:lnTo>
                <a:lnTo>
                  <a:pt x="791059" y="177271"/>
                </a:lnTo>
                <a:lnTo>
                  <a:pt x="786600" y="228944"/>
                </a:lnTo>
                <a:lnTo>
                  <a:pt x="786600" y="228948"/>
                </a:lnTo>
                <a:lnTo>
                  <a:pt x="786600" y="228949"/>
                </a:lnTo>
                <a:lnTo>
                  <a:pt x="786600" y="228944"/>
                </a:lnTo>
                <a:lnTo>
                  <a:pt x="794873" y="153388"/>
                </a:lnTo>
                <a:lnTo>
                  <a:pt x="799269" y="125861"/>
                </a:lnTo>
                <a:cubicBezTo>
                  <a:pt x="801959" y="108703"/>
                  <a:pt x="804269" y="91492"/>
                  <a:pt x="805192" y="74129"/>
                </a:cubicBezTo>
                <a:close/>
                <a:moveTo>
                  <a:pt x="341402" y="0"/>
                </a:moveTo>
                <a:lnTo>
                  <a:pt x="805510" y="0"/>
                </a:lnTo>
                <a:lnTo>
                  <a:pt x="802792" y="21486"/>
                </a:lnTo>
                <a:lnTo>
                  <a:pt x="805510" y="1"/>
                </a:lnTo>
                <a:lnTo>
                  <a:pt x="4572002" y="2"/>
                </a:lnTo>
                <a:lnTo>
                  <a:pt x="4572002" y="6858002"/>
                </a:lnTo>
                <a:lnTo>
                  <a:pt x="312449" y="6858002"/>
                </a:lnTo>
                <a:lnTo>
                  <a:pt x="312449" y="6858001"/>
                </a:lnTo>
                <a:lnTo>
                  <a:pt x="312449" y="6858001"/>
                </a:lnTo>
                <a:lnTo>
                  <a:pt x="306286" y="6812064"/>
                </a:lnTo>
                <a:lnTo>
                  <a:pt x="311060" y="6776800"/>
                </a:lnTo>
                <a:cubicBezTo>
                  <a:pt x="314156" y="6765164"/>
                  <a:pt x="318906" y="6753698"/>
                  <a:pt x="325764" y="6742553"/>
                </a:cubicBezTo>
                <a:cubicBezTo>
                  <a:pt x="334052" y="6729219"/>
                  <a:pt x="339196" y="6716169"/>
                  <a:pt x="339600" y="6702977"/>
                </a:cubicBezTo>
                <a:lnTo>
                  <a:pt x="339600" y="6702976"/>
                </a:lnTo>
                <a:lnTo>
                  <a:pt x="339600" y="6702976"/>
                </a:lnTo>
                <a:cubicBezTo>
                  <a:pt x="340005" y="6689783"/>
                  <a:pt x="335671" y="6676448"/>
                  <a:pt x="325002" y="6662541"/>
                </a:cubicBezTo>
                <a:cubicBezTo>
                  <a:pt x="321335" y="6657826"/>
                  <a:pt x="319038" y="6651967"/>
                  <a:pt x="317919" y="6645552"/>
                </a:cubicBezTo>
                <a:lnTo>
                  <a:pt x="317907" y="6625225"/>
                </a:lnTo>
                <a:lnTo>
                  <a:pt x="334529" y="6588626"/>
                </a:lnTo>
                <a:cubicBezTo>
                  <a:pt x="340625" y="6582147"/>
                  <a:pt x="346721" y="6575479"/>
                  <a:pt x="357008" y="6564621"/>
                </a:cubicBezTo>
                <a:lnTo>
                  <a:pt x="357008" y="6564620"/>
                </a:lnTo>
                <a:lnTo>
                  <a:pt x="334529" y="6588625"/>
                </a:lnTo>
                <a:cubicBezTo>
                  <a:pt x="326052" y="6597578"/>
                  <a:pt x="320003" y="6611342"/>
                  <a:pt x="317907" y="6625224"/>
                </a:cubicBezTo>
                <a:lnTo>
                  <a:pt x="317907" y="6625225"/>
                </a:lnTo>
                <a:lnTo>
                  <a:pt x="317907" y="6625225"/>
                </a:lnTo>
                <a:cubicBezTo>
                  <a:pt x="315811" y="6639108"/>
                  <a:pt x="317668" y="6653111"/>
                  <a:pt x="325002" y="6662542"/>
                </a:cubicBezTo>
                <a:cubicBezTo>
                  <a:pt x="330337" y="6669496"/>
                  <a:pt x="334087" y="6676306"/>
                  <a:pt x="336454" y="6683027"/>
                </a:cubicBezTo>
                <a:lnTo>
                  <a:pt x="339600" y="6702976"/>
                </a:lnTo>
                <a:lnTo>
                  <a:pt x="325764" y="6742552"/>
                </a:lnTo>
                <a:cubicBezTo>
                  <a:pt x="312048" y="6764841"/>
                  <a:pt x="306762" y="6788417"/>
                  <a:pt x="306286" y="6812063"/>
                </a:cubicBezTo>
                <a:lnTo>
                  <a:pt x="306286" y="6812064"/>
                </a:lnTo>
                <a:lnTo>
                  <a:pt x="306286" y="6812064"/>
                </a:lnTo>
                <a:lnTo>
                  <a:pt x="312449" y="6858001"/>
                </a:lnTo>
                <a:lnTo>
                  <a:pt x="140196" y="6858001"/>
                </a:lnTo>
                <a:lnTo>
                  <a:pt x="130496" y="6815516"/>
                </a:lnTo>
                <a:cubicBezTo>
                  <a:pt x="124972" y="6793035"/>
                  <a:pt x="115065" y="6771319"/>
                  <a:pt x="111445" y="6748458"/>
                </a:cubicBezTo>
                <a:cubicBezTo>
                  <a:pt x="102873" y="6694164"/>
                  <a:pt x="96777" y="6639488"/>
                  <a:pt x="89919" y="6584812"/>
                </a:cubicBezTo>
                <a:cubicBezTo>
                  <a:pt x="82870" y="6528424"/>
                  <a:pt x="75440" y="6472225"/>
                  <a:pt x="69154" y="6415833"/>
                </a:cubicBezTo>
                <a:cubicBezTo>
                  <a:pt x="65914" y="6384972"/>
                  <a:pt x="65344" y="6353919"/>
                  <a:pt x="62296" y="6323058"/>
                </a:cubicBezTo>
                <a:cubicBezTo>
                  <a:pt x="59628" y="6296005"/>
                  <a:pt x="54675" y="6269144"/>
                  <a:pt x="51435" y="6242093"/>
                </a:cubicBezTo>
                <a:cubicBezTo>
                  <a:pt x="48769" y="6218660"/>
                  <a:pt x="47245" y="6195037"/>
                  <a:pt x="44577" y="6171605"/>
                </a:cubicBezTo>
                <a:cubicBezTo>
                  <a:pt x="40197" y="6134075"/>
                  <a:pt x="35243" y="6096736"/>
                  <a:pt x="30671" y="6059397"/>
                </a:cubicBezTo>
                <a:cubicBezTo>
                  <a:pt x="28957" y="6043776"/>
                  <a:pt x="24194" y="6027392"/>
                  <a:pt x="27051" y="6012723"/>
                </a:cubicBezTo>
                <a:cubicBezTo>
                  <a:pt x="34291" y="5975764"/>
                  <a:pt x="32195" y="5939377"/>
                  <a:pt x="27243" y="5902610"/>
                </a:cubicBezTo>
                <a:cubicBezTo>
                  <a:pt x="25526" y="5890037"/>
                  <a:pt x="25908" y="5876511"/>
                  <a:pt x="29147" y="5864318"/>
                </a:cubicBezTo>
                <a:cubicBezTo>
                  <a:pt x="35625" y="5839361"/>
                  <a:pt x="44769" y="5815169"/>
                  <a:pt x="52769" y="5790592"/>
                </a:cubicBezTo>
                <a:cubicBezTo>
                  <a:pt x="53721" y="5787924"/>
                  <a:pt x="53913" y="5784686"/>
                  <a:pt x="54483" y="5781830"/>
                </a:cubicBezTo>
                <a:cubicBezTo>
                  <a:pt x="57724" y="5765635"/>
                  <a:pt x="60962" y="5749634"/>
                  <a:pt x="63820" y="5733440"/>
                </a:cubicBezTo>
                <a:cubicBezTo>
                  <a:pt x="65344" y="5724678"/>
                  <a:pt x="65534" y="5715723"/>
                  <a:pt x="66868" y="5706959"/>
                </a:cubicBezTo>
                <a:cubicBezTo>
                  <a:pt x="72202" y="5673050"/>
                  <a:pt x="63248" y="5635711"/>
                  <a:pt x="86299" y="5606372"/>
                </a:cubicBezTo>
                <a:cubicBezTo>
                  <a:pt x="101159" y="5587321"/>
                  <a:pt x="97729" y="5568842"/>
                  <a:pt x="95443" y="5548460"/>
                </a:cubicBezTo>
                <a:cubicBezTo>
                  <a:pt x="93729" y="5533027"/>
                  <a:pt x="94301" y="5517215"/>
                  <a:pt x="94109" y="5501594"/>
                </a:cubicBezTo>
                <a:cubicBezTo>
                  <a:pt x="93539" y="5474161"/>
                  <a:pt x="93347" y="5446728"/>
                  <a:pt x="92395" y="5419295"/>
                </a:cubicBezTo>
                <a:cubicBezTo>
                  <a:pt x="92015" y="5410531"/>
                  <a:pt x="87251" y="5401579"/>
                  <a:pt x="88013" y="5393005"/>
                </a:cubicBezTo>
                <a:cubicBezTo>
                  <a:pt x="91633" y="5353379"/>
                  <a:pt x="97349" y="5313754"/>
                  <a:pt x="100587" y="5274129"/>
                </a:cubicBezTo>
                <a:cubicBezTo>
                  <a:pt x="102491" y="5251650"/>
                  <a:pt x="98873" y="5228597"/>
                  <a:pt x="101539" y="5206308"/>
                </a:cubicBezTo>
                <a:cubicBezTo>
                  <a:pt x="104587" y="5180591"/>
                  <a:pt x="112397" y="5155445"/>
                  <a:pt x="117162" y="5129916"/>
                </a:cubicBezTo>
                <a:cubicBezTo>
                  <a:pt x="118494" y="5122867"/>
                  <a:pt x="116780" y="5115057"/>
                  <a:pt x="116400" y="5107627"/>
                </a:cubicBezTo>
                <a:cubicBezTo>
                  <a:pt x="116017" y="5099245"/>
                  <a:pt x="115255" y="5091052"/>
                  <a:pt x="115065" y="5082670"/>
                </a:cubicBezTo>
                <a:cubicBezTo>
                  <a:pt x="114683" y="5057141"/>
                  <a:pt x="115255" y="5031614"/>
                  <a:pt x="113921" y="5006086"/>
                </a:cubicBezTo>
                <a:cubicBezTo>
                  <a:pt x="113159" y="4990465"/>
                  <a:pt x="105349" y="4974082"/>
                  <a:pt x="108207" y="4959602"/>
                </a:cubicBezTo>
                <a:cubicBezTo>
                  <a:pt x="113731" y="4930075"/>
                  <a:pt x="101349" y="4900546"/>
                  <a:pt x="111635" y="4871019"/>
                </a:cubicBezTo>
                <a:cubicBezTo>
                  <a:pt x="114683" y="4861873"/>
                  <a:pt x="107063" y="4849300"/>
                  <a:pt x="106683" y="4838250"/>
                </a:cubicBezTo>
                <a:cubicBezTo>
                  <a:pt x="105731" y="4810627"/>
                  <a:pt x="105921" y="4783004"/>
                  <a:pt x="106111" y="4755381"/>
                </a:cubicBezTo>
                <a:cubicBezTo>
                  <a:pt x="106301" y="4730614"/>
                  <a:pt x="103635" y="4704895"/>
                  <a:pt x="108969" y="4681083"/>
                </a:cubicBezTo>
                <a:cubicBezTo>
                  <a:pt x="114683" y="4656126"/>
                  <a:pt x="113921" y="4633647"/>
                  <a:pt x="107445" y="4609452"/>
                </a:cubicBezTo>
                <a:cubicBezTo>
                  <a:pt x="103063" y="4592878"/>
                  <a:pt x="102491" y="4575351"/>
                  <a:pt x="101159" y="4558207"/>
                </a:cubicBezTo>
                <a:cubicBezTo>
                  <a:pt x="99635" y="4539728"/>
                  <a:pt x="103635" y="4519343"/>
                  <a:pt x="97349" y="4502579"/>
                </a:cubicBezTo>
                <a:cubicBezTo>
                  <a:pt x="78678" y="4452665"/>
                  <a:pt x="74678" y="4401419"/>
                  <a:pt x="74678" y="4349222"/>
                </a:cubicBezTo>
                <a:cubicBezTo>
                  <a:pt x="74678" y="4339695"/>
                  <a:pt x="77344" y="4329979"/>
                  <a:pt x="80202" y="4320837"/>
                </a:cubicBezTo>
                <a:cubicBezTo>
                  <a:pt x="97349" y="4267493"/>
                  <a:pt x="95825" y="4213961"/>
                  <a:pt x="85346" y="4159667"/>
                </a:cubicBezTo>
                <a:cubicBezTo>
                  <a:pt x="83060" y="4148427"/>
                  <a:pt x="82678" y="4135854"/>
                  <a:pt x="84964" y="4124614"/>
                </a:cubicBezTo>
                <a:cubicBezTo>
                  <a:pt x="91633" y="4092989"/>
                  <a:pt x="102683" y="4062318"/>
                  <a:pt x="107445" y="4030503"/>
                </a:cubicBezTo>
                <a:cubicBezTo>
                  <a:pt x="115255" y="3977925"/>
                  <a:pt x="88967" y="3932394"/>
                  <a:pt x="71820" y="3885338"/>
                </a:cubicBezTo>
                <a:cubicBezTo>
                  <a:pt x="55627" y="3840569"/>
                  <a:pt x="19050" y="3802467"/>
                  <a:pt x="27243" y="3749506"/>
                </a:cubicBezTo>
                <a:cubicBezTo>
                  <a:pt x="28005" y="3744173"/>
                  <a:pt x="22860" y="3738267"/>
                  <a:pt x="21526" y="3732361"/>
                </a:cubicBezTo>
                <a:cubicBezTo>
                  <a:pt x="17906" y="3716168"/>
                  <a:pt x="13526" y="3699976"/>
                  <a:pt x="11810" y="3683591"/>
                </a:cubicBezTo>
                <a:cubicBezTo>
                  <a:pt x="9524" y="3663589"/>
                  <a:pt x="10286" y="3643204"/>
                  <a:pt x="8382" y="3623201"/>
                </a:cubicBezTo>
                <a:cubicBezTo>
                  <a:pt x="6096" y="3597482"/>
                  <a:pt x="0" y="3572146"/>
                  <a:pt x="0" y="3546617"/>
                </a:cubicBezTo>
                <a:cubicBezTo>
                  <a:pt x="0" y="3526042"/>
                  <a:pt x="7048" y="3505657"/>
                  <a:pt x="10478" y="3485275"/>
                </a:cubicBezTo>
                <a:cubicBezTo>
                  <a:pt x="15240" y="3456508"/>
                  <a:pt x="13906" y="3424883"/>
                  <a:pt x="26098" y="3399546"/>
                </a:cubicBezTo>
                <a:cubicBezTo>
                  <a:pt x="39053" y="3372495"/>
                  <a:pt x="44959" y="3346776"/>
                  <a:pt x="40959" y="3318771"/>
                </a:cubicBezTo>
                <a:cubicBezTo>
                  <a:pt x="39625" y="3309437"/>
                  <a:pt x="31623" y="3297434"/>
                  <a:pt x="23432" y="3293244"/>
                </a:cubicBezTo>
                <a:cubicBezTo>
                  <a:pt x="5144" y="3283908"/>
                  <a:pt x="1904" y="3271145"/>
                  <a:pt x="8192" y="3253809"/>
                </a:cubicBezTo>
                <a:cubicBezTo>
                  <a:pt x="13526" y="3238758"/>
                  <a:pt x="16192" y="3220280"/>
                  <a:pt x="26481" y="3209993"/>
                </a:cubicBezTo>
                <a:cubicBezTo>
                  <a:pt x="55627" y="3180844"/>
                  <a:pt x="56580" y="3143695"/>
                  <a:pt x="64390" y="3107500"/>
                </a:cubicBezTo>
                <a:cubicBezTo>
                  <a:pt x="69154" y="3085403"/>
                  <a:pt x="69344" y="3064827"/>
                  <a:pt x="66106" y="3042728"/>
                </a:cubicBezTo>
                <a:cubicBezTo>
                  <a:pt x="58866" y="2994722"/>
                  <a:pt x="69154" y="2948047"/>
                  <a:pt x="82298" y="2901943"/>
                </a:cubicBezTo>
                <a:cubicBezTo>
                  <a:pt x="91061" y="2871462"/>
                  <a:pt x="96395" y="2840219"/>
                  <a:pt x="105349" y="2809930"/>
                </a:cubicBezTo>
                <a:cubicBezTo>
                  <a:pt x="112207" y="2787259"/>
                  <a:pt x="120400" y="2764590"/>
                  <a:pt x="131448" y="2743826"/>
                </a:cubicBezTo>
                <a:cubicBezTo>
                  <a:pt x="147643" y="2713723"/>
                  <a:pt x="172027" y="2687436"/>
                  <a:pt x="165549" y="2649143"/>
                </a:cubicBezTo>
                <a:cubicBezTo>
                  <a:pt x="159835" y="2615421"/>
                  <a:pt x="171835" y="2584942"/>
                  <a:pt x="183266" y="2554079"/>
                </a:cubicBezTo>
                <a:cubicBezTo>
                  <a:pt x="191648" y="2531409"/>
                  <a:pt x="200222" y="2508742"/>
                  <a:pt x="205556" y="2485307"/>
                </a:cubicBezTo>
                <a:cubicBezTo>
                  <a:pt x="211843" y="2457492"/>
                  <a:pt x="209175" y="2426059"/>
                  <a:pt x="220797" y="2401292"/>
                </a:cubicBezTo>
                <a:cubicBezTo>
                  <a:pt x="232989" y="2375383"/>
                  <a:pt x="224797" y="2353859"/>
                  <a:pt x="221367" y="2330806"/>
                </a:cubicBezTo>
                <a:cubicBezTo>
                  <a:pt x="216033" y="2294039"/>
                  <a:pt x="206126" y="2257459"/>
                  <a:pt x="218701" y="2220312"/>
                </a:cubicBezTo>
                <a:cubicBezTo>
                  <a:pt x="233941" y="2175163"/>
                  <a:pt x="250324" y="2130393"/>
                  <a:pt x="264802" y="2085054"/>
                </a:cubicBezTo>
                <a:cubicBezTo>
                  <a:pt x="270329" y="2067525"/>
                  <a:pt x="272615" y="2048668"/>
                  <a:pt x="275091" y="2030378"/>
                </a:cubicBezTo>
                <a:cubicBezTo>
                  <a:pt x="277187" y="2013043"/>
                  <a:pt x="271853" y="1992279"/>
                  <a:pt x="279853" y="1978940"/>
                </a:cubicBezTo>
                <a:cubicBezTo>
                  <a:pt x="300428" y="1944649"/>
                  <a:pt x="310524" y="1909408"/>
                  <a:pt x="310524" y="1869780"/>
                </a:cubicBezTo>
                <a:cubicBezTo>
                  <a:pt x="310524" y="1854920"/>
                  <a:pt x="319098" y="1840441"/>
                  <a:pt x="320622" y="1825393"/>
                </a:cubicBezTo>
                <a:cubicBezTo>
                  <a:pt x="322526" y="1804816"/>
                  <a:pt x="327671" y="1781194"/>
                  <a:pt x="320430" y="1763287"/>
                </a:cubicBezTo>
                <a:cubicBezTo>
                  <a:pt x="303286" y="1721185"/>
                  <a:pt x="317574" y="1687086"/>
                  <a:pt x="334529" y="1650317"/>
                </a:cubicBezTo>
                <a:cubicBezTo>
                  <a:pt x="351293" y="1614120"/>
                  <a:pt x="364628" y="1576019"/>
                  <a:pt x="375678" y="1537537"/>
                </a:cubicBezTo>
                <a:cubicBezTo>
                  <a:pt x="379678" y="1523059"/>
                  <a:pt x="373010" y="1505724"/>
                  <a:pt x="371678" y="1489720"/>
                </a:cubicBezTo>
                <a:cubicBezTo>
                  <a:pt x="371296" y="1484004"/>
                  <a:pt x="370724" y="1477717"/>
                  <a:pt x="372630" y="1472575"/>
                </a:cubicBezTo>
                <a:cubicBezTo>
                  <a:pt x="390919" y="1422854"/>
                  <a:pt x="404825" y="1372368"/>
                  <a:pt x="395301" y="1318456"/>
                </a:cubicBezTo>
                <a:cubicBezTo>
                  <a:pt x="394347" y="1313504"/>
                  <a:pt x="396443" y="1307978"/>
                  <a:pt x="397777" y="1303024"/>
                </a:cubicBezTo>
                <a:cubicBezTo>
                  <a:pt x="404635" y="1278829"/>
                  <a:pt x="415493" y="1255206"/>
                  <a:pt x="417970" y="1230633"/>
                </a:cubicBezTo>
                <a:cubicBezTo>
                  <a:pt x="424066" y="1170051"/>
                  <a:pt x="426544" y="1109091"/>
                  <a:pt x="430544" y="1048125"/>
                </a:cubicBezTo>
                <a:cubicBezTo>
                  <a:pt x="430734" y="1044315"/>
                  <a:pt x="430734" y="1040315"/>
                  <a:pt x="432068" y="1036887"/>
                </a:cubicBezTo>
                <a:cubicBezTo>
                  <a:pt x="440260" y="1014406"/>
                  <a:pt x="437592" y="994785"/>
                  <a:pt x="421972" y="975733"/>
                </a:cubicBezTo>
                <a:cubicBezTo>
                  <a:pt x="415113" y="967350"/>
                  <a:pt x="411493" y="955920"/>
                  <a:pt x="407683" y="945444"/>
                </a:cubicBezTo>
                <a:cubicBezTo>
                  <a:pt x="401967" y="930011"/>
                  <a:pt x="396443" y="914200"/>
                  <a:pt x="392823" y="898198"/>
                </a:cubicBezTo>
                <a:cubicBezTo>
                  <a:pt x="389395" y="882384"/>
                  <a:pt x="384632" y="865430"/>
                  <a:pt x="387299" y="850189"/>
                </a:cubicBezTo>
                <a:cubicBezTo>
                  <a:pt x="392061" y="822756"/>
                  <a:pt x="402729" y="796655"/>
                  <a:pt x="409779" y="769605"/>
                </a:cubicBezTo>
                <a:cubicBezTo>
                  <a:pt x="412255" y="760270"/>
                  <a:pt x="411873" y="749982"/>
                  <a:pt x="412065" y="740268"/>
                </a:cubicBezTo>
                <a:cubicBezTo>
                  <a:pt x="412635" y="717977"/>
                  <a:pt x="407111" y="695116"/>
                  <a:pt x="422924" y="674923"/>
                </a:cubicBezTo>
                <a:cubicBezTo>
                  <a:pt x="437782" y="656255"/>
                  <a:pt x="433402" y="637392"/>
                  <a:pt x="422162" y="617772"/>
                </a:cubicBezTo>
                <a:cubicBezTo>
                  <a:pt x="414159" y="603673"/>
                  <a:pt x="407873" y="587672"/>
                  <a:pt x="404825" y="571860"/>
                </a:cubicBezTo>
                <a:cubicBezTo>
                  <a:pt x="400635" y="550141"/>
                  <a:pt x="398919" y="528615"/>
                  <a:pt x="401397" y="505182"/>
                </a:cubicBezTo>
                <a:cubicBezTo>
                  <a:pt x="403111" y="488607"/>
                  <a:pt x="403873" y="475081"/>
                  <a:pt x="413969" y="462126"/>
                </a:cubicBezTo>
                <a:cubicBezTo>
                  <a:pt x="415493" y="460032"/>
                  <a:pt x="415875" y="456222"/>
                  <a:pt x="415683" y="453364"/>
                </a:cubicBezTo>
                <a:cubicBezTo>
                  <a:pt x="412445" y="415835"/>
                  <a:pt x="414159" y="378686"/>
                  <a:pt x="416448" y="340774"/>
                </a:cubicBezTo>
                <a:cubicBezTo>
                  <a:pt x="419494" y="292579"/>
                  <a:pt x="410541" y="241901"/>
                  <a:pt x="378536" y="200182"/>
                </a:cubicBezTo>
                <a:cubicBezTo>
                  <a:pt x="373772" y="194085"/>
                  <a:pt x="371678" y="184941"/>
                  <a:pt x="370534" y="176939"/>
                </a:cubicBezTo>
                <a:cubicBezTo>
                  <a:pt x="365582" y="139219"/>
                  <a:pt x="362152" y="101308"/>
                  <a:pt x="356628" y="63587"/>
                </a:cubicBezTo>
                <a:cubicBezTo>
                  <a:pt x="353579" y="43012"/>
                  <a:pt x="350911" y="21486"/>
                  <a:pt x="342529" y="2817"/>
                </a:cubicBezTo>
                <a:close/>
              </a:path>
            </a:pathLst>
          </a:custGeom>
          <a:effectLst>
            <a:outerShdw blurRad="381000" dist="152400" dir="10800000" algn="r" rotWithShape="0">
              <a:prstClr val="black">
                <a:alpha val="10000"/>
              </a:prstClr>
            </a:outerShdw>
          </a:effectLst>
        </p:spPr>
      </p:pic>
      <p:sp>
        <p:nvSpPr>
          <p:cNvPr id="12" name="Freeform: Shape 11">
            <a:extLst>
              <a:ext uri="{FF2B5EF4-FFF2-40B4-BE49-F238E27FC236}">
                <a16:creationId xmlns:a16="http://schemas.microsoft.com/office/drawing/2014/main" xmlns="" id="{D891F8D6-850A-4554-AF0F-FC18D0F9D59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4628358" y="2991643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8D7E1BA-07EE-098F-7E2E-B08F9159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1" y="3047999"/>
            <a:ext cx="6095998" cy="3048001"/>
          </a:xfrm>
        </p:spPr>
        <p:txBody>
          <a:bodyPr>
            <a:normAutofit/>
          </a:bodyPr>
          <a:lstStyle/>
          <a:p>
            <a:r>
              <a:rPr lang="es-MX" dirty="0"/>
              <a:t>Aprender sobre los libros sensoriales, los temas que se pueden trabajar, utilidad, importancia y confección del mismo, para poder trabajarlos con los niños y niñas de Educación Parvularia.</a:t>
            </a:r>
            <a:endParaRPr lang="es-CL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801843F1-9A50-4D34-96E0-A5E4E74438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4628358" y="2991645"/>
            <a:ext cx="6858001" cy="874716"/>
          </a:xfrm>
          <a:custGeom>
            <a:avLst/>
            <a:gdLst>
              <a:gd name="connsiteX0" fmla="*/ 0 w 6858001"/>
              <a:gd name="connsiteY0" fmla="*/ 533314 h 874716"/>
              <a:gd name="connsiteX1" fmla="*/ 0 w 6858001"/>
              <a:gd name="connsiteY1" fmla="*/ 69206 h 874716"/>
              <a:gd name="connsiteX2" fmla="*/ 21486 w 6858001"/>
              <a:gd name="connsiteY2" fmla="*/ 71924 h 874716"/>
              <a:gd name="connsiteX3" fmla="*/ 228948 w 6858001"/>
              <a:gd name="connsiteY3" fmla="*/ 88116 h 874716"/>
              <a:gd name="connsiteX4" fmla="*/ 313533 w 6858001"/>
              <a:gd name="connsiteY4" fmla="*/ 62779 h 874716"/>
              <a:gd name="connsiteX5" fmla="*/ 338870 w 6858001"/>
              <a:gd name="connsiteY5" fmla="*/ 62207 h 874716"/>
              <a:gd name="connsiteX6" fmla="*/ 395640 w 6858001"/>
              <a:gd name="connsiteY6" fmla="*/ 72114 h 874716"/>
              <a:gd name="connsiteX7" fmla="*/ 512802 w 6858001"/>
              <a:gd name="connsiteY7" fmla="*/ 65446 h 874716"/>
              <a:gd name="connsiteX8" fmla="*/ 556047 w 6858001"/>
              <a:gd name="connsiteY8" fmla="*/ 55349 h 874716"/>
              <a:gd name="connsiteX9" fmla="*/ 580050 w 6858001"/>
              <a:gd name="connsiteY9" fmla="*/ 48871 h 874716"/>
              <a:gd name="connsiteX10" fmla="*/ 703308 w 6858001"/>
              <a:gd name="connsiteY10" fmla="*/ 30964 h 874716"/>
              <a:gd name="connsiteX11" fmla="*/ 758174 w 6858001"/>
              <a:gd name="connsiteY11" fmla="*/ 11724 h 874716"/>
              <a:gd name="connsiteX12" fmla="*/ 773035 w 6858001"/>
              <a:gd name="connsiteY12" fmla="*/ 8866 h 874716"/>
              <a:gd name="connsiteX13" fmla="*/ 854379 w 6858001"/>
              <a:gd name="connsiteY13" fmla="*/ 16866 h 874716"/>
              <a:gd name="connsiteX14" fmla="*/ 915343 w 6858001"/>
              <a:gd name="connsiteY14" fmla="*/ 47919 h 874716"/>
              <a:gd name="connsiteX15" fmla="*/ 927155 w 6858001"/>
              <a:gd name="connsiteY15" fmla="*/ 58397 h 874716"/>
              <a:gd name="connsiteX16" fmla="*/ 1097087 w 6858001"/>
              <a:gd name="connsiteY16" fmla="*/ 54777 h 874716"/>
              <a:gd name="connsiteX17" fmla="*/ 1123185 w 6858001"/>
              <a:gd name="connsiteY17" fmla="*/ 50395 h 874716"/>
              <a:gd name="connsiteX18" fmla="*/ 1249302 w 6858001"/>
              <a:gd name="connsiteY18" fmla="*/ 68684 h 874716"/>
              <a:gd name="connsiteX19" fmla="*/ 1286069 w 6858001"/>
              <a:gd name="connsiteY19" fmla="*/ 72304 h 874716"/>
              <a:gd name="connsiteX20" fmla="*/ 1417899 w 6858001"/>
              <a:gd name="connsiteY20" fmla="*/ 88688 h 874716"/>
              <a:gd name="connsiteX21" fmla="*/ 1436568 w 6858001"/>
              <a:gd name="connsiteY21" fmla="*/ 73448 h 874716"/>
              <a:gd name="connsiteX22" fmla="*/ 1490292 w 6858001"/>
              <a:gd name="connsiteY22" fmla="*/ 35154 h 874716"/>
              <a:gd name="connsiteX23" fmla="*/ 1596213 w 6858001"/>
              <a:gd name="connsiteY23" fmla="*/ 1245 h 874716"/>
              <a:gd name="connsiteX24" fmla="*/ 1624980 w 6858001"/>
              <a:gd name="connsiteY24" fmla="*/ 3150 h 874716"/>
              <a:gd name="connsiteX25" fmla="*/ 1697753 w 6858001"/>
              <a:gd name="connsiteY25" fmla="*/ 59731 h 874716"/>
              <a:gd name="connsiteX26" fmla="*/ 1733188 w 6858001"/>
              <a:gd name="connsiteY26" fmla="*/ 82400 h 874716"/>
              <a:gd name="connsiteX27" fmla="*/ 1833775 w 6858001"/>
              <a:gd name="connsiteY27" fmla="*/ 124121 h 874716"/>
              <a:gd name="connsiteX28" fmla="*/ 1842158 w 6858001"/>
              <a:gd name="connsiteY28" fmla="*/ 131742 h 874716"/>
              <a:gd name="connsiteX29" fmla="*/ 1916454 w 6858001"/>
              <a:gd name="connsiteY29" fmla="*/ 222233 h 874716"/>
              <a:gd name="connsiteX30" fmla="*/ 1933219 w 6858001"/>
              <a:gd name="connsiteY30" fmla="*/ 237663 h 874716"/>
              <a:gd name="connsiteX31" fmla="*/ 1953413 w 6858001"/>
              <a:gd name="connsiteY31" fmla="*/ 261668 h 874716"/>
              <a:gd name="connsiteX32" fmla="*/ 2016469 w 6858001"/>
              <a:gd name="connsiteY32" fmla="*/ 308151 h 874716"/>
              <a:gd name="connsiteX33" fmla="*/ 2094578 w 6858001"/>
              <a:gd name="connsiteY33" fmla="*/ 323010 h 874716"/>
              <a:gd name="connsiteX34" fmla="*/ 2188879 w 6858001"/>
              <a:gd name="connsiteY34" fmla="*/ 345681 h 874716"/>
              <a:gd name="connsiteX35" fmla="*/ 2228314 w 6858001"/>
              <a:gd name="connsiteY35" fmla="*/ 360921 h 874716"/>
              <a:gd name="connsiteX36" fmla="*/ 2334044 w 6858001"/>
              <a:gd name="connsiteY36" fmla="*/ 389878 h 874716"/>
              <a:gd name="connsiteX37" fmla="*/ 2409485 w 6858001"/>
              <a:gd name="connsiteY37" fmla="*/ 414263 h 874716"/>
              <a:gd name="connsiteX38" fmla="*/ 2518264 w 6858001"/>
              <a:gd name="connsiteY38" fmla="*/ 428552 h 874716"/>
              <a:gd name="connsiteX39" fmla="*/ 2571034 w 6858001"/>
              <a:gd name="connsiteY39" fmla="*/ 429122 h 874716"/>
              <a:gd name="connsiteX40" fmla="*/ 2668001 w 6858001"/>
              <a:gd name="connsiteY40" fmla="*/ 502276 h 874716"/>
              <a:gd name="connsiteX41" fmla="*/ 2745348 w 6858001"/>
              <a:gd name="connsiteY41" fmla="*/ 550666 h 874716"/>
              <a:gd name="connsiteX42" fmla="*/ 2826694 w 6858001"/>
              <a:gd name="connsiteY42" fmla="*/ 527233 h 874716"/>
              <a:gd name="connsiteX43" fmla="*/ 2848793 w 6858001"/>
              <a:gd name="connsiteY43" fmla="*/ 505134 h 874716"/>
              <a:gd name="connsiteX44" fmla="*/ 2982148 w 6858001"/>
              <a:gd name="connsiteY44" fmla="*/ 484179 h 874716"/>
              <a:gd name="connsiteX45" fmla="*/ 3172654 w 6858001"/>
              <a:gd name="connsiteY45" fmla="*/ 483417 h 874716"/>
              <a:gd name="connsiteX46" fmla="*/ 3489467 w 6858001"/>
              <a:gd name="connsiteY46" fmla="*/ 435790 h 874716"/>
              <a:gd name="connsiteX47" fmla="*/ 3544713 w 6858001"/>
              <a:gd name="connsiteY47" fmla="*/ 413691 h 874716"/>
              <a:gd name="connsiteX48" fmla="*/ 3606817 w 6858001"/>
              <a:gd name="connsiteY48" fmla="*/ 408167 h 874716"/>
              <a:gd name="connsiteX49" fmla="*/ 3630632 w 6858001"/>
              <a:gd name="connsiteY49" fmla="*/ 421693 h 874716"/>
              <a:gd name="connsiteX50" fmla="*/ 3734837 w 6858001"/>
              <a:gd name="connsiteY50" fmla="*/ 441886 h 874716"/>
              <a:gd name="connsiteX51" fmla="*/ 3754652 w 6858001"/>
              <a:gd name="connsiteY51" fmla="*/ 442268 h 874716"/>
              <a:gd name="connsiteX52" fmla="*/ 3822472 w 6858001"/>
              <a:gd name="connsiteY52" fmla="*/ 433694 h 874716"/>
              <a:gd name="connsiteX53" fmla="*/ 3885338 w 6858001"/>
              <a:gd name="connsiteY53" fmla="*/ 428742 h 874716"/>
              <a:gd name="connsiteX54" fmla="*/ 4043839 w 6858001"/>
              <a:gd name="connsiteY54" fmla="*/ 444934 h 874716"/>
              <a:gd name="connsiteX55" fmla="*/ 4165383 w 6858001"/>
              <a:gd name="connsiteY55" fmla="*/ 441124 h 874716"/>
              <a:gd name="connsiteX56" fmla="*/ 4221391 w 6858001"/>
              <a:gd name="connsiteY56" fmla="*/ 444934 h 874716"/>
              <a:gd name="connsiteX57" fmla="*/ 4253014 w 6858001"/>
              <a:gd name="connsiteY57" fmla="*/ 450650 h 874716"/>
              <a:gd name="connsiteX58" fmla="*/ 4324645 w 6858001"/>
              <a:gd name="connsiteY58" fmla="*/ 490466 h 874716"/>
              <a:gd name="connsiteX59" fmla="*/ 4363890 w 6858001"/>
              <a:gd name="connsiteY59" fmla="*/ 499420 h 874716"/>
              <a:gd name="connsiteX60" fmla="*/ 4482004 w 6858001"/>
              <a:gd name="connsiteY60" fmla="*/ 498658 h 874716"/>
              <a:gd name="connsiteX61" fmla="*/ 4659174 w 6858001"/>
              <a:gd name="connsiteY61" fmla="*/ 438648 h 874716"/>
              <a:gd name="connsiteX62" fmla="*/ 4677655 w 6858001"/>
              <a:gd name="connsiteY62" fmla="*/ 430646 h 874716"/>
              <a:gd name="connsiteX63" fmla="*/ 4767764 w 6858001"/>
              <a:gd name="connsiteY63" fmla="*/ 420739 h 874716"/>
              <a:gd name="connsiteX64" fmla="*/ 4828916 w 6858001"/>
              <a:gd name="connsiteY64" fmla="*/ 434266 h 874716"/>
              <a:gd name="connsiteX65" fmla="*/ 4912168 w 6858001"/>
              <a:gd name="connsiteY65" fmla="*/ 462271 h 874716"/>
              <a:gd name="connsiteX66" fmla="*/ 4987037 w 6858001"/>
              <a:gd name="connsiteY66" fmla="*/ 485703 h 874716"/>
              <a:gd name="connsiteX67" fmla="*/ 5041521 w 6858001"/>
              <a:gd name="connsiteY67" fmla="*/ 512182 h 874716"/>
              <a:gd name="connsiteX68" fmla="*/ 5166113 w 6858001"/>
              <a:gd name="connsiteY68" fmla="*/ 531615 h 874716"/>
              <a:gd name="connsiteX69" fmla="*/ 5179067 w 6858001"/>
              <a:gd name="connsiteY69" fmla="*/ 534853 h 874716"/>
              <a:gd name="connsiteX70" fmla="*/ 5272796 w 6858001"/>
              <a:gd name="connsiteY70" fmla="*/ 511230 h 874716"/>
              <a:gd name="connsiteX71" fmla="*/ 5385384 w 6858001"/>
              <a:gd name="connsiteY71" fmla="*/ 487227 h 874716"/>
              <a:gd name="connsiteX72" fmla="*/ 5425582 w 6858001"/>
              <a:gd name="connsiteY72" fmla="*/ 495418 h 874716"/>
              <a:gd name="connsiteX73" fmla="*/ 5480637 w 6858001"/>
              <a:gd name="connsiteY73" fmla="*/ 507040 h 874716"/>
              <a:gd name="connsiteX74" fmla="*/ 5531693 w 6858001"/>
              <a:gd name="connsiteY74" fmla="*/ 500944 h 874716"/>
              <a:gd name="connsiteX75" fmla="*/ 5562746 w 6858001"/>
              <a:gd name="connsiteY75" fmla="*/ 500372 h 874716"/>
              <a:gd name="connsiteX76" fmla="*/ 5704483 w 6858001"/>
              <a:gd name="connsiteY76" fmla="*/ 571620 h 874716"/>
              <a:gd name="connsiteX77" fmla="*/ 5740488 w 6858001"/>
              <a:gd name="connsiteY77" fmla="*/ 577526 h 874716"/>
              <a:gd name="connsiteX78" fmla="*/ 5760873 w 6858001"/>
              <a:gd name="connsiteY78" fmla="*/ 586291 h 874716"/>
              <a:gd name="connsiteX79" fmla="*/ 5883751 w 6858001"/>
              <a:gd name="connsiteY79" fmla="*/ 674686 h 874716"/>
              <a:gd name="connsiteX80" fmla="*/ 5935949 w 6858001"/>
              <a:gd name="connsiteY80" fmla="*/ 692592 h 874716"/>
              <a:gd name="connsiteX81" fmla="*/ 5993291 w 6858001"/>
              <a:gd name="connsiteY81" fmla="*/ 688972 h 874716"/>
              <a:gd name="connsiteX82" fmla="*/ 6026440 w 6858001"/>
              <a:gd name="connsiteY82" fmla="*/ 682496 h 874716"/>
              <a:gd name="connsiteX83" fmla="*/ 6108738 w 6858001"/>
              <a:gd name="connsiteY83" fmla="*/ 626296 h 874716"/>
              <a:gd name="connsiteX84" fmla="*/ 6155602 w 6858001"/>
              <a:gd name="connsiteY84" fmla="*/ 628202 h 874716"/>
              <a:gd name="connsiteX85" fmla="*/ 6228756 w 6858001"/>
              <a:gd name="connsiteY85" fmla="*/ 666873 h 874716"/>
              <a:gd name="connsiteX86" fmla="*/ 6361539 w 6858001"/>
              <a:gd name="connsiteY86" fmla="*/ 684210 h 874716"/>
              <a:gd name="connsiteX87" fmla="*/ 6428979 w 6858001"/>
              <a:gd name="connsiteY87" fmla="*/ 630106 h 874716"/>
              <a:gd name="connsiteX88" fmla="*/ 6463840 w 6858001"/>
              <a:gd name="connsiteY88" fmla="*/ 578098 h 874716"/>
              <a:gd name="connsiteX89" fmla="*/ 6564620 w 6858001"/>
              <a:gd name="connsiteY89" fmla="*/ 517708 h 874716"/>
              <a:gd name="connsiteX90" fmla="*/ 6588625 w 6858001"/>
              <a:gd name="connsiteY90" fmla="*/ 540187 h 874716"/>
              <a:gd name="connsiteX91" fmla="*/ 6662541 w 6858001"/>
              <a:gd name="connsiteY91" fmla="*/ 549714 h 874716"/>
              <a:gd name="connsiteX92" fmla="*/ 6742552 w 6858001"/>
              <a:gd name="connsiteY92" fmla="*/ 548952 h 874716"/>
              <a:gd name="connsiteX93" fmla="*/ 6812063 w 6858001"/>
              <a:gd name="connsiteY93" fmla="*/ 568430 h 874716"/>
              <a:gd name="connsiteX94" fmla="*/ 6858001 w 6858001"/>
              <a:gd name="connsiteY94" fmla="*/ 562267 h 874716"/>
              <a:gd name="connsiteX95" fmla="*/ 6858001 w 6858001"/>
              <a:gd name="connsiteY95" fmla="*/ 734520 h 874716"/>
              <a:gd name="connsiteX96" fmla="*/ 6815516 w 6858001"/>
              <a:gd name="connsiteY96" fmla="*/ 744220 h 874716"/>
              <a:gd name="connsiteX97" fmla="*/ 6748458 w 6858001"/>
              <a:gd name="connsiteY97" fmla="*/ 763271 h 874716"/>
              <a:gd name="connsiteX98" fmla="*/ 6584812 w 6858001"/>
              <a:gd name="connsiteY98" fmla="*/ 784797 h 874716"/>
              <a:gd name="connsiteX99" fmla="*/ 6415833 w 6858001"/>
              <a:gd name="connsiteY99" fmla="*/ 805562 h 874716"/>
              <a:gd name="connsiteX100" fmla="*/ 6323058 w 6858001"/>
              <a:gd name="connsiteY100" fmla="*/ 812420 h 874716"/>
              <a:gd name="connsiteX101" fmla="*/ 6242093 w 6858001"/>
              <a:gd name="connsiteY101" fmla="*/ 823281 h 874716"/>
              <a:gd name="connsiteX102" fmla="*/ 6171605 w 6858001"/>
              <a:gd name="connsiteY102" fmla="*/ 830139 h 874716"/>
              <a:gd name="connsiteX103" fmla="*/ 6059397 w 6858001"/>
              <a:gd name="connsiteY103" fmla="*/ 844045 h 874716"/>
              <a:gd name="connsiteX104" fmla="*/ 6012723 w 6858001"/>
              <a:gd name="connsiteY104" fmla="*/ 847665 h 874716"/>
              <a:gd name="connsiteX105" fmla="*/ 5902610 w 6858001"/>
              <a:gd name="connsiteY105" fmla="*/ 847473 h 874716"/>
              <a:gd name="connsiteX106" fmla="*/ 5864318 w 6858001"/>
              <a:gd name="connsiteY106" fmla="*/ 845569 h 874716"/>
              <a:gd name="connsiteX107" fmla="*/ 5790592 w 6858001"/>
              <a:gd name="connsiteY107" fmla="*/ 821947 h 874716"/>
              <a:gd name="connsiteX108" fmla="*/ 5781830 w 6858001"/>
              <a:gd name="connsiteY108" fmla="*/ 820233 h 874716"/>
              <a:gd name="connsiteX109" fmla="*/ 5733440 w 6858001"/>
              <a:gd name="connsiteY109" fmla="*/ 810896 h 874716"/>
              <a:gd name="connsiteX110" fmla="*/ 5706959 w 6858001"/>
              <a:gd name="connsiteY110" fmla="*/ 807848 h 874716"/>
              <a:gd name="connsiteX111" fmla="*/ 5606372 w 6858001"/>
              <a:gd name="connsiteY111" fmla="*/ 788417 h 874716"/>
              <a:gd name="connsiteX112" fmla="*/ 5548460 w 6858001"/>
              <a:gd name="connsiteY112" fmla="*/ 779273 h 874716"/>
              <a:gd name="connsiteX113" fmla="*/ 5501594 w 6858001"/>
              <a:gd name="connsiteY113" fmla="*/ 780607 h 874716"/>
              <a:gd name="connsiteX114" fmla="*/ 5419295 w 6858001"/>
              <a:gd name="connsiteY114" fmla="*/ 782321 h 874716"/>
              <a:gd name="connsiteX115" fmla="*/ 5393005 w 6858001"/>
              <a:gd name="connsiteY115" fmla="*/ 786703 h 874716"/>
              <a:gd name="connsiteX116" fmla="*/ 5274129 w 6858001"/>
              <a:gd name="connsiteY116" fmla="*/ 774129 h 874716"/>
              <a:gd name="connsiteX117" fmla="*/ 5206308 w 6858001"/>
              <a:gd name="connsiteY117" fmla="*/ 773177 h 874716"/>
              <a:gd name="connsiteX118" fmla="*/ 5129916 w 6858001"/>
              <a:gd name="connsiteY118" fmla="*/ 757554 h 874716"/>
              <a:gd name="connsiteX119" fmla="*/ 5107627 w 6858001"/>
              <a:gd name="connsiteY119" fmla="*/ 758316 h 874716"/>
              <a:gd name="connsiteX120" fmla="*/ 5082670 w 6858001"/>
              <a:gd name="connsiteY120" fmla="*/ 759651 h 874716"/>
              <a:gd name="connsiteX121" fmla="*/ 5006086 w 6858001"/>
              <a:gd name="connsiteY121" fmla="*/ 760795 h 874716"/>
              <a:gd name="connsiteX122" fmla="*/ 4959602 w 6858001"/>
              <a:gd name="connsiteY122" fmla="*/ 766509 h 874716"/>
              <a:gd name="connsiteX123" fmla="*/ 4871019 w 6858001"/>
              <a:gd name="connsiteY123" fmla="*/ 763081 h 874716"/>
              <a:gd name="connsiteX124" fmla="*/ 4838250 w 6858001"/>
              <a:gd name="connsiteY124" fmla="*/ 768033 h 874716"/>
              <a:gd name="connsiteX125" fmla="*/ 4755381 w 6858001"/>
              <a:gd name="connsiteY125" fmla="*/ 768605 h 874716"/>
              <a:gd name="connsiteX126" fmla="*/ 4681083 w 6858001"/>
              <a:gd name="connsiteY126" fmla="*/ 765747 h 874716"/>
              <a:gd name="connsiteX127" fmla="*/ 4609452 w 6858001"/>
              <a:gd name="connsiteY127" fmla="*/ 767271 h 874716"/>
              <a:gd name="connsiteX128" fmla="*/ 4558207 w 6858001"/>
              <a:gd name="connsiteY128" fmla="*/ 773557 h 874716"/>
              <a:gd name="connsiteX129" fmla="*/ 4502579 w 6858001"/>
              <a:gd name="connsiteY129" fmla="*/ 777367 h 874716"/>
              <a:gd name="connsiteX130" fmla="*/ 4349222 w 6858001"/>
              <a:gd name="connsiteY130" fmla="*/ 800038 h 874716"/>
              <a:gd name="connsiteX131" fmla="*/ 4320837 w 6858001"/>
              <a:gd name="connsiteY131" fmla="*/ 794514 h 874716"/>
              <a:gd name="connsiteX132" fmla="*/ 4159667 w 6858001"/>
              <a:gd name="connsiteY132" fmla="*/ 789370 h 874716"/>
              <a:gd name="connsiteX133" fmla="*/ 4124614 w 6858001"/>
              <a:gd name="connsiteY133" fmla="*/ 789752 h 874716"/>
              <a:gd name="connsiteX134" fmla="*/ 4030503 w 6858001"/>
              <a:gd name="connsiteY134" fmla="*/ 767271 h 874716"/>
              <a:gd name="connsiteX135" fmla="*/ 3885338 w 6858001"/>
              <a:gd name="connsiteY135" fmla="*/ 802896 h 874716"/>
              <a:gd name="connsiteX136" fmla="*/ 3749506 w 6858001"/>
              <a:gd name="connsiteY136" fmla="*/ 847473 h 874716"/>
              <a:gd name="connsiteX137" fmla="*/ 3732361 w 6858001"/>
              <a:gd name="connsiteY137" fmla="*/ 853190 h 874716"/>
              <a:gd name="connsiteX138" fmla="*/ 3683591 w 6858001"/>
              <a:gd name="connsiteY138" fmla="*/ 862906 h 874716"/>
              <a:gd name="connsiteX139" fmla="*/ 3623201 w 6858001"/>
              <a:gd name="connsiteY139" fmla="*/ 866334 h 874716"/>
              <a:gd name="connsiteX140" fmla="*/ 3546617 w 6858001"/>
              <a:gd name="connsiteY140" fmla="*/ 874716 h 874716"/>
              <a:gd name="connsiteX141" fmla="*/ 3485275 w 6858001"/>
              <a:gd name="connsiteY141" fmla="*/ 864238 h 874716"/>
              <a:gd name="connsiteX142" fmla="*/ 3399546 w 6858001"/>
              <a:gd name="connsiteY142" fmla="*/ 848618 h 874716"/>
              <a:gd name="connsiteX143" fmla="*/ 3318771 w 6858001"/>
              <a:gd name="connsiteY143" fmla="*/ 833757 h 874716"/>
              <a:gd name="connsiteX144" fmla="*/ 3293244 w 6858001"/>
              <a:gd name="connsiteY144" fmla="*/ 851284 h 874716"/>
              <a:gd name="connsiteX145" fmla="*/ 3253809 w 6858001"/>
              <a:gd name="connsiteY145" fmla="*/ 866524 h 874716"/>
              <a:gd name="connsiteX146" fmla="*/ 3209993 w 6858001"/>
              <a:gd name="connsiteY146" fmla="*/ 848235 h 874716"/>
              <a:gd name="connsiteX147" fmla="*/ 3107500 w 6858001"/>
              <a:gd name="connsiteY147" fmla="*/ 810326 h 874716"/>
              <a:gd name="connsiteX148" fmla="*/ 3042728 w 6858001"/>
              <a:gd name="connsiteY148" fmla="*/ 808610 h 874716"/>
              <a:gd name="connsiteX149" fmla="*/ 2901943 w 6858001"/>
              <a:gd name="connsiteY149" fmla="*/ 792418 h 874716"/>
              <a:gd name="connsiteX150" fmla="*/ 2809930 w 6858001"/>
              <a:gd name="connsiteY150" fmla="*/ 769367 h 874716"/>
              <a:gd name="connsiteX151" fmla="*/ 2743826 w 6858001"/>
              <a:gd name="connsiteY151" fmla="*/ 743268 h 874716"/>
              <a:gd name="connsiteX152" fmla="*/ 2649143 w 6858001"/>
              <a:gd name="connsiteY152" fmla="*/ 709167 h 874716"/>
              <a:gd name="connsiteX153" fmla="*/ 2554079 w 6858001"/>
              <a:gd name="connsiteY153" fmla="*/ 691450 h 874716"/>
              <a:gd name="connsiteX154" fmla="*/ 2485307 w 6858001"/>
              <a:gd name="connsiteY154" fmla="*/ 669160 h 874716"/>
              <a:gd name="connsiteX155" fmla="*/ 2401292 w 6858001"/>
              <a:gd name="connsiteY155" fmla="*/ 653919 h 874716"/>
              <a:gd name="connsiteX156" fmla="*/ 2330806 w 6858001"/>
              <a:gd name="connsiteY156" fmla="*/ 653349 h 874716"/>
              <a:gd name="connsiteX157" fmla="*/ 2220312 w 6858001"/>
              <a:gd name="connsiteY157" fmla="*/ 656015 h 874716"/>
              <a:gd name="connsiteX158" fmla="*/ 2085054 w 6858001"/>
              <a:gd name="connsiteY158" fmla="*/ 609914 h 874716"/>
              <a:gd name="connsiteX159" fmla="*/ 2030378 w 6858001"/>
              <a:gd name="connsiteY159" fmla="*/ 599625 h 874716"/>
              <a:gd name="connsiteX160" fmla="*/ 1978940 w 6858001"/>
              <a:gd name="connsiteY160" fmla="*/ 594863 h 874716"/>
              <a:gd name="connsiteX161" fmla="*/ 1869780 w 6858001"/>
              <a:gd name="connsiteY161" fmla="*/ 564192 h 874716"/>
              <a:gd name="connsiteX162" fmla="*/ 1825393 w 6858001"/>
              <a:gd name="connsiteY162" fmla="*/ 554094 h 874716"/>
              <a:gd name="connsiteX163" fmla="*/ 1763287 w 6858001"/>
              <a:gd name="connsiteY163" fmla="*/ 554286 h 874716"/>
              <a:gd name="connsiteX164" fmla="*/ 1650317 w 6858001"/>
              <a:gd name="connsiteY164" fmla="*/ 540187 h 874716"/>
              <a:gd name="connsiteX165" fmla="*/ 1537537 w 6858001"/>
              <a:gd name="connsiteY165" fmla="*/ 499038 h 874716"/>
              <a:gd name="connsiteX166" fmla="*/ 1489720 w 6858001"/>
              <a:gd name="connsiteY166" fmla="*/ 503038 h 874716"/>
              <a:gd name="connsiteX167" fmla="*/ 1472575 w 6858001"/>
              <a:gd name="connsiteY167" fmla="*/ 502086 h 874716"/>
              <a:gd name="connsiteX168" fmla="*/ 1318456 w 6858001"/>
              <a:gd name="connsiteY168" fmla="*/ 479415 h 874716"/>
              <a:gd name="connsiteX169" fmla="*/ 1303024 w 6858001"/>
              <a:gd name="connsiteY169" fmla="*/ 476939 h 874716"/>
              <a:gd name="connsiteX170" fmla="*/ 1230633 w 6858001"/>
              <a:gd name="connsiteY170" fmla="*/ 456746 h 874716"/>
              <a:gd name="connsiteX171" fmla="*/ 1048125 w 6858001"/>
              <a:gd name="connsiteY171" fmla="*/ 444172 h 874716"/>
              <a:gd name="connsiteX172" fmla="*/ 1036887 w 6858001"/>
              <a:gd name="connsiteY172" fmla="*/ 442648 h 874716"/>
              <a:gd name="connsiteX173" fmla="*/ 975733 w 6858001"/>
              <a:gd name="connsiteY173" fmla="*/ 452744 h 874716"/>
              <a:gd name="connsiteX174" fmla="*/ 945444 w 6858001"/>
              <a:gd name="connsiteY174" fmla="*/ 467033 h 874716"/>
              <a:gd name="connsiteX175" fmla="*/ 898198 w 6858001"/>
              <a:gd name="connsiteY175" fmla="*/ 481893 h 874716"/>
              <a:gd name="connsiteX176" fmla="*/ 850189 w 6858001"/>
              <a:gd name="connsiteY176" fmla="*/ 487417 h 874716"/>
              <a:gd name="connsiteX177" fmla="*/ 769605 w 6858001"/>
              <a:gd name="connsiteY177" fmla="*/ 464937 h 874716"/>
              <a:gd name="connsiteX178" fmla="*/ 740268 w 6858001"/>
              <a:gd name="connsiteY178" fmla="*/ 462651 h 874716"/>
              <a:gd name="connsiteX179" fmla="*/ 674923 w 6858001"/>
              <a:gd name="connsiteY179" fmla="*/ 451792 h 874716"/>
              <a:gd name="connsiteX180" fmla="*/ 617772 w 6858001"/>
              <a:gd name="connsiteY180" fmla="*/ 452554 h 874716"/>
              <a:gd name="connsiteX181" fmla="*/ 571860 w 6858001"/>
              <a:gd name="connsiteY181" fmla="*/ 469891 h 874716"/>
              <a:gd name="connsiteX182" fmla="*/ 505182 w 6858001"/>
              <a:gd name="connsiteY182" fmla="*/ 473319 h 874716"/>
              <a:gd name="connsiteX183" fmla="*/ 462126 w 6858001"/>
              <a:gd name="connsiteY183" fmla="*/ 460747 h 874716"/>
              <a:gd name="connsiteX184" fmla="*/ 453364 w 6858001"/>
              <a:gd name="connsiteY184" fmla="*/ 459033 h 874716"/>
              <a:gd name="connsiteX185" fmla="*/ 340774 w 6858001"/>
              <a:gd name="connsiteY185" fmla="*/ 458268 h 874716"/>
              <a:gd name="connsiteX186" fmla="*/ 200182 w 6858001"/>
              <a:gd name="connsiteY186" fmla="*/ 496180 h 874716"/>
              <a:gd name="connsiteX187" fmla="*/ 176939 w 6858001"/>
              <a:gd name="connsiteY187" fmla="*/ 504182 h 874716"/>
              <a:gd name="connsiteX188" fmla="*/ 63587 w 6858001"/>
              <a:gd name="connsiteY188" fmla="*/ 518088 h 874716"/>
              <a:gd name="connsiteX189" fmla="*/ 2817 w 6858001"/>
              <a:gd name="connsiteY189" fmla="*/ 532187 h 874716"/>
              <a:gd name="connsiteX190" fmla="*/ 0 w 6858001"/>
              <a:gd name="connsiteY190" fmla="*/ 533314 h 874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</a:cxnLst>
            <a:rect l="l" t="t" r="r" b="b"/>
            <a:pathLst>
              <a:path w="6858001" h="874716">
                <a:moveTo>
                  <a:pt x="0" y="533314"/>
                </a:moveTo>
                <a:lnTo>
                  <a:pt x="0" y="69206"/>
                </a:lnTo>
                <a:lnTo>
                  <a:pt x="21486" y="71924"/>
                </a:lnTo>
                <a:cubicBezTo>
                  <a:pt x="92546" y="60493"/>
                  <a:pt x="159604" y="87354"/>
                  <a:pt x="228948" y="88116"/>
                </a:cubicBezTo>
                <a:cubicBezTo>
                  <a:pt x="260382" y="88496"/>
                  <a:pt x="291435" y="94592"/>
                  <a:pt x="313533" y="62779"/>
                </a:cubicBezTo>
                <a:cubicBezTo>
                  <a:pt x="316389" y="58587"/>
                  <a:pt x="330298" y="60873"/>
                  <a:pt x="338870" y="62207"/>
                </a:cubicBezTo>
                <a:cubicBezTo>
                  <a:pt x="357921" y="65066"/>
                  <a:pt x="376781" y="72304"/>
                  <a:pt x="395640" y="72114"/>
                </a:cubicBezTo>
                <a:cubicBezTo>
                  <a:pt x="434695" y="71924"/>
                  <a:pt x="473939" y="68876"/>
                  <a:pt x="512802" y="65446"/>
                </a:cubicBezTo>
                <a:cubicBezTo>
                  <a:pt x="527470" y="64112"/>
                  <a:pt x="541569" y="58969"/>
                  <a:pt x="556047" y="55349"/>
                </a:cubicBezTo>
                <a:cubicBezTo>
                  <a:pt x="564048" y="53253"/>
                  <a:pt x="572622" y="47729"/>
                  <a:pt x="580050" y="48871"/>
                </a:cubicBezTo>
                <a:cubicBezTo>
                  <a:pt x="623106" y="55539"/>
                  <a:pt x="662541" y="39157"/>
                  <a:pt x="703308" y="30964"/>
                </a:cubicBezTo>
                <a:cubicBezTo>
                  <a:pt x="722169" y="27154"/>
                  <a:pt x="739886" y="18010"/>
                  <a:pt x="758174" y="11724"/>
                </a:cubicBezTo>
                <a:cubicBezTo>
                  <a:pt x="762936" y="10008"/>
                  <a:pt x="768271" y="8484"/>
                  <a:pt x="773035" y="8866"/>
                </a:cubicBezTo>
                <a:cubicBezTo>
                  <a:pt x="800276" y="11152"/>
                  <a:pt x="827329" y="14390"/>
                  <a:pt x="854379" y="16866"/>
                </a:cubicBezTo>
                <a:cubicBezTo>
                  <a:pt x="878956" y="19152"/>
                  <a:pt x="903722" y="19914"/>
                  <a:pt x="915343" y="47919"/>
                </a:cubicBezTo>
                <a:cubicBezTo>
                  <a:pt x="917059" y="52301"/>
                  <a:pt x="922773" y="55539"/>
                  <a:pt x="927155" y="58397"/>
                </a:cubicBezTo>
                <a:cubicBezTo>
                  <a:pt x="994785" y="102405"/>
                  <a:pt x="1030980" y="101261"/>
                  <a:pt x="1097087" y="54777"/>
                </a:cubicBezTo>
                <a:cubicBezTo>
                  <a:pt x="1103945" y="50015"/>
                  <a:pt x="1118613" y="46585"/>
                  <a:pt x="1123185" y="50395"/>
                </a:cubicBezTo>
                <a:cubicBezTo>
                  <a:pt x="1162049" y="82020"/>
                  <a:pt x="1204532" y="78590"/>
                  <a:pt x="1249302" y="68684"/>
                </a:cubicBezTo>
                <a:cubicBezTo>
                  <a:pt x="1260922" y="66018"/>
                  <a:pt x="1277307" y="66018"/>
                  <a:pt x="1286069" y="72304"/>
                </a:cubicBezTo>
                <a:cubicBezTo>
                  <a:pt x="1327790" y="101451"/>
                  <a:pt x="1372560" y="97261"/>
                  <a:pt x="1417899" y="88688"/>
                </a:cubicBezTo>
                <a:cubicBezTo>
                  <a:pt x="1424948" y="87354"/>
                  <a:pt x="1433522" y="80114"/>
                  <a:pt x="1436568" y="73448"/>
                </a:cubicBezTo>
                <a:cubicBezTo>
                  <a:pt x="1447428" y="49825"/>
                  <a:pt x="1467813" y="41823"/>
                  <a:pt x="1490292" y="35154"/>
                </a:cubicBezTo>
                <a:cubicBezTo>
                  <a:pt x="1525727" y="24296"/>
                  <a:pt x="1560588" y="11532"/>
                  <a:pt x="1596213" y="1245"/>
                </a:cubicBezTo>
                <a:cubicBezTo>
                  <a:pt x="1604978" y="-1231"/>
                  <a:pt x="1615836" y="293"/>
                  <a:pt x="1624980" y="3150"/>
                </a:cubicBezTo>
                <a:cubicBezTo>
                  <a:pt x="1656223" y="12866"/>
                  <a:pt x="1676036" y="37251"/>
                  <a:pt x="1697753" y="59731"/>
                </a:cubicBezTo>
                <a:cubicBezTo>
                  <a:pt x="1707279" y="69638"/>
                  <a:pt x="1720423" y="76686"/>
                  <a:pt x="1733188" y="82400"/>
                </a:cubicBezTo>
                <a:cubicBezTo>
                  <a:pt x="1766335" y="97071"/>
                  <a:pt x="1800246" y="110215"/>
                  <a:pt x="1833775" y="124121"/>
                </a:cubicBezTo>
                <a:cubicBezTo>
                  <a:pt x="1837013" y="125455"/>
                  <a:pt x="1839679" y="128884"/>
                  <a:pt x="1842158" y="131742"/>
                </a:cubicBezTo>
                <a:cubicBezTo>
                  <a:pt x="1866922" y="161843"/>
                  <a:pt x="1891497" y="192132"/>
                  <a:pt x="1916454" y="222233"/>
                </a:cubicBezTo>
                <a:cubicBezTo>
                  <a:pt x="1921216" y="227947"/>
                  <a:pt x="1928076" y="232139"/>
                  <a:pt x="1933219" y="237663"/>
                </a:cubicBezTo>
                <a:cubicBezTo>
                  <a:pt x="1940459" y="245283"/>
                  <a:pt x="1949603" y="252524"/>
                  <a:pt x="1953413" y="261668"/>
                </a:cubicBezTo>
                <a:cubicBezTo>
                  <a:pt x="1965224" y="290433"/>
                  <a:pt x="1987894" y="302817"/>
                  <a:pt x="2016469" y="308151"/>
                </a:cubicBezTo>
                <a:cubicBezTo>
                  <a:pt x="2042570" y="313104"/>
                  <a:pt x="2068669" y="317296"/>
                  <a:pt x="2094578" y="323010"/>
                </a:cubicBezTo>
                <a:cubicBezTo>
                  <a:pt x="2126201" y="329868"/>
                  <a:pt x="2157636" y="337298"/>
                  <a:pt x="2188879" y="345681"/>
                </a:cubicBezTo>
                <a:cubicBezTo>
                  <a:pt x="2202404" y="349301"/>
                  <a:pt x="2216692" y="353491"/>
                  <a:pt x="2228314" y="360921"/>
                </a:cubicBezTo>
                <a:cubicBezTo>
                  <a:pt x="2260890" y="381496"/>
                  <a:pt x="2295753" y="395402"/>
                  <a:pt x="2334044" y="389878"/>
                </a:cubicBezTo>
                <a:cubicBezTo>
                  <a:pt x="2364715" y="385496"/>
                  <a:pt x="2390434" y="396736"/>
                  <a:pt x="2409485" y="414263"/>
                </a:cubicBezTo>
                <a:cubicBezTo>
                  <a:pt x="2444158" y="446078"/>
                  <a:pt x="2481305" y="438838"/>
                  <a:pt x="2518264" y="428552"/>
                </a:cubicBezTo>
                <a:cubicBezTo>
                  <a:pt x="2537315" y="423217"/>
                  <a:pt x="2552935" y="423979"/>
                  <a:pt x="2571034" y="429122"/>
                </a:cubicBezTo>
                <a:cubicBezTo>
                  <a:pt x="2612945" y="441124"/>
                  <a:pt x="2640950" y="473701"/>
                  <a:pt x="2668001" y="502276"/>
                </a:cubicBezTo>
                <a:cubicBezTo>
                  <a:pt x="2691054" y="526661"/>
                  <a:pt x="2716963" y="540377"/>
                  <a:pt x="2745348" y="550666"/>
                </a:cubicBezTo>
                <a:cubicBezTo>
                  <a:pt x="2781163" y="563810"/>
                  <a:pt x="2809548" y="558858"/>
                  <a:pt x="2826694" y="527233"/>
                </a:cubicBezTo>
                <a:cubicBezTo>
                  <a:pt x="2831457" y="518278"/>
                  <a:pt x="2839839" y="507800"/>
                  <a:pt x="2848793" y="505134"/>
                </a:cubicBezTo>
                <a:cubicBezTo>
                  <a:pt x="2892037" y="491800"/>
                  <a:pt x="2935854" y="472367"/>
                  <a:pt x="2982148" y="484179"/>
                </a:cubicBezTo>
                <a:cubicBezTo>
                  <a:pt x="3046158" y="500372"/>
                  <a:pt x="3108644" y="499420"/>
                  <a:pt x="3172654" y="483417"/>
                </a:cubicBezTo>
                <a:cubicBezTo>
                  <a:pt x="3276480" y="457508"/>
                  <a:pt x="3380305" y="430076"/>
                  <a:pt x="3489467" y="435790"/>
                </a:cubicBezTo>
                <a:cubicBezTo>
                  <a:pt x="3507563" y="436742"/>
                  <a:pt x="3529090" y="425121"/>
                  <a:pt x="3544713" y="413691"/>
                </a:cubicBezTo>
                <a:cubicBezTo>
                  <a:pt x="3574622" y="391974"/>
                  <a:pt x="3573288" y="390258"/>
                  <a:pt x="3606817" y="408167"/>
                </a:cubicBezTo>
                <a:cubicBezTo>
                  <a:pt x="3614819" y="412549"/>
                  <a:pt x="3624725" y="415215"/>
                  <a:pt x="3630632" y="421693"/>
                </a:cubicBezTo>
                <a:cubicBezTo>
                  <a:pt x="3660731" y="454650"/>
                  <a:pt x="3697880" y="446648"/>
                  <a:pt x="3734837" y="441886"/>
                </a:cubicBezTo>
                <a:cubicBezTo>
                  <a:pt x="3741315" y="440934"/>
                  <a:pt x="3749125" y="439600"/>
                  <a:pt x="3754652" y="442268"/>
                </a:cubicBezTo>
                <a:cubicBezTo>
                  <a:pt x="3779607" y="454268"/>
                  <a:pt x="3800753" y="450078"/>
                  <a:pt x="3822472" y="433694"/>
                </a:cubicBezTo>
                <a:cubicBezTo>
                  <a:pt x="3841331" y="419597"/>
                  <a:pt x="3863049" y="411215"/>
                  <a:pt x="3885338" y="428742"/>
                </a:cubicBezTo>
                <a:cubicBezTo>
                  <a:pt x="3934870" y="467605"/>
                  <a:pt x="3987829" y="469509"/>
                  <a:pt x="4043839" y="444934"/>
                </a:cubicBezTo>
                <a:cubicBezTo>
                  <a:pt x="4083845" y="427407"/>
                  <a:pt x="4123280" y="423407"/>
                  <a:pt x="4165383" y="441124"/>
                </a:cubicBezTo>
                <a:cubicBezTo>
                  <a:pt x="4181576" y="447982"/>
                  <a:pt x="4202531" y="443410"/>
                  <a:pt x="4221391" y="444934"/>
                </a:cubicBezTo>
                <a:cubicBezTo>
                  <a:pt x="4232060" y="445696"/>
                  <a:pt x="4243872" y="445886"/>
                  <a:pt x="4253014" y="450650"/>
                </a:cubicBezTo>
                <a:cubicBezTo>
                  <a:pt x="4277401" y="462843"/>
                  <a:pt x="4300070" y="478463"/>
                  <a:pt x="4324645" y="490466"/>
                </a:cubicBezTo>
                <a:cubicBezTo>
                  <a:pt x="4336457" y="496180"/>
                  <a:pt x="4350554" y="499228"/>
                  <a:pt x="4363890" y="499420"/>
                </a:cubicBezTo>
                <a:cubicBezTo>
                  <a:pt x="4403325" y="500372"/>
                  <a:pt x="4442761" y="500372"/>
                  <a:pt x="4482004" y="498658"/>
                </a:cubicBezTo>
                <a:cubicBezTo>
                  <a:pt x="4546776" y="495990"/>
                  <a:pt x="4612500" y="495418"/>
                  <a:pt x="4659174" y="438648"/>
                </a:cubicBezTo>
                <a:cubicBezTo>
                  <a:pt x="4662986" y="434076"/>
                  <a:pt x="4671176" y="431408"/>
                  <a:pt x="4677655" y="430646"/>
                </a:cubicBezTo>
                <a:cubicBezTo>
                  <a:pt x="4707564" y="427027"/>
                  <a:pt x="4738235" y="426645"/>
                  <a:pt x="4767764" y="420739"/>
                </a:cubicBezTo>
                <a:cubicBezTo>
                  <a:pt x="4791386" y="415977"/>
                  <a:pt x="4811009" y="417501"/>
                  <a:pt x="4828916" y="434266"/>
                </a:cubicBezTo>
                <a:cubicBezTo>
                  <a:pt x="4852348" y="456364"/>
                  <a:pt x="4880925" y="469319"/>
                  <a:pt x="4912168" y="462271"/>
                </a:cubicBezTo>
                <a:cubicBezTo>
                  <a:pt x="4943409" y="455412"/>
                  <a:pt x="4963984" y="470271"/>
                  <a:pt x="4987037" y="485703"/>
                </a:cubicBezTo>
                <a:cubicBezTo>
                  <a:pt x="5003801" y="496942"/>
                  <a:pt x="5022852" y="511040"/>
                  <a:pt x="5041521" y="512182"/>
                </a:cubicBezTo>
                <a:cubicBezTo>
                  <a:pt x="5083814" y="514658"/>
                  <a:pt x="5120201" y="553904"/>
                  <a:pt x="5166113" y="531615"/>
                </a:cubicBezTo>
                <a:cubicBezTo>
                  <a:pt x="5169161" y="530091"/>
                  <a:pt x="5174685" y="533901"/>
                  <a:pt x="5179067" y="534853"/>
                </a:cubicBezTo>
                <a:cubicBezTo>
                  <a:pt x="5214121" y="542093"/>
                  <a:pt x="5247078" y="535043"/>
                  <a:pt x="5272796" y="511230"/>
                </a:cubicBezTo>
                <a:cubicBezTo>
                  <a:pt x="5306516" y="480177"/>
                  <a:pt x="5343855" y="477129"/>
                  <a:pt x="5385384" y="487227"/>
                </a:cubicBezTo>
                <a:cubicBezTo>
                  <a:pt x="5398721" y="490466"/>
                  <a:pt x="5412057" y="492752"/>
                  <a:pt x="5425582" y="495418"/>
                </a:cubicBezTo>
                <a:cubicBezTo>
                  <a:pt x="5443870" y="499228"/>
                  <a:pt x="5462351" y="503230"/>
                  <a:pt x="5480637" y="507040"/>
                </a:cubicBezTo>
                <a:cubicBezTo>
                  <a:pt x="5498356" y="510850"/>
                  <a:pt x="5517979" y="517326"/>
                  <a:pt x="5531693" y="500944"/>
                </a:cubicBezTo>
                <a:cubicBezTo>
                  <a:pt x="5543506" y="486845"/>
                  <a:pt x="5551888" y="488179"/>
                  <a:pt x="5562746" y="500372"/>
                </a:cubicBezTo>
                <a:cubicBezTo>
                  <a:pt x="5600467" y="543045"/>
                  <a:pt x="5646189" y="569716"/>
                  <a:pt x="5704483" y="571620"/>
                </a:cubicBezTo>
                <a:cubicBezTo>
                  <a:pt x="5716485" y="572002"/>
                  <a:pt x="5728678" y="574668"/>
                  <a:pt x="5740488" y="577526"/>
                </a:cubicBezTo>
                <a:cubicBezTo>
                  <a:pt x="5747728" y="579241"/>
                  <a:pt x="5756493" y="581147"/>
                  <a:pt x="5760873" y="586291"/>
                </a:cubicBezTo>
                <a:cubicBezTo>
                  <a:pt x="5794974" y="625534"/>
                  <a:pt x="5837457" y="652777"/>
                  <a:pt x="5883751" y="674686"/>
                </a:cubicBezTo>
                <a:cubicBezTo>
                  <a:pt x="5900323" y="682496"/>
                  <a:pt x="5918042" y="690306"/>
                  <a:pt x="5935949" y="692592"/>
                </a:cubicBezTo>
                <a:cubicBezTo>
                  <a:pt x="5954617" y="694878"/>
                  <a:pt x="5974240" y="691068"/>
                  <a:pt x="5993291" y="688972"/>
                </a:cubicBezTo>
                <a:cubicBezTo>
                  <a:pt x="6004531" y="687830"/>
                  <a:pt x="6017485" y="688020"/>
                  <a:pt x="6026440" y="682496"/>
                </a:cubicBezTo>
                <a:cubicBezTo>
                  <a:pt x="6054825" y="665159"/>
                  <a:pt x="6082258" y="646491"/>
                  <a:pt x="6108738" y="626296"/>
                </a:cubicBezTo>
                <a:cubicBezTo>
                  <a:pt x="6131409" y="608960"/>
                  <a:pt x="6135981" y="606483"/>
                  <a:pt x="6155602" y="628202"/>
                </a:cubicBezTo>
                <a:cubicBezTo>
                  <a:pt x="6175797" y="650491"/>
                  <a:pt x="6200944" y="662111"/>
                  <a:pt x="6228756" y="666873"/>
                </a:cubicBezTo>
                <a:cubicBezTo>
                  <a:pt x="6272764" y="674304"/>
                  <a:pt x="6317151" y="680590"/>
                  <a:pt x="6361539" y="684210"/>
                </a:cubicBezTo>
                <a:cubicBezTo>
                  <a:pt x="6401736" y="687448"/>
                  <a:pt x="6420977" y="669922"/>
                  <a:pt x="6428979" y="630106"/>
                </a:cubicBezTo>
                <a:cubicBezTo>
                  <a:pt x="6433551" y="608007"/>
                  <a:pt x="6439458" y="584003"/>
                  <a:pt x="6463840" y="578098"/>
                </a:cubicBezTo>
                <a:cubicBezTo>
                  <a:pt x="6503658" y="568572"/>
                  <a:pt x="6544997" y="564382"/>
                  <a:pt x="6564620" y="517708"/>
                </a:cubicBezTo>
                <a:cubicBezTo>
                  <a:pt x="6575478" y="527995"/>
                  <a:pt x="6582146" y="534091"/>
                  <a:pt x="6588625" y="540187"/>
                </a:cubicBezTo>
                <a:cubicBezTo>
                  <a:pt x="6606531" y="557142"/>
                  <a:pt x="6643678" y="564382"/>
                  <a:pt x="6662541" y="549714"/>
                </a:cubicBezTo>
                <a:cubicBezTo>
                  <a:pt x="6690354" y="528377"/>
                  <a:pt x="6715883" y="532377"/>
                  <a:pt x="6742552" y="548952"/>
                </a:cubicBezTo>
                <a:cubicBezTo>
                  <a:pt x="6764841" y="562668"/>
                  <a:pt x="6788417" y="567954"/>
                  <a:pt x="6812063" y="568430"/>
                </a:cubicBezTo>
                <a:lnTo>
                  <a:pt x="6858001" y="562267"/>
                </a:lnTo>
                <a:lnTo>
                  <a:pt x="6858001" y="734520"/>
                </a:lnTo>
                <a:lnTo>
                  <a:pt x="6815516" y="744220"/>
                </a:lnTo>
                <a:cubicBezTo>
                  <a:pt x="6793035" y="749744"/>
                  <a:pt x="6771319" y="759651"/>
                  <a:pt x="6748458" y="763271"/>
                </a:cubicBezTo>
                <a:cubicBezTo>
                  <a:pt x="6694164" y="771843"/>
                  <a:pt x="6639488" y="777939"/>
                  <a:pt x="6584812" y="784797"/>
                </a:cubicBezTo>
                <a:cubicBezTo>
                  <a:pt x="6528424" y="791846"/>
                  <a:pt x="6472225" y="799276"/>
                  <a:pt x="6415833" y="805562"/>
                </a:cubicBezTo>
                <a:cubicBezTo>
                  <a:pt x="6384972" y="808802"/>
                  <a:pt x="6353919" y="809372"/>
                  <a:pt x="6323058" y="812420"/>
                </a:cubicBezTo>
                <a:cubicBezTo>
                  <a:pt x="6296005" y="815088"/>
                  <a:pt x="6269144" y="820041"/>
                  <a:pt x="6242093" y="823281"/>
                </a:cubicBezTo>
                <a:cubicBezTo>
                  <a:pt x="6218660" y="825947"/>
                  <a:pt x="6195037" y="827471"/>
                  <a:pt x="6171605" y="830139"/>
                </a:cubicBezTo>
                <a:cubicBezTo>
                  <a:pt x="6134075" y="834519"/>
                  <a:pt x="6096736" y="839473"/>
                  <a:pt x="6059397" y="844045"/>
                </a:cubicBezTo>
                <a:cubicBezTo>
                  <a:pt x="6043776" y="845759"/>
                  <a:pt x="6027392" y="850522"/>
                  <a:pt x="6012723" y="847665"/>
                </a:cubicBezTo>
                <a:cubicBezTo>
                  <a:pt x="5975764" y="840425"/>
                  <a:pt x="5939377" y="842521"/>
                  <a:pt x="5902610" y="847473"/>
                </a:cubicBezTo>
                <a:cubicBezTo>
                  <a:pt x="5890037" y="849190"/>
                  <a:pt x="5876511" y="848808"/>
                  <a:pt x="5864318" y="845569"/>
                </a:cubicBezTo>
                <a:cubicBezTo>
                  <a:pt x="5839361" y="839091"/>
                  <a:pt x="5815169" y="829947"/>
                  <a:pt x="5790592" y="821947"/>
                </a:cubicBezTo>
                <a:cubicBezTo>
                  <a:pt x="5787924" y="820995"/>
                  <a:pt x="5784686" y="820803"/>
                  <a:pt x="5781830" y="820233"/>
                </a:cubicBezTo>
                <a:cubicBezTo>
                  <a:pt x="5765635" y="816992"/>
                  <a:pt x="5749634" y="813754"/>
                  <a:pt x="5733440" y="810896"/>
                </a:cubicBezTo>
                <a:cubicBezTo>
                  <a:pt x="5724678" y="809372"/>
                  <a:pt x="5715723" y="809182"/>
                  <a:pt x="5706959" y="807848"/>
                </a:cubicBezTo>
                <a:cubicBezTo>
                  <a:pt x="5673050" y="802514"/>
                  <a:pt x="5635711" y="811468"/>
                  <a:pt x="5606372" y="788417"/>
                </a:cubicBezTo>
                <a:cubicBezTo>
                  <a:pt x="5587321" y="773557"/>
                  <a:pt x="5568842" y="776987"/>
                  <a:pt x="5548460" y="779273"/>
                </a:cubicBezTo>
                <a:cubicBezTo>
                  <a:pt x="5533027" y="780987"/>
                  <a:pt x="5517215" y="780415"/>
                  <a:pt x="5501594" y="780607"/>
                </a:cubicBezTo>
                <a:cubicBezTo>
                  <a:pt x="5474161" y="781177"/>
                  <a:pt x="5446728" y="781369"/>
                  <a:pt x="5419295" y="782321"/>
                </a:cubicBezTo>
                <a:cubicBezTo>
                  <a:pt x="5410531" y="782701"/>
                  <a:pt x="5401579" y="787465"/>
                  <a:pt x="5393005" y="786703"/>
                </a:cubicBezTo>
                <a:cubicBezTo>
                  <a:pt x="5353379" y="783083"/>
                  <a:pt x="5313754" y="777367"/>
                  <a:pt x="5274129" y="774129"/>
                </a:cubicBezTo>
                <a:cubicBezTo>
                  <a:pt x="5251650" y="772225"/>
                  <a:pt x="5228597" y="775843"/>
                  <a:pt x="5206308" y="773177"/>
                </a:cubicBezTo>
                <a:cubicBezTo>
                  <a:pt x="5180591" y="770129"/>
                  <a:pt x="5155445" y="762319"/>
                  <a:pt x="5129916" y="757554"/>
                </a:cubicBezTo>
                <a:cubicBezTo>
                  <a:pt x="5122867" y="756222"/>
                  <a:pt x="5115057" y="757936"/>
                  <a:pt x="5107627" y="758316"/>
                </a:cubicBezTo>
                <a:cubicBezTo>
                  <a:pt x="5099245" y="758699"/>
                  <a:pt x="5091052" y="759461"/>
                  <a:pt x="5082670" y="759651"/>
                </a:cubicBezTo>
                <a:cubicBezTo>
                  <a:pt x="5057141" y="760033"/>
                  <a:pt x="5031614" y="759461"/>
                  <a:pt x="5006086" y="760795"/>
                </a:cubicBezTo>
                <a:cubicBezTo>
                  <a:pt x="4990465" y="761557"/>
                  <a:pt x="4974082" y="769367"/>
                  <a:pt x="4959602" y="766509"/>
                </a:cubicBezTo>
                <a:cubicBezTo>
                  <a:pt x="4930075" y="760985"/>
                  <a:pt x="4900546" y="773367"/>
                  <a:pt x="4871019" y="763081"/>
                </a:cubicBezTo>
                <a:cubicBezTo>
                  <a:pt x="4861873" y="760033"/>
                  <a:pt x="4849300" y="767653"/>
                  <a:pt x="4838250" y="768033"/>
                </a:cubicBezTo>
                <a:cubicBezTo>
                  <a:pt x="4810627" y="768985"/>
                  <a:pt x="4783004" y="768795"/>
                  <a:pt x="4755381" y="768605"/>
                </a:cubicBezTo>
                <a:cubicBezTo>
                  <a:pt x="4730614" y="768415"/>
                  <a:pt x="4704895" y="771081"/>
                  <a:pt x="4681083" y="765747"/>
                </a:cubicBezTo>
                <a:cubicBezTo>
                  <a:pt x="4656126" y="760033"/>
                  <a:pt x="4633647" y="760795"/>
                  <a:pt x="4609452" y="767271"/>
                </a:cubicBezTo>
                <a:cubicBezTo>
                  <a:pt x="4592878" y="771653"/>
                  <a:pt x="4575351" y="772225"/>
                  <a:pt x="4558207" y="773557"/>
                </a:cubicBezTo>
                <a:cubicBezTo>
                  <a:pt x="4539728" y="775081"/>
                  <a:pt x="4519343" y="771081"/>
                  <a:pt x="4502579" y="777367"/>
                </a:cubicBezTo>
                <a:cubicBezTo>
                  <a:pt x="4452665" y="796038"/>
                  <a:pt x="4401419" y="800038"/>
                  <a:pt x="4349222" y="800038"/>
                </a:cubicBezTo>
                <a:cubicBezTo>
                  <a:pt x="4339695" y="800038"/>
                  <a:pt x="4329979" y="797372"/>
                  <a:pt x="4320837" y="794514"/>
                </a:cubicBezTo>
                <a:cubicBezTo>
                  <a:pt x="4267493" y="777367"/>
                  <a:pt x="4213961" y="778891"/>
                  <a:pt x="4159667" y="789370"/>
                </a:cubicBezTo>
                <a:cubicBezTo>
                  <a:pt x="4148427" y="791656"/>
                  <a:pt x="4135854" y="792038"/>
                  <a:pt x="4124614" y="789752"/>
                </a:cubicBezTo>
                <a:cubicBezTo>
                  <a:pt x="4092989" y="783083"/>
                  <a:pt x="4062318" y="772033"/>
                  <a:pt x="4030503" y="767271"/>
                </a:cubicBezTo>
                <a:cubicBezTo>
                  <a:pt x="3977925" y="759461"/>
                  <a:pt x="3932394" y="785749"/>
                  <a:pt x="3885338" y="802896"/>
                </a:cubicBezTo>
                <a:cubicBezTo>
                  <a:pt x="3840569" y="819089"/>
                  <a:pt x="3802467" y="855666"/>
                  <a:pt x="3749506" y="847473"/>
                </a:cubicBezTo>
                <a:cubicBezTo>
                  <a:pt x="3744173" y="846711"/>
                  <a:pt x="3738267" y="851856"/>
                  <a:pt x="3732361" y="853190"/>
                </a:cubicBezTo>
                <a:cubicBezTo>
                  <a:pt x="3716168" y="856810"/>
                  <a:pt x="3699976" y="861190"/>
                  <a:pt x="3683591" y="862906"/>
                </a:cubicBezTo>
                <a:cubicBezTo>
                  <a:pt x="3663589" y="865192"/>
                  <a:pt x="3643204" y="864430"/>
                  <a:pt x="3623201" y="866334"/>
                </a:cubicBezTo>
                <a:cubicBezTo>
                  <a:pt x="3597482" y="868620"/>
                  <a:pt x="3572146" y="874716"/>
                  <a:pt x="3546617" y="874716"/>
                </a:cubicBezTo>
                <a:cubicBezTo>
                  <a:pt x="3526042" y="874716"/>
                  <a:pt x="3505657" y="867668"/>
                  <a:pt x="3485275" y="864238"/>
                </a:cubicBezTo>
                <a:cubicBezTo>
                  <a:pt x="3456508" y="859476"/>
                  <a:pt x="3424883" y="860810"/>
                  <a:pt x="3399546" y="848618"/>
                </a:cubicBezTo>
                <a:cubicBezTo>
                  <a:pt x="3372495" y="835663"/>
                  <a:pt x="3346776" y="829757"/>
                  <a:pt x="3318771" y="833757"/>
                </a:cubicBezTo>
                <a:cubicBezTo>
                  <a:pt x="3309437" y="835091"/>
                  <a:pt x="3297434" y="843093"/>
                  <a:pt x="3293244" y="851284"/>
                </a:cubicBezTo>
                <a:cubicBezTo>
                  <a:pt x="3283908" y="869572"/>
                  <a:pt x="3271145" y="872812"/>
                  <a:pt x="3253809" y="866524"/>
                </a:cubicBezTo>
                <a:cubicBezTo>
                  <a:pt x="3238758" y="861190"/>
                  <a:pt x="3220280" y="858524"/>
                  <a:pt x="3209993" y="848235"/>
                </a:cubicBezTo>
                <a:cubicBezTo>
                  <a:pt x="3180844" y="819089"/>
                  <a:pt x="3143695" y="818136"/>
                  <a:pt x="3107500" y="810326"/>
                </a:cubicBezTo>
                <a:cubicBezTo>
                  <a:pt x="3085403" y="805562"/>
                  <a:pt x="3064827" y="805372"/>
                  <a:pt x="3042728" y="808610"/>
                </a:cubicBezTo>
                <a:cubicBezTo>
                  <a:pt x="2994722" y="815850"/>
                  <a:pt x="2948047" y="805562"/>
                  <a:pt x="2901943" y="792418"/>
                </a:cubicBezTo>
                <a:cubicBezTo>
                  <a:pt x="2871462" y="783655"/>
                  <a:pt x="2840219" y="778321"/>
                  <a:pt x="2809930" y="769367"/>
                </a:cubicBezTo>
                <a:cubicBezTo>
                  <a:pt x="2787259" y="762509"/>
                  <a:pt x="2764590" y="754316"/>
                  <a:pt x="2743826" y="743268"/>
                </a:cubicBezTo>
                <a:cubicBezTo>
                  <a:pt x="2713723" y="727073"/>
                  <a:pt x="2687436" y="702689"/>
                  <a:pt x="2649143" y="709167"/>
                </a:cubicBezTo>
                <a:cubicBezTo>
                  <a:pt x="2615421" y="714881"/>
                  <a:pt x="2584942" y="702881"/>
                  <a:pt x="2554079" y="691450"/>
                </a:cubicBezTo>
                <a:cubicBezTo>
                  <a:pt x="2531409" y="683068"/>
                  <a:pt x="2508742" y="674494"/>
                  <a:pt x="2485307" y="669160"/>
                </a:cubicBezTo>
                <a:cubicBezTo>
                  <a:pt x="2457492" y="662873"/>
                  <a:pt x="2426059" y="665541"/>
                  <a:pt x="2401292" y="653919"/>
                </a:cubicBezTo>
                <a:cubicBezTo>
                  <a:pt x="2375383" y="641727"/>
                  <a:pt x="2353859" y="649919"/>
                  <a:pt x="2330806" y="653349"/>
                </a:cubicBezTo>
                <a:cubicBezTo>
                  <a:pt x="2294039" y="658683"/>
                  <a:pt x="2257459" y="668590"/>
                  <a:pt x="2220312" y="656015"/>
                </a:cubicBezTo>
                <a:cubicBezTo>
                  <a:pt x="2175163" y="640775"/>
                  <a:pt x="2130393" y="624392"/>
                  <a:pt x="2085054" y="609914"/>
                </a:cubicBezTo>
                <a:cubicBezTo>
                  <a:pt x="2067525" y="604387"/>
                  <a:pt x="2048668" y="602101"/>
                  <a:pt x="2030378" y="599625"/>
                </a:cubicBezTo>
                <a:cubicBezTo>
                  <a:pt x="2013043" y="597529"/>
                  <a:pt x="1992279" y="602863"/>
                  <a:pt x="1978940" y="594863"/>
                </a:cubicBezTo>
                <a:cubicBezTo>
                  <a:pt x="1944649" y="574288"/>
                  <a:pt x="1909408" y="564192"/>
                  <a:pt x="1869780" y="564192"/>
                </a:cubicBezTo>
                <a:cubicBezTo>
                  <a:pt x="1854920" y="564192"/>
                  <a:pt x="1840441" y="555618"/>
                  <a:pt x="1825393" y="554094"/>
                </a:cubicBezTo>
                <a:cubicBezTo>
                  <a:pt x="1804816" y="552190"/>
                  <a:pt x="1781194" y="547045"/>
                  <a:pt x="1763287" y="554286"/>
                </a:cubicBezTo>
                <a:cubicBezTo>
                  <a:pt x="1721185" y="571430"/>
                  <a:pt x="1687086" y="557142"/>
                  <a:pt x="1650317" y="540187"/>
                </a:cubicBezTo>
                <a:cubicBezTo>
                  <a:pt x="1614120" y="523423"/>
                  <a:pt x="1576019" y="510088"/>
                  <a:pt x="1537537" y="499038"/>
                </a:cubicBezTo>
                <a:cubicBezTo>
                  <a:pt x="1523059" y="495038"/>
                  <a:pt x="1505724" y="501706"/>
                  <a:pt x="1489720" y="503038"/>
                </a:cubicBezTo>
                <a:cubicBezTo>
                  <a:pt x="1484004" y="503420"/>
                  <a:pt x="1477717" y="503992"/>
                  <a:pt x="1472575" y="502086"/>
                </a:cubicBezTo>
                <a:cubicBezTo>
                  <a:pt x="1422854" y="483797"/>
                  <a:pt x="1372368" y="469891"/>
                  <a:pt x="1318456" y="479415"/>
                </a:cubicBezTo>
                <a:cubicBezTo>
                  <a:pt x="1313504" y="480369"/>
                  <a:pt x="1307978" y="478273"/>
                  <a:pt x="1303024" y="476939"/>
                </a:cubicBezTo>
                <a:cubicBezTo>
                  <a:pt x="1278829" y="470081"/>
                  <a:pt x="1255206" y="459223"/>
                  <a:pt x="1230633" y="456746"/>
                </a:cubicBezTo>
                <a:cubicBezTo>
                  <a:pt x="1170051" y="450650"/>
                  <a:pt x="1109091" y="448172"/>
                  <a:pt x="1048125" y="444172"/>
                </a:cubicBezTo>
                <a:cubicBezTo>
                  <a:pt x="1044315" y="443982"/>
                  <a:pt x="1040315" y="443982"/>
                  <a:pt x="1036887" y="442648"/>
                </a:cubicBezTo>
                <a:cubicBezTo>
                  <a:pt x="1014406" y="434456"/>
                  <a:pt x="994785" y="437124"/>
                  <a:pt x="975733" y="452744"/>
                </a:cubicBezTo>
                <a:cubicBezTo>
                  <a:pt x="967350" y="459603"/>
                  <a:pt x="955920" y="463223"/>
                  <a:pt x="945444" y="467033"/>
                </a:cubicBezTo>
                <a:cubicBezTo>
                  <a:pt x="930011" y="472749"/>
                  <a:pt x="914200" y="478273"/>
                  <a:pt x="898198" y="481893"/>
                </a:cubicBezTo>
                <a:cubicBezTo>
                  <a:pt x="882384" y="485321"/>
                  <a:pt x="865430" y="490084"/>
                  <a:pt x="850189" y="487417"/>
                </a:cubicBezTo>
                <a:cubicBezTo>
                  <a:pt x="822756" y="482655"/>
                  <a:pt x="796655" y="471987"/>
                  <a:pt x="769605" y="464937"/>
                </a:cubicBezTo>
                <a:cubicBezTo>
                  <a:pt x="760270" y="462461"/>
                  <a:pt x="749982" y="462843"/>
                  <a:pt x="740268" y="462651"/>
                </a:cubicBezTo>
                <a:cubicBezTo>
                  <a:pt x="717977" y="462081"/>
                  <a:pt x="695116" y="467605"/>
                  <a:pt x="674923" y="451792"/>
                </a:cubicBezTo>
                <a:cubicBezTo>
                  <a:pt x="656255" y="436934"/>
                  <a:pt x="637392" y="441314"/>
                  <a:pt x="617772" y="452554"/>
                </a:cubicBezTo>
                <a:cubicBezTo>
                  <a:pt x="603673" y="460557"/>
                  <a:pt x="587672" y="466843"/>
                  <a:pt x="571860" y="469891"/>
                </a:cubicBezTo>
                <a:cubicBezTo>
                  <a:pt x="550141" y="474081"/>
                  <a:pt x="528615" y="475797"/>
                  <a:pt x="505182" y="473319"/>
                </a:cubicBezTo>
                <a:cubicBezTo>
                  <a:pt x="488607" y="471605"/>
                  <a:pt x="475081" y="470843"/>
                  <a:pt x="462126" y="460747"/>
                </a:cubicBezTo>
                <a:cubicBezTo>
                  <a:pt x="460032" y="459223"/>
                  <a:pt x="456222" y="458841"/>
                  <a:pt x="453364" y="459033"/>
                </a:cubicBezTo>
                <a:cubicBezTo>
                  <a:pt x="415835" y="462271"/>
                  <a:pt x="378686" y="460557"/>
                  <a:pt x="340774" y="458268"/>
                </a:cubicBezTo>
                <a:cubicBezTo>
                  <a:pt x="292579" y="455222"/>
                  <a:pt x="241901" y="464175"/>
                  <a:pt x="200182" y="496180"/>
                </a:cubicBezTo>
                <a:cubicBezTo>
                  <a:pt x="194085" y="500944"/>
                  <a:pt x="184941" y="503038"/>
                  <a:pt x="176939" y="504182"/>
                </a:cubicBezTo>
                <a:cubicBezTo>
                  <a:pt x="139219" y="509134"/>
                  <a:pt x="101308" y="512564"/>
                  <a:pt x="63587" y="518088"/>
                </a:cubicBezTo>
                <a:cubicBezTo>
                  <a:pt x="43012" y="521137"/>
                  <a:pt x="21486" y="523805"/>
                  <a:pt x="2817" y="532187"/>
                </a:cubicBezTo>
                <a:lnTo>
                  <a:pt x="0" y="533314"/>
                </a:lnTo>
                <a:close/>
              </a:path>
            </a:pathLst>
          </a:custGeom>
          <a:blipFill dpi="0" rotWithShape="1">
            <a:blip r:embed="rId4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031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B084EBD-6D39-B1E2-8A18-61C4D003EF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725" y="999345"/>
            <a:ext cx="9144000" cy="1263649"/>
          </a:xfrm>
        </p:spPr>
        <p:txBody>
          <a:bodyPr/>
          <a:lstStyle/>
          <a:p>
            <a:r>
              <a:rPr lang="es-MX" dirty="0"/>
              <a:t>¿Qué son los libros sensoriales?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79E09CF-C9C0-AB17-66A3-78F5C224D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409" y="2493363"/>
            <a:ext cx="9998441" cy="30480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CL" sz="3200" dirty="0">
                <a:latin typeface="Google Sans"/>
              </a:rPr>
              <a:t>E</a:t>
            </a:r>
            <a:r>
              <a:rPr lang="es-CL" sz="3200" b="0" i="0" dirty="0">
                <a:effectLst/>
                <a:latin typeface="Google Sans"/>
              </a:rPr>
              <a:t>s un recurso educativo que busca estimular los sentidos y la curiosidad de los niños. Se trata de un libro hecho a mano, generalmente con páginas de tela o fieltro, que contiene actividades sensoriales y manipulativas. </a:t>
            </a:r>
          </a:p>
          <a:p>
            <a:pPr marL="0" indent="0">
              <a:buNone/>
            </a:pPr>
            <a:endParaRPr lang="es-CL" sz="3200" dirty="0">
              <a:latin typeface="Google Sans"/>
            </a:endParaRPr>
          </a:p>
          <a:p>
            <a:pPr marL="0" indent="0">
              <a:buNone/>
            </a:pPr>
            <a:r>
              <a:rPr lang="es-CL" sz="3200" dirty="0">
                <a:hlinkClick r:id="rId2"/>
              </a:rPr>
              <a:t>https://www.youtube.com/watch?v=AnhxIkw107E</a:t>
            </a:r>
            <a:r>
              <a:rPr lang="es-CL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51795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865F5F-5221-E308-20F6-4A2B79A2D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1705" y="1149246"/>
            <a:ext cx="9144000" cy="1263649"/>
          </a:xfrm>
        </p:spPr>
        <p:txBody>
          <a:bodyPr>
            <a:normAutofit fontScale="90000"/>
          </a:bodyPr>
          <a:lstStyle/>
          <a:p>
            <a:r>
              <a:rPr lang="es-CL" sz="4900" b="0" i="0" dirty="0">
                <a:effectLst/>
                <a:latin typeface="TCB"/>
              </a:rPr>
              <a:t>¿Para qué sirve un libro sensorial?</a:t>
            </a:r>
            <a:r>
              <a:rPr lang="es-CL" b="0" i="0" dirty="0">
                <a:effectLst/>
                <a:latin typeface="TCB"/>
              </a:rPr>
              <a:t/>
            </a:r>
            <a:br>
              <a:rPr lang="es-CL" b="0" i="0" dirty="0">
                <a:effectLst/>
                <a:latin typeface="TCB"/>
              </a:rPr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F376A21-EF8E-A598-6E4B-6F6889B1B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931" y="2412895"/>
            <a:ext cx="9611194" cy="30480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CL" sz="3200" b="0" i="0" dirty="0">
                <a:effectLst/>
                <a:latin typeface="TCM"/>
              </a:rPr>
              <a:t>Permiten desarrollar habilidades de motricidad fina, tales como tocar, unir, atar, abotonar, trabajar la coordinación, el desarrollo del lenguaje, la imaginación y creatividad, el reconocimiento de números o colores entre otros conocimientos.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998497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FDA6B62-A013-B53F-B2F8-DDD802C1F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370" y="762000"/>
            <a:ext cx="11035259" cy="1263649"/>
          </a:xfrm>
        </p:spPr>
        <p:txBody>
          <a:bodyPr>
            <a:noAutofit/>
          </a:bodyPr>
          <a:lstStyle/>
          <a:p>
            <a:r>
              <a:rPr lang="es-CL" b="1" i="0" dirty="0">
                <a:effectLst/>
                <a:latin typeface="alegreya"/>
              </a:rPr>
              <a:t>¿Qué ventajas aportan los libros sensoriales?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9DAB708-2029-C363-E27E-6CFBD7379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1533" y="2042616"/>
            <a:ext cx="9248931" cy="3048001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1. 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Los vivos colores, las formas y texturas y otras sorpresas en su interior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despiertan su curiosidad 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a la par que el sentido de la vista, del tacto o del oído. Además, ayudan 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desarrollar sus capacidades cognitivas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como la percepción, la memoria, la atención o la solución de problemas, mientras juegan y se divierten.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63351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26EEC3D8-8200-D0A7-CF47-1C28B889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9212" y="769494"/>
            <a:ext cx="9653667" cy="3048001"/>
          </a:xfrm>
        </p:spPr>
        <p:txBody>
          <a:bodyPr/>
          <a:lstStyle/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2. El acto de abrir, tocar, sacar, colocar o apretar los elementos que componen el libro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favorece el desarrollo de la </a:t>
            </a:r>
            <a:r>
              <a:rPr lang="es-CL" b="1" i="0" u="none" strike="noStrike" dirty="0">
                <a:effectLst/>
                <a:latin typeface="source sans pro" panose="020B0503030403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psicomotricidad fina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 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ya que su cerebro aprende a coordinar la vista con movimientos musculares y esqueléticos de manos y pies. Se trata de una habilidad imprescindible en su crecimiento que interviene en el aprendizaje posterior y la lectoescritura.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xmlns="" id="{46D21AE1-C017-537B-7EA0-33B7C92600A7}"/>
              </a:ext>
            </a:extLst>
          </p:cNvPr>
          <p:cNvSpPr txBox="1">
            <a:spLocks/>
          </p:cNvSpPr>
          <p:nvPr/>
        </p:nvSpPr>
        <p:spPr>
          <a:xfrm>
            <a:off x="1199212" y="4028607"/>
            <a:ext cx="9653667" cy="20599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125"/>
              </a:spcAft>
              <a:buNone/>
            </a:pPr>
            <a:r>
              <a:rPr lang="es-CL" dirty="0">
                <a:latin typeface="source sans pro" panose="020B0503030403020204" pitchFamily="34" charset="0"/>
              </a:rPr>
              <a:t>3. 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También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estimulan la imaginación y la creatividad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, así como al juego manipulativo con los elementos del libro.</a:t>
            </a:r>
          </a:p>
          <a:p>
            <a:pPr marL="0" indent="0">
              <a:spcAft>
                <a:spcPts val="1125"/>
              </a:spcAft>
              <a:buFont typeface="Arial" panose="020B0604020202020204" pitchFamily="34" charset="0"/>
              <a:buNone/>
            </a:pPr>
            <a:endParaRPr lang="es-CL" dirty="0">
              <a:latin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17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C7BF855-0D39-4062-8EBD-E60459AB3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709" y="605851"/>
            <a:ext cx="8991600" cy="5074513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4. Ayudan en la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adquisición del lenguaje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hablado y escrito. Esto se puede potenciar aún más con expresiones faciales y exageración en la entonación durante la lectura en voz alta.</a:t>
            </a:r>
          </a:p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5. Facilitan la </a:t>
            </a:r>
            <a:r>
              <a:rPr lang="es-CL" b="1" i="0" dirty="0">
                <a:effectLst/>
                <a:latin typeface="source sans pro" panose="020B0503030403020204" pitchFamily="34" charset="0"/>
              </a:rPr>
              <a:t>comprensión de conceptos</a:t>
            </a:r>
            <a:r>
              <a:rPr lang="es-CL" b="0" i="0" dirty="0">
                <a:effectLst/>
                <a:latin typeface="source sans pro" panose="020B0503030403020204" pitchFamily="34" charset="0"/>
              </a:rPr>
              <a:t> lógico-matemáticos.</a:t>
            </a:r>
          </a:p>
          <a:p>
            <a:pPr marL="0" indent="0" algn="just">
              <a:spcAft>
                <a:spcPts val="1125"/>
              </a:spcAft>
              <a:buNone/>
            </a:pPr>
            <a:r>
              <a:rPr lang="es-CL" b="0" i="0" dirty="0">
                <a:effectLst/>
                <a:latin typeface="source sans pro" panose="020B0503030403020204" pitchFamily="34" charset="0"/>
              </a:rPr>
              <a:t>6. Muestran situaciones de la vida cotidiana fácilmente reconocibles a través de elementos del mundo que los rodea, como colores, objetos, animales, vehículos, clima o la naturaleza.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1683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0F658D8-399B-5634-D8A2-414133831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¿Cómo confeccionar un libro sensorial?</a:t>
            </a:r>
            <a:br>
              <a:rPr lang="es-MX" dirty="0"/>
            </a:b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CEEFF43-241C-4470-DBCD-5B13084FB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L" dirty="0">
                <a:hlinkClick r:id="rId2"/>
              </a:rPr>
              <a:t>https://www.youtube.com/watch?v=-</a:t>
            </a:r>
            <a:r>
              <a:rPr lang="es-CL" dirty="0" smtClean="0">
                <a:hlinkClick r:id="rId2"/>
              </a:rPr>
              <a:t>BSS4uMCC8Q</a:t>
            </a:r>
            <a:endParaRPr lang="es-CL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CL">
                <a:hlinkClick r:id="rId3"/>
              </a:rPr>
              <a:t>https</a:t>
            </a:r>
            <a:r>
              <a:rPr lang="es-CL">
                <a:hlinkClick r:id="rId3"/>
              </a:rPr>
              <a:t>://</a:t>
            </a:r>
            <a:r>
              <a:rPr lang="es-CL" smtClean="0">
                <a:hlinkClick r:id="rId3"/>
              </a:rPr>
              <a:t>www.youtube.com/watch?v=d3Q-8JC3xeM&amp;list=PL98t-xN905i38OAZjeO_hdFuZ1eTnm9qy&amp;index=2</a:t>
            </a:r>
            <a:r>
              <a:rPr lang="es-CL" smtClean="0"/>
              <a:t>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17504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A8C3246-90DD-6428-3A05-CE71F7B51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encuadernación</a:t>
            </a:r>
            <a:endParaRPr lang="es-C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AF8C07E-BB68-9F21-5AC1-62290D41C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https://www.youtube.com/watch?v=6VJ2Zh-Se_g&amp;t=28s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54344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ornVTI">
  <a:themeElements>
    <a:clrScheme name="Custom 1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3FB96C"/>
      </a:accent1>
      <a:accent2>
        <a:srgbClr val="699EFA"/>
      </a:accent2>
      <a:accent3>
        <a:srgbClr val="8039C1"/>
      </a:accent3>
      <a:accent4>
        <a:srgbClr val="D1971A"/>
      </a:accent4>
      <a:accent5>
        <a:srgbClr val="E62B59"/>
      </a:accent5>
      <a:accent6>
        <a:srgbClr val="9CA2AB"/>
      </a:accent6>
      <a:hlink>
        <a:srgbClr val="FFFFFF"/>
      </a:hlink>
      <a:folHlink>
        <a:srgbClr val="57618E"/>
      </a:folHlink>
    </a:clrScheme>
    <a:fontScheme name="Torn">
      <a:majorFont>
        <a:latin typeface="Verdana Pro Cond SemiBold"/>
        <a:ea typeface=""/>
        <a:cs typeface=""/>
      </a:majorFont>
      <a:minorFont>
        <a:latin typeface="Verdan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ornVTI" id="{D93270A2-BAD7-4DCC-9D1D-3427EACCFA88}" vid="{1B17486C-9B79-43FC-98F9-5BF7AA5600D2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83</TotalTime>
  <Words>228</Words>
  <Application>Microsoft Office PowerPoint</Application>
  <PresentationFormat>Panorámica</PresentationFormat>
  <Paragraphs>50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4" baseType="lpstr">
      <vt:lpstr>alegreya</vt:lpstr>
      <vt:lpstr>Aptos</vt:lpstr>
      <vt:lpstr>Arial</vt:lpstr>
      <vt:lpstr>Google Sans</vt:lpstr>
      <vt:lpstr>source sans pro</vt:lpstr>
      <vt:lpstr>TCB</vt:lpstr>
      <vt:lpstr>TCM</vt:lpstr>
      <vt:lpstr>Verdana Pro</vt:lpstr>
      <vt:lpstr>Verdana Pro Cond SemiBold</vt:lpstr>
      <vt:lpstr>TornVTI</vt:lpstr>
      <vt:lpstr>Libro sensorial</vt:lpstr>
      <vt:lpstr>OBJETIVO</vt:lpstr>
      <vt:lpstr>¿Qué son los libros sensoriales?</vt:lpstr>
      <vt:lpstr>¿Para qué sirve un libro sensorial? </vt:lpstr>
      <vt:lpstr>¿Qué ventajas aportan los libros sensoriales?</vt:lpstr>
      <vt:lpstr>Presentación de PowerPoint</vt:lpstr>
      <vt:lpstr>Presentación de PowerPoint</vt:lpstr>
      <vt:lpstr>¿Cómo confeccionar un libro sensorial? </vt:lpstr>
      <vt:lpstr>Tipos de encuadernación</vt:lpstr>
      <vt:lpstr>Ideas de libro sensorial</vt:lpstr>
      <vt:lpstr>¿Qué actividades incluir?</vt:lpstr>
      <vt:lpstr>Recursos/materiales</vt:lpstr>
      <vt:lpstr>Pasos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Libro sensorial</dc:title>
  <dc:creator>Christian Pavéz Mercado</dc:creator>
  <cp:lastModifiedBy>salon36</cp:lastModifiedBy>
  <cp:revision>5</cp:revision>
  <dcterms:created xsi:type="dcterms:W3CDTF">2024-11-05T02:19:42Z</dcterms:created>
  <dcterms:modified xsi:type="dcterms:W3CDTF">2024-11-06T11:51:22Z</dcterms:modified>
</cp:coreProperties>
</file>