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PREGUNTAS DE REPASO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EVALUACIÓN SUMATIVA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8651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¿Qué significa que una actividad sea lúdica?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¿Qué es una ronda infantil?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¿Cuál es la diferencia entre juego y actividad lúdica?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/>
              <a:t>¿Qué significa que la ronda sea </a:t>
            </a:r>
            <a:r>
              <a:rPr lang="es-MX" dirty="0" smtClean="0"/>
              <a:t>un instrumento pedagógico?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¿Qué características debe tener una actividad lúdica?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Dé 3 ejemplos de actividades lúdicas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¿Qué se desarrolla cognitivamente con las rondas infantiles?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¿Qué importancia tienen las rondas infantiles?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¿En qué momento de la jornada diaria se realizan las actividades lúdicas? ¿Por qué?</a:t>
            </a:r>
          </a:p>
          <a:p>
            <a:pPr marL="342900" indent="-342900">
              <a:buFont typeface="+mj-lt"/>
              <a:buAutoNum type="arabicPeriod"/>
            </a:pPr>
            <a:r>
              <a:rPr lang="es-MX" dirty="0" smtClean="0"/>
              <a:t>¿Con qué frecuencia se realizan las actividades lúdicas en Educación Parvularia?</a:t>
            </a:r>
          </a:p>
          <a:p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dirty="0" smtClean="0"/>
              <a:t>11. ¿Cómo se desarrollan las rondas infantiles en sala cuna?</a:t>
            </a:r>
          </a:p>
          <a:p>
            <a:pPr marL="0" indent="0">
              <a:buNone/>
            </a:pPr>
            <a:r>
              <a:rPr lang="es-MX" dirty="0" smtClean="0"/>
              <a:t>12.  Qué </a:t>
            </a:r>
            <a:r>
              <a:rPr lang="es-MX" dirty="0"/>
              <a:t>beneficio tiene para los niños y niñas realizar actividades lúdicas</a:t>
            </a:r>
            <a:r>
              <a:rPr lang="es-MX" dirty="0" smtClean="0"/>
              <a:t>?</a:t>
            </a:r>
          </a:p>
          <a:p>
            <a:pPr marL="0" indent="0">
              <a:buNone/>
            </a:pPr>
            <a:r>
              <a:rPr lang="es-MX" dirty="0" smtClean="0"/>
              <a:t>13. ¿Qué significa que la ronda tenga una expresión ritmo-plástica?</a:t>
            </a:r>
          </a:p>
          <a:p>
            <a:pPr marL="0" indent="0">
              <a:buNone/>
            </a:pPr>
            <a:r>
              <a:rPr lang="es-MX" dirty="0" smtClean="0"/>
              <a:t>14. </a:t>
            </a:r>
            <a:r>
              <a:rPr lang="es-MX" dirty="0"/>
              <a:t>¿Qué significa que la ronda sea didáctica</a:t>
            </a:r>
            <a:r>
              <a:rPr lang="es-MX" dirty="0" smtClean="0"/>
              <a:t>?</a:t>
            </a:r>
          </a:p>
          <a:p>
            <a:pPr marL="0" indent="0">
              <a:buNone/>
            </a:pPr>
            <a:r>
              <a:rPr lang="es-MX" dirty="0" smtClean="0"/>
              <a:t>15. </a:t>
            </a:r>
            <a:r>
              <a:rPr lang="es-MX" dirty="0"/>
              <a:t>¿Qué se desarrolla </a:t>
            </a:r>
            <a:r>
              <a:rPr lang="es-MX" dirty="0" smtClean="0"/>
              <a:t>en el área psicomotriz </a:t>
            </a:r>
            <a:r>
              <a:rPr lang="es-MX" dirty="0"/>
              <a:t>con las rondas infantiles</a:t>
            </a:r>
            <a:r>
              <a:rPr lang="es-MX" dirty="0" smtClean="0"/>
              <a:t>?</a:t>
            </a:r>
          </a:p>
          <a:p>
            <a:pPr marL="0" indent="0">
              <a:buNone/>
            </a:pPr>
            <a:r>
              <a:rPr lang="es-MX" dirty="0" smtClean="0"/>
              <a:t>16. ¿Cómo se desarrollan las rondas infantiles a partir de los 3 años?</a:t>
            </a:r>
          </a:p>
          <a:p>
            <a:pPr marL="342900" indent="-342900">
              <a:buAutoNum type="arabicPeriod" startAt="17"/>
            </a:pPr>
            <a:r>
              <a:rPr lang="es-MX" dirty="0" smtClean="0"/>
              <a:t>¿Qué se trabaja en sala cuna cuando hacen juegos musicales?</a:t>
            </a:r>
          </a:p>
          <a:p>
            <a:pPr marL="342900" indent="-342900">
              <a:buFont typeface="Wingdings 2" panose="05020102010507070707" pitchFamily="18" charset="2"/>
              <a:buAutoNum type="arabicPeriod" startAt="17"/>
            </a:pPr>
            <a:r>
              <a:rPr lang="es-MX" dirty="0"/>
              <a:t>¿Qué se trabaja en sala cuna cuando </a:t>
            </a:r>
            <a:r>
              <a:rPr lang="es-MX" smtClean="0"/>
              <a:t>hacen movimiento?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715940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30</TotalTime>
  <Words>213</Words>
  <Application>Microsoft Office PowerPoint</Application>
  <PresentationFormat>Panorámica</PresentationFormat>
  <Paragraphs>22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Gill Sans MT</vt:lpstr>
      <vt:lpstr>Wingdings 2</vt:lpstr>
      <vt:lpstr>Dividendo</vt:lpstr>
      <vt:lpstr>PREGUNTAS DE REPASO</vt:lpstr>
      <vt:lpstr>Actividad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PREGUNTAS DE REPASO</dc:title>
  <dc:creator>PC 09</dc:creator>
  <cp:lastModifiedBy>PC 09</cp:lastModifiedBy>
  <cp:revision>5</cp:revision>
  <dcterms:created xsi:type="dcterms:W3CDTF">2024-11-06T10:25:37Z</dcterms:created>
  <dcterms:modified xsi:type="dcterms:W3CDTF">2024-11-06T10:56:18Z</dcterms:modified>
</cp:coreProperties>
</file>