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64" r:id="rId3"/>
    <p:sldId id="259" r:id="rId4"/>
    <p:sldId id="258" r:id="rId5"/>
    <p:sldId id="260" r:id="rId6"/>
    <p:sldId id="261" r:id="rId7"/>
    <p:sldId id="262" r:id="rId8"/>
    <p:sldId id="263" r:id="rId9"/>
    <p:sldId id="257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7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11/3/2024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11/3/2024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11/3/2024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11/3/2024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11/3/2024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psearchtool.com/images/25-mejores-imagenes-de-rondas-infantiles-preschool-activities-for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arters.com.uy/catalogo/set-de-instrumentos-musicales-para-bebes_303253_0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adiomaria.org.ar/programacion/programas/hoy-puede-ser-abriendo-rondas-el-juego-y-el-arte-en-la-infancia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FDD9264-A478-4B82-A891-2BEA8BF9F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Dibujo animado de un personaje animado&#10;&#10;Descripción generada automáticamente con confianza baja">
            <a:extLst>
              <a:ext uri="{FF2B5EF4-FFF2-40B4-BE49-F238E27FC236}">
                <a16:creationId xmlns:a16="http://schemas.microsoft.com/office/drawing/2014/main" id="{6B4B33BE-9D9A-FAB9-7169-77A571B0C0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2200" r="9092" b="3604"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4D755E9-CEF5-43A7-A514-4664F25F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B32FD10-AC2E-4FAD-FD33-C0BD1CD404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7" y="1298448"/>
            <a:ext cx="3685070" cy="3255264"/>
          </a:xfrm>
        </p:spPr>
        <p:txBody>
          <a:bodyPr>
            <a:normAutofit/>
          </a:bodyPr>
          <a:lstStyle/>
          <a:p>
            <a:r>
              <a:rPr lang="es-MX" sz="4400"/>
              <a:t>IMPORTANCIA DE LAS RONDAS INFANTILES</a:t>
            </a:r>
            <a:endParaRPr lang="es-CL" sz="440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25778AB-FF68-FFCD-61DB-D00DEA3650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4670246"/>
            <a:ext cx="3685069" cy="914400"/>
          </a:xfrm>
        </p:spPr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BF879CD-ED15-450F-B829-699C694D2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0836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4E5DFE-721F-32EE-F4DC-6299F360E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200" dirty="0"/>
              <a:t>Psicomotricidad:</a:t>
            </a:r>
            <a:endParaRPr lang="es-CL" sz="32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AF6ED4-2EBE-32C0-3DC4-289BA1E2D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sz="3200" dirty="0"/>
              <a:t>Se fortalece la lateralidad</a:t>
            </a:r>
          </a:p>
          <a:p>
            <a:r>
              <a:rPr lang="es-CL" sz="3200" dirty="0"/>
              <a:t>Equilibrio</a:t>
            </a:r>
          </a:p>
          <a:p>
            <a:r>
              <a:rPr lang="es-CL" sz="3200" dirty="0"/>
              <a:t>Dominio y reconocimiento corporal. 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68195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24D7F5-4C96-77D4-4579-D3922805D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500" dirty="0"/>
              <a:t>Objetivo</a:t>
            </a:r>
            <a:endParaRPr lang="es-CL" sz="45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E3982B-E1EF-84E9-F015-35406E6EC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3200" dirty="0"/>
              <a:t>Aprender sobre las rondas infantiles y su importancia en el desarrollo de los niños y niñas.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3729204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36FE62-FA77-4A49-AE81-8ECF770F9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900" b="0" i="0" dirty="0">
                <a:solidFill>
                  <a:srgbClr val="E6309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¿Qué consideramos una ronda infantil?</a:t>
            </a:r>
            <a:endParaRPr lang="es-CL" sz="3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53AB1F3-E7F7-61CD-6328-E926DDFCB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L" sz="2400" b="1" i="0" dirty="0">
                <a:solidFill>
                  <a:srgbClr val="31323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Las rondas infantiles son, en la práctica, un instrumento pedagógico y didáctico</a:t>
            </a:r>
            <a:r>
              <a:rPr lang="es-CL" sz="2400" dirty="0">
                <a:solidFill>
                  <a:srgbClr val="3132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</a:t>
            </a:r>
            <a:r>
              <a:rPr lang="es-CL" sz="2400" i="0" dirty="0">
                <a:solidFill>
                  <a:srgbClr val="31323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es-CL" sz="2400" b="0" i="0" dirty="0">
                <a:solidFill>
                  <a:srgbClr val="31323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nen una carga semántica, una implicación socio-cultural y un dinamismo que las convierten en la herramienta ideal para el desarrollo de los pequeños. </a:t>
            </a:r>
          </a:p>
          <a:p>
            <a:pPr marL="0" indent="0" algn="just">
              <a:buNone/>
            </a:pPr>
            <a:r>
              <a:rPr lang="es-CL" sz="2400" b="0" i="0" dirty="0">
                <a:solidFill>
                  <a:srgbClr val="31323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 pedagogo puede crear situaciones para fomentar un área del conocimiento en concreto – matemáticas, ciencias naturales, lingüística – estimulando, ante todo, la creatividad y la participación grupal. </a:t>
            </a:r>
          </a:p>
          <a:p>
            <a:pPr marL="0" indent="0" algn="just">
              <a:buNone/>
            </a:pPr>
            <a:r>
              <a:rPr lang="es-CL" sz="2400" b="0" i="0" dirty="0">
                <a:solidFill>
                  <a:srgbClr val="31323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Son un elemento lúdico, una actividad social y ante todo un elemento de expresión ritmo-plástica. </a:t>
            </a:r>
            <a:endParaRPr lang="es-C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958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8D2745-8124-6FC6-9985-D43191E03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851693-E42A-41E6-935F-18514032B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 ronda constituye un gran recurso didáctico</a:t>
            </a:r>
          </a:p>
          <a:p>
            <a:r>
              <a:rPr lang="es-C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CL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 valiosa fuente de apoyo para la adquisición de conocimientos, no solo de tipo formativo sino del ámbito general del niño</a:t>
            </a:r>
            <a:br>
              <a:rPr lang="es-CL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CL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/niña.</a:t>
            </a:r>
          </a:p>
          <a:p>
            <a:r>
              <a:rPr lang="es-CL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 un elemento de expresión ritmo-plástica muy completa, ya que permite la participación del niño en forma espontánea y va mejorando su formación integral.</a:t>
            </a:r>
          </a:p>
          <a:p>
            <a:r>
              <a:rPr lang="es-C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L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stimula el desarrollo social. </a:t>
            </a:r>
          </a:p>
          <a:p>
            <a:r>
              <a:rPr lang="es-CL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 un instrumento que ayuda para convivencia y las normales relaciones entre los niños.</a:t>
            </a:r>
            <a:endParaRPr lang="es-C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019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17E02F-C08B-1ACA-8AAA-D255241CA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900" b="0" i="0" dirty="0">
                <a:solidFill>
                  <a:srgbClr val="E6309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¿Y qué hacemos en las rondas de bebés? </a:t>
            </a:r>
            <a:endParaRPr lang="es-CL" sz="3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E8117A-5684-0AC4-9EC2-E8FA8EED17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fontAlgn="base"/>
            <a:r>
              <a:rPr lang="es-CL" sz="24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Escuchamos y cantamos canciones.</a:t>
            </a:r>
          </a:p>
          <a:p>
            <a:pPr algn="l" fontAlgn="base"/>
            <a:r>
              <a:rPr lang="es-CL" sz="24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Interactuamos con instrumentos musicales como: maracas, cascabeles, castañuelas, campanas, tambores, xilófonos.</a:t>
            </a:r>
          </a:p>
          <a:p>
            <a:pPr algn="l" fontAlgn="base"/>
            <a:r>
              <a:rPr lang="es-CL" sz="24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Bailamos y movemos nuestro cuerpo por partes, hacemos formas. Imitamos y nos dejamos imitar.</a:t>
            </a:r>
            <a:endParaRPr lang="es-CL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/>
            <a:r>
              <a:rPr lang="es-CL" sz="24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Jugamos a las escondidas imitando o buscando a un animal. Vamos a caballo, al paso, al trote, al galope. Y con estos juegos nos imaginamos el entorno y lo vivenciamos tal como lo imaginamos.</a:t>
            </a:r>
          </a:p>
          <a:p>
            <a:pPr algn="l" fontAlgn="base"/>
            <a:r>
              <a:rPr lang="es-CL" sz="24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Imitamos ritmos con las palmas, con el cuerpo, con el piso.</a:t>
            </a:r>
          </a:p>
          <a:p>
            <a:pPr algn="l" fontAlgn="base"/>
            <a:r>
              <a:rPr lang="es-CL" sz="24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Descubrimos como suenan los objetos.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0909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E9F5D7F-1BBC-4096-ADA7-AA9C9E4D28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D370DD-716B-4528-B475-331F84CEA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9514" y="758953"/>
            <a:ext cx="7052486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9D076F-656A-4CD9-83AD-AF8F4B28C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912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L"/>
          </a:p>
        </p:txBody>
      </p:sp>
      <p:pic>
        <p:nvPicPr>
          <p:cNvPr id="7" name="Imagen 6" descr="Imagen que contiene bebé, interior, persona, pequeño&#10;&#10;Descripción generada automáticamente">
            <a:extLst>
              <a:ext uri="{FF2B5EF4-FFF2-40B4-BE49-F238E27FC236}">
                <a16:creationId xmlns:a16="http://schemas.microsoft.com/office/drawing/2014/main" id="{CD6F5055-4F8D-CF21-1252-0D8E4F42D7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60771" y="1062849"/>
            <a:ext cx="3778286" cy="4722857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EE35DB-0CDB-E171-0A63-995DC0988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1644" y="1062849"/>
            <a:ext cx="6451109" cy="4722132"/>
          </a:xfrm>
        </p:spPr>
        <p:txBody>
          <a:bodyPr anchor="t">
            <a:noAutofit/>
          </a:bodyPr>
          <a:lstStyle/>
          <a:p>
            <a:pPr algn="just" fontAlgn="base"/>
            <a:r>
              <a:rPr lang="es-CL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partir del ritmo y el disfrute a través de los juegos musicales buscamos despertar la percepción y sensibilización auditiva. </a:t>
            </a:r>
          </a:p>
          <a:p>
            <a:pPr algn="just" fontAlgn="base"/>
            <a:r>
              <a:rPr lang="es-CL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 canciones, en la interacción con instrumentos y la imitación de ritmos. </a:t>
            </a:r>
          </a:p>
          <a:p>
            <a:pPr algn="just" fontAlgn="base"/>
            <a:r>
              <a:rPr lang="es-CL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 experimentación individual con pequeños instrumentos de percusión, como maracas o xilófonos, hacen que el niño / la niña a través del juego reconozca y diferencie cada sonido. </a:t>
            </a:r>
          </a:p>
          <a:p>
            <a:pPr algn="just" fontAlgn="base"/>
            <a:r>
              <a:rPr lang="es-CL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raíz del trabajo con canciones se despierta la facultad de concentración y con el movimiento se potencia el control rítmico del cuerpo y su coordinación. </a:t>
            </a:r>
          </a:p>
          <a:p>
            <a:pPr algn="just" fontAlgn="base"/>
            <a:r>
              <a:rPr lang="es-CL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Nuestro objetivo es hacer que los niños disfruten de la música y que sea una parte cotidiana en el juego y en su crecimiento personal.</a:t>
            </a:r>
          </a:p>
        </p:txBody>
      </p:sp>
    </p:spTree>
    <p:extLst>
      <p:ext uri="{BB962C8B-B14F-4D97-AF65-F5344CB8AC3E}">
        <p14:creationId xmlns:p14="http://schemas.microsoft.com/office/powerpoint/2010/main" val="2027598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FA4403-DC13-F250-B767-DD896B0F9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900" b="0" i="0" dirty="0">
                <a:solidFill>
                  <a:srgbClr val="E6309D"/>
                </a:solidFill>
                <a:effectLst/>
                <a:latin typeface="proxima-n-w01-reg"/>
              </a:rPr>
              <a:t>A partir de los 3 años</a:t>
            </a:r>
            <a:endParaRPr lang="es-CL" sz="39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E57EF4-EA4E-EF36-C80E-BB47EBDBD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 fontAlgn="base"/>
            <a:r>
              <a:rPr lang="es-CL" sz="3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Recreamos nuestro propio escenario y nuestra propia escena. </a:t>
            </a:r>
          </a:p>
          <a:p>
            <a:pPr algn="just" fontAlgn="base"/>
            <a:r>
              <a:rPr lang="es-CL" sz="3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Bailamos y cantamos canciones. </a:t>
            </a:r>
          </a:p>
          <a:p>
            <a:pPr algn="just" fontAlgn="base"/>
            <a:r>
              <a:rPr lang="es-CL" sz="3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Movemos nuestro cuerpo por partes y hacemos formas. </a:t>
            </a:r>
          </a:p>
          <a:p>
            <a:pPr algn="just" fontAlgn="base"/>
            <a:r>
              <a:rPr lang="es-CL" sz="3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Imitamos y nos dejamos imitar. </a:t>
            </a:r>
          </a:p>
          <a:p>
            <a:pPr algn="just" fontAlgn="base"/>
            <a:r>
              <a:rPr lang="es-CL" sz="3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Nos sentamos, nos paramos, damos vueltas, descubrimos el espacio y los objetos metiéndonos por los huecos, cruzándolos, subiendo, bajando. </a:t>
            </a:r>
          </a:p>
          <a:p>
            <a:pPr algn="just" fontAlgn="base"/>
            <a:r>
              <a:rPr lang="es-CL" sz="3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Nos movemos al escuchar un sonido.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8863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FCF8D96-ACCE-4A38-BFE7-4D631184D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9254"/>
            <a:ext cx="5608255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9C2EFA-59C4-7432-FDEA-207C1C2D2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9" y="1094282"/>
            <a:ext cx="4998962" cy="4690699"/>
          </a:xfrm>
        </p:spPr>
        <p:txBody>
          <a:bodyPr anchor="t">
            <a:normAutofit/>
          </a:bodyPr>
          <a:lstStyle/>
          <a:p>
            <a:pPr algn="just" fontAlgn="base"/>
            <a:r>
              <a:rPr lang="es-CL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través del juego y la imaginación improvisamos para reinventar personajes, figuras, historias y cuentos. </a:t>
            </a:r>
          </a:p>
          <a:p>
            <a:pPr algn="just" fontAlgn="base"/>
            <a:r>
              <a:rPr lang="es-CL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Rítmica, movimiento y coordinación es lo que también trabajamos con estas disciplinas. Nuestro cuerpo como instrumento musical, nos movemos al escuchar un sonido, ese sonido se mueve en nosotros. </a:t>
            </a:r>
          </a:p>
          <a:p>
            <a:pPr algn="just" fontAlgn="base"/>
            <a:r>
              <a:rPr lang="es-CL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Esto en el niño es natural y espontáneo, partiendo de esta base buscamos impulsar y desarrollar el movimiento corporal a través de la rítmica junto con los juegos coreográficos con canciones, así como, a través de la improvisación, la composición performativa -teatral.</a:t>
            </a:r>
          </a:p>
          <a:p>
            <a:endParaRPr lang="es-CL" sz="1600" dirty="0">
              <a:solidFill>
                <a:srgbClr val="FFFFFF"/>
              </a:solidFill>
            </a:endParaRPr>
          </a:p>
        </p:txBody>
      </p:sp>
      <p:pic>
        <p:nvPicPr>
          <p:cNvPr id="5" name="Imagen 4" descr="Grupo de personas en el pasto&#10;&#10;Descripción generada automáticamente">
            <a:extLst>
              <a:ext uri="{FF2B5EF4-FFF2-40B4-BE49-F238E27FC236}">
                <a16:creationId xmlns:a16="http://schemas.microsoft.com/office/drawing/2014/main" id="{44899CDD-0B69-4DB7-DB66-37CFEC4D8D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7568" r="27893"/>
          <a:stretch/>
        </p:blipFill>
        <p:spPr>
          <a:xfrm>
            <a:off x="6083162" y="759254"/>
            <a:ext cx="5238340" cy="533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507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2C6696-9648-B876-3356-A25FAF88C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Desarrollo cognitivo:</a:t>
            </a:r>
            <a:br>
              <a:rPr lang="es-CL" dirty="0"/>
            </a:b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099656-83B9-9F3E-7032-5947D5593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2800" dirty="0"/>
              <a:t>La capacidad de la memoria </a:t>
            </a:r>
          </a:p>
          <a:p>
            <a:r>
              <a:rPr lang="es-CL" sz="2800" dirty="0"/>
              <a:t>Permite fortalecer procesos de pronunciación</a:t>
            </a:r>
          </a:p>
          <a:p>
            <a:r>
              <a:rPr lang="es-CL" sz="2800" dirty="0"/>
              <a:t>Fortalece la capacidad de razonamiento y pensamiento.</a:t>
            </a:r>
          </a:p>
          <a:p>
            <a:r>
              <a:rPr lang="es-CL" sz="2800" dirty="0"/>
              <a:t> Las rondas también aportan a la creatividad, que alimenta su aprendizaje, por medio de los roles que se tomen en el juego, a su vez, la socialización que se da en los momentos de rondar y cantar hace parte de la lúdica. </a:t>
            </a:r>
          </a:p>
        </p:txBody>
      </p:sp>
    </p:spTree>
    <p:extLst>
      <p:ext uri="{BB962C8B-B14F-4D97-AF65-F5344CB8AC3E}">
        <p14:creationId xmlns:p14="http://schemas.microsoft.com/office/powerpoint/2010/main" val="3389093790"/>
      </p:ext>
    </p:extLst>
  </p:cSld>
  <p:clrMapOvr>
    <a:masterClrMapping/>
  </p:clrMapOvr>
</p:sld>
</file>

<file path=ppt/theme/theme1.xml><?xml version="1.0" encoding="utf-8"?>
<a:theme xmlns:a="http://schemas.openxmlformats.org/drawingml/2006/main" name="Marco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TM03457475[[fn=Marco]]</Template>
  <TotalTime>131</TotalTime>
  <Words>678</Words>
  <Application>Microsoft Office PowerPoint</Application>
  <PresentationFormat>Panorámica</PresentationFormat>
  <Paragraphs>43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Corbel</vt:lpstr>
      <vt:lpstr>proxima-n-w01-reg</vt:lpstr>
      <vt:lpstr>Times New Roman</vt:lpstr>
      <vt:lpstr>Wingdings 2</vt:lpstr>
      <vt:lpstr>Marco</vt:lpstr>
      <vt:lpstr>IMPORTANCIA DE LAS RONDAS INFANTILES</vt:lpstr>
      <vt:lpstr>Objetivo</vt:lpstr>
      <vt:lpstr>¿Qué consideramos una ronda infantil?</vt:lpstr>
      <vt:lpstr>Presentación de PowerPoint</vt:lpstr>
      <vt:lpstr>¿Y qué hacemos en las rondas de bebés? </vt:lpstr>
      <vt:lpstr>Presentación de PowerPoint</vt:lpstr>
      <vt:lpstr>A partir de los 3 años</vt:lpstr>
      <vt:lpstr>Presentación de PowerPoint</vt:lpstr>
      <vt:lpstr>Desarrollo cognitivo: </vt:lpstr>
      <vt:lpstr>Psicomotricidad: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Christian Pavéz Mercado</dc:creator>
  <cp:lastModifiedBy>Christian Pavéz Mercado</cp:lastModifiedBy>
  <cp:revision>2</cp:revision>
  <dcterms:created xsi:type="dcterms:W3CDTF">2024-11-04T00:10:54Z</dcterms:created>
  <dcterms:modified xsi:type="dcterms:W3CDTF">2024-11-04T02:22:48Z</dcterms:modified>
</cp:coreProperties>
</file>