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68" r:id="rId5"/>
    <p:sldId id="274" r:id="rId6"/>
    <p:sldId id="271" r:id="rId7"/>
    <p:sldId id="261" r:id="rId8"/>
    <p:sldId id="266" r:id="rId9"/>
    <p:sldId id="267" r:id="rId10"/>
    <p:sldId id="269" r:id="rId11"/>
    <p:sldId id="270" r:id="rId12"/>
    <p:sldId id="258" r:id="rId13"/>
    <p:sldId id="259" r:id="rId14"/>
    <p:sldId id="262" r:id="rId15"/>
    <p:sldId id="263" r:id="rId16"/>
    <p:sldId id="264" r:id="rId17"/>
    <p:sldId id="265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5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7689-B46A-4BE6-B8C9-807066955376}" type="datetimeFigureOut">
              <a:rPr lang="es-CL" smtClean="0"/>
              <a:t>09-09-2024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BB7A-D93B-4D29-901B-775ACDE21B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661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7689-B46A-4BE6-B8C9-807066955376}" type="datetimeFigureOut">
              <a:rPr lang="es-CL" smtClean="0"/>
              <a:t>09-09-2024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BB7A-D93B-4D29-901B-775ACDE21B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742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7689-B46A-4BE6-B8C9-807066955376}" type="datetimeFigureOut">
              <a:rPr lang="es-CL" smtClean="0"/>
              <a:t>09-09-2024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BB7A-D93B-4D29-901B-775ACDE21B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2663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7689-B46A-4BE6-B8C9-807066955376}" type="datetimeFigureOut">
              <a:rPr lang="es-CL" smtClean="0"/>
              <a:t>09-09-2024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BB7A-D93B-4D29-901B-775ACDE21B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73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7689-B46A-4BE6-B8C9-807066955376}" type="datetimeFigureOut">
              <a:rPr lang="es-CL" smtClean="0"/>
              <a:t>09-09-2024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BB7A-D93B-4D29-901B-775ACDE21B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341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7689-B46A-4BE6-B8C9-807066955376}" type="datetimeFigureOut">
              <a:rPr lang="es-CL" smtClean="0"/>
              <a:t>09-09-2024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BB7A-D93B-4D29-901B-775ACDE21B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698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7689-B46A-4BE6-B8C9-807066955376}" type="datetimeFigureOut">
              <a:rPr lang="es-CL" smtClean="0"/>
              <a:t>09-09-2024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BB7A-D93B-4D29-901B-775ACDE21B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288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7689-B46A-4BE6-B8C9-807066955376}" type="datetimeFigureOut">
              <a:rPr lang="es-CL" smtClean="0"/>
              <a:t>09-09-2024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BB7A-D93B-4D29-901B-775ACDE21B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295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7689-B46A-4BE6-B8C9-807066955376}" type="datetimeFigureOut">
              <a:rPr lang="es-CL" smtClean="0"/>
              <a:t>09-09-2024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BB7A-D93B-4D29-901B-775ACDE21B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852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7689-B46A-4BE6-B8C9-807066955376}" type="datetimeFigureOut">
              <a:rPr lang="es-CL" smtClean="0"/>
              <a:t>09-09-2024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BB7A-D93B-4D29-901B-775ACDE21B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893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67689-B46A-4BE6-B8C9-807066955376}" type="datetimeFigureOut">
              <a:rPr lang="es-CL" smtClean="0"/>
              <a:t>09-09-2024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0BB7A-D93B-4D29-901B-775ACDE21B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789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67689-B46A-4BE6-B8C9-807066955376}" type="datetimeFigureOut">
              <a:rPr lang="es-CL" smtClean="0"/>
              <a:t>09-09-2024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C0BB7A-D93B-4D29-901B-775ACDE21BC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20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C5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DCE8FF-9967-1659-4A44-5F39E91F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850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4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7" name="Freeform: Shape 14342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06978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B4B6A2D-AB55-5601-E86D-D0FDF44F3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816" y="965201"/>
            <a:ext cx="3929254" cy="49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90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Freeform: Shape 15366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06978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8E86D13E-FE5A-813C-7268-84C4A9E07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6064" y="965201"/>
            <a:ext cx="2762757" cy="49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49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Freeform: Shape 308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7" name="Freeform: Shape 308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89" name="Isosceles Triangle 308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D44020F-B7DC-BF3B-F9AF-6E5A55520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5525" y="643467"/>
            <a:ext cx="4052949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1" name="Isosceles Triangle 309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129" name="Group 512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5130" name="Freeform: Shape 512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1" name="Rectangle 513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5" name="Isosceles Triangle 513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14DA444-280E-DA6D-964C-FED6B3B3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956" y="643467"/>
            <a:ext cx="7428086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426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7" name="Rectangle 615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9" name="Freeform: Shape 615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61" name="Isosceles Triangle 616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4CB1308-5464-6E48-AD8E-56A90DE83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850" y="643467"/>
            <a:ext cx="4178298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3" name="Isosceles Triangle 616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45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7" name="Freeform: Shape 717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1" name="Rectangle 718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3" name="Freeform: Shape 718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185" name="Isosceles Triangle 718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1FE5FE4-2A02-C468-15EB-B06D01DA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850" y="643467"/>
            <a:ext cx="4178298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7" name="Isosceles Triangle 718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89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819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1" name="Freeform: Shape 820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03" name="Rectangle 820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5" name="Rectangle 820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7" name="Freeform: Shape 820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209" name="Isosceles Triangle 820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C535C99-968E-0868-9C4D-831385071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137" y="643467"/>
            <a:ext cx="3133724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1" name="Isosceles Triangle 821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06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5" name="Freeform: Shape 922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27" name="Rectangle 922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1" name="Freeform: Shape 923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233" name="Isosceles Triangle 923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Imagen de Story Pin">
            <a:extLst>
              <a:ext uri="{FF2B5EF4-FFF2-40B4-BE49-F238E27FC236}">
                <a16:creationId xmlns:a16="http://schemas.microsoft.com/office/drawing/2014/main" id="{C0B2EB6A-A2EC-23C8-00A5-8A80026A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467" y="643467"/>
            <a:ext cx="5571065" cy="557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Isosceles Triangle 923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7" name="Freeform: Shape 17416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19" name="Right Triangle 1741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904B19CB-89D3-BC8D-DDD3-ECD69CA33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2719" y="918546"/>
            <a:ext cx="2327838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019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5" name="Freeform: Shape 19464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467" name="Right Triangle 1946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D0191358-C96C-A6AC-B333-0916A4143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622" y="1234460"/>
            <a:ext cx="5810032" cy="434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5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C5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023639-ADE3-3DE7-D8F6-33A187DD5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850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60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ectangle 2048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9" name="Freeform: Shape 20488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491" name="Right Triangle 20490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A53E7CA2-233C-C59C-790D-98B22E3C8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059" y="918546"/>
            <a:ext cx="4419158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802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3" name="Freeform: Shape 21512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515" name="Right Triangle 21514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3D3BB8A9-6FAC-62DC-8966-765A17970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1629" y="918546"/>
            <a:ext cx="3610017" cy="497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113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44" name="Rectangle 22543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6" name="Freeform: Shape 22545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548" name="Right Triangle 22547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2CFDF4-EC4A-3928-C036-E5DBC6757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35" y="918546"/>
            <a:ext cx="4431606" cy="49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9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72" name="Rectangle 23558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3" name="Freeform: Shape 23560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1145" y="0"/>
            <a:ext cx="4623547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D5006F41-6804-EBAD-E447-0724E30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915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563" name="Group 23562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23564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5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310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1145" y="0"/>
            <a:ext cx="4623547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BEF7FD-B574-AD8B-BC5A-A625ED0F0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91" y="643467"/>
            <a:ext cx="2829547" cy="557106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910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3" name="Rectangle 24582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5" name="Freeform: Shape 24584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1145" y="0"/>
            <a:ext cx="4623547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661D9514-F584-D50D-ABF0-3CE1310B2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64" y="643467"/>
            <a:ext cx="458220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587" name="Group 24586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24588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89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2180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D4F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3B6BC9B-F48B-0CC8-6599-728EBFAB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850" y="643467"/>
            <a:ext cx="41782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032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1332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5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8" name="Rectangle 1332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B6557D1C-A855-3555-1B9B-35B21EED2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8031" y="643467"/>
            <a:ext cx="4247937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88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4" name="Rectangle 18453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65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56" name="Rectangle 18455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782F9467-7C70-0107-A69F-5B348C3E1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5911" y="643467"/>
            <a:ext cx="497217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0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06978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3217EE4-8AB0-EC72-C494-90934164A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982078"/>
            <a:ext cx="4927086" cy="487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019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Freeform: Shape 10253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06978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C2640C5-4A3C-1D10-9650-0179E30C1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659" y="965201"/>
            <a:ext cx="4911568" cy="49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0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Freeform: Shape 11277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06978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82FAB91-7CB5-078D-2C0D-2F6D8E84B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6064" y="965201"/>
            <a:ext cx="2762757" cy="49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758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2" name="Freeform: Shape 12301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06978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8EB00E5-A8DB-A8DD-57B2-E1EAD88C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673" y="965201"/>
            <a:ext cx="3413539" cy="49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254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0</Words>
  <Application>Microsoft Office PowerPoint</Application>
  <PresentationFormat>Presentación en pantalla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 Pavéz Mercado</dc:creator>
  <cp:lastModifiedBy>Christian Pavéz Mercado</cp:lastModifiedBy>
  <cp:revision>2</cp:revision>
  <dcterms:created xsi:type="dcterms:W3CDTF">2024-09-09T22:18:26Z</dcterms:created>
  <dcterms:modified xsi:type="dcterms:W3CDTF">2024-09-10T00:16:42Z</dcterms:modified>
</cp:coreProperties>
</file>