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Atma Bold" charset="1" panose="00000000000000000000"/>
      <p:regular r:id="rId14"/>
    </p:embeddedFont>
    <p:embeddedFont>
      <p:font typeface="Belleza" charset="1" panose="02000503050000020003"/>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21.png" Type="http://schemas.openxmlformats.org/officeDocument/2006/relationships/image"/><Relationship Id="rId15" Target="../media/image2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21.png" Type="http://schemas.openxmlformats.org/officeDocument/2006/relationships/image"/><Relationship Id="rId15" Target="../media/image2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23.png" Type="http://schemas.openxmlformats.org/officeDocument/2006/relationships/image"/><Relationship Id="rId17" Target="../media/image24.svg" Type="http://schemas.openxmlformats.org/officeDocument/2006/relationships/image"/><Relationship Id="rId18" Target="../media/image25.png" Type="http://schemas.openxmlformats.org/officeDocument/2006/relationships/image"/><Relationship Id="rId19" Target="../media/image26.svg" Type="http://schemas.openxmlformats.org/officeDocument/2006/relationships/image"/><Relationship Id="rId2" Target="../media/image1.png" Type="http://schemas.openxmlformats.org/officeDocument/2006/relationships/image"/><Relationship Id="rId20" Target="../media/image27.png" Type="http://schemas.openxmlformats.org/officeDocument/2006/relationships/image"/><Relationship Id="rId21" Target="../media/image28.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1.png" Type="http://schemas.openxmlformats.org/officeDocument/2006/relationships/image"/><Relationship Id="rId19" Target="../media/image32.svg" Type="http://schemas.openxmlformats.org/officeDocument/2006/relationships/image"/><Relationship Id="rId2" Target="../media/image1.png" Type="http://schemas.openxmlformats.org/officeDocument/2006/relationships/image"/><Relationship Id="rId20" Target="../media/image33.png" Type="http://schemas.openxmlformats.org/officeDocument/2006/relationships/image"/><Relationship Id="rId21" Target="../media/image34.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1.png" Type="http://schemas.openxmlformats.org/officeDocument/2006/relationships/image"/><Relationship Id="rId19" Target="../media/image32.svg" Type="http://schemas.openxmlformats.org/officeDocument/2006/relationships/image"/><Relationship Id="rId2" Target="../media/image1.png" Type="http://schemas.openxmlformats.org/officeDocument/2006/relationships/image"/><Relationship Id="rId20" Target="../media/image33.png" Type="http://schemas.openxmlformats.org/officeDocument/2006/relationships/image"/><Relationship Id="rId21" Target="../media/image34.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1.png" Type="http://schemas.openxmlformats.org/officeDocument/2006/relationships/image"/><Relationship Id="rId19" Target="../media/image32.svg" Type="http://schemas.openxmlformats.org/officeDocument/2006/relationships/image"/><Relationship Id="rId2" Target="../media/image1.png" Type="http://schemas.openxmlformats.org/officeDocument/2006/relationships/image"/><Relationship Id="rId20" Target="../media/image33.png" Type="http://schemas.openxmlformats.org/officeDocument/2006/relationships/image"/><Relationship Id="rId21" Target="../media/image34.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16" Target="../media/image13.png" Type="http://schemas.openxmlformats.org/officeDocument/2006/relationships/image"/><Relationship Id="rId17" Target="../media/image14.svg" Type="http://schemas.openxmlformats.org/officeDocument/2006/relationships/image"/><Relationship Id="rId18" Target="../media/image15.png" Type="http://schemas.openxmlformats.org/officeDocument/2006/relationships/image"/><Relationship Id="rId19" Target="../media/image16.svg" Type="http://schemas.openxmlformats.org/officeDocument/2006/relationships/image"/><Relationship Id="rId2" Target="../media/image1.png" Type="http://schemas.openxmlformats.org/officeDocument/2006/relationships/image"/><Relationship Id="rId20" Target="../media/image41.png" Type="http://schemas.openxmlformats.org/officeDocument/2006/relationships/image"/><Relationship Id="rId21" Target="../media/image42.svg" Type="http://schemas.openxmlformats.org/officeDocument/2006/relationships/image"/><Relationship Id="rId22" Target="../media/image43.png" Type="http://schemas.openxmlformats.org/officeDocument/2006/relationships/image"/><Relationship Id="rId23" Target="../media/image44.svg" Type="http://schemas.openxmlformats.org/officeDocument/2006/relationships/image"/><Relationship Id="rId3" Target="../media/image2.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AB8D1"/>
        </a:solidFill>
      </p:bgPr>
    </p:bg>
    <p:spTree>
      <p:nvGrpSpPr>
        <p:cNvPr id="1" name=""/>
        <p:cNvGrpSpPr/>
        <p:nvPr/>
      </p:nvGrpSpPr>
      <p:grpSpPr>
        <a:xfrm>
          <a:off x="0" y="0"/>
          <a:ext cx="0" cy="0"/>
          <a:chOff x="0" y="0"/>
          <a:chExt cx="0" cy="0"/>
        </a:xfrm>
      </p:grpSpPr>
      <p:sp>
        <p:nvSpPr>
          <p:cNvPr name="Freeform 2" id="2"/>
          <p:cNvSpPr/>
          <p:nvPr/>
        </p:nvSpPr>
        <p:spPr>
          <a:xfrm flipH="false" flipV="false" rot="0">
            <a:off x="848631" y="956447"/>
            <a:ext cx="11084388" cy="8412206"/>
          </a:xfrm>
          <a:custGeom>
            <a:avLst/>
            <a:gdLst/>
            <a:ahLst/>
            <a:cxnLst/>
            <a:rect r="r" b="b" t="t" l="l"/>
            <a:pathLst>
              <a:path h="8412206" w="11084388">
                <a:moveTo>
                  <a:pt x="0" y="0"/>
                </a:moveTo>
                <a:lnTo>
                  <a:pt x="11084388" y="0"/>
                </a:lnTo>
                <a:lnTo>
                  <a:pt x="11084388"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0" t="-14472" r="0" b="-37458"/>
            </a:stretch>
          </a:blipFill>
        </p:spPr>
      </p:sp>
      <p:sp>
        <p:nvSpPr>
          <p:cNvPr name="Freeform 3" id="3"/>
          <p:cNvSpPr/>
          <p:nvPr/>
        </p:nvSpPr>
        <p:spPr>
          <a:xfrm flipH="false" flipV="false" rot="0">
            <a:off x="9112887" y="937397"/>
            <a:ext cx="8326482" cy="8412206"/>
          </a:xfrm>
          <a:custGeom>
            <a:avLst/>
            <a:gdLst/>
            <a:ahLst/>
            <a:cxnLst/>
            <a:rect r="r" b="b" t="t" l="l"/>
            <a:pathLst>
              <a:path h="8412206" w="8326482">
                <a:moveTo>
                  <a:pt x="0" y="0"/>
                </a:moveTo>
                <a:lnTo>
                  <a:pt x="8326482" y="0"/>
                </a:lnTo>
                <a:lnTo>
                  <a:pt x="8326482"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33624" t="-14527" r="0" b="-37976"/>
            </a:stretch>
          </a:blipFill>
        </p:spPr>
      </p:sp>
      <p:sp>
        <p:nvSpPr>
          <p:cNvPr name="Freeform 4" id="4"/>
          <p:cNvSpPr/>
          <p:nvPr/>
        </p:nvSpPr>
        <p:spPr>
          <a:xfrm flipH="true" flipV="false" rot="0">
            <a:off x="3594331" y="2059321"/>
            <a:ext cx="12100001" cy="5566000"/>
          </a:xfrm>
          <a:custGeom>
            <a:avLst/>
            <a:gdLst/>
            <a:ahLst/>
            <a:cxnLst/>
            <a:rect r="r" b="b" t="t" l="l"/>
            <a:pathLst>
              <a:path h="5566000" w="12100001">
                <a:moveTo>
                  <a:pt x="12100001" y="0"/>
                </a:moveTo>
                <a:lnTo>
                  <a:pt x="0" y="0"/>
                </a:lnTo>
                <a:lnTo>
                  <a:pt x="0" y="5566001"/>
                </a:lnTo>
                <a:lnTo>
                  <a:pt x="12100001" y="5566001"/>
                </a:lnTo>
                <a:lnTo>
                  <a:pt x="12100001" y="0"/>
                </a:lnTo>
                <a:close/>
              </a:path>
            </a:pathLst>
          </a:custGeom>
          <a:blipFill>
            <a:blip r:embed="rId4">
              <a:alphaModFix amt="80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2046397">
            <a:off x="13065388" y="2207079"/>
            <a:ext cx="2083162" cy="1658954"/>
          </a:xfrm>
          <a:custGeom>
            <a:avLst/>
            <a:gdLst/>
            <a:ahLst/>
            <a:cxnLst/>
            <a:rect r="r" b="b" t="t" l="l"/>
            <a:pathLst>
              <a:path h="1658954" w="2083162">
                <a:moveTo>
                  <a:pt x="0" y="0"/>
                </a:moveTo>
                <a:lnTo>
                  <a:pt x="2083161" y="0"/>
                </a:lnTo>
                <a:lnTo>
                  <a:pt x="2083161" y="1658954"/>
                </a:lnTo>
                <a:lnTo>
                  <a:pt x="0" y="16589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129917">
            <a:off x="3075688" y="1765702"/>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129917">
            <a:off x="15761484" y="3913718"/>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2960650">
            <a:off x="6244715" y="8453834"/>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2960650">
            <a:off x="11673698" y="1514662"/>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2960650">
            <a:off x="2586513" y="4876641"/>
            <a:ext cx="518643" cy="502079"/>
          </a:xfrm>
          <a:custGeom>
            <a:avLst/>
            <a:gdLst/>
            <a:ahLst/>
            <a:cxnLst/>
            <a:rect r="r" b="b" t="t" l="l"/>
            <a:pathLst>
              <a:path h="502079" w="518643">
                <a:moveTo>
                  <a:pt x="0" y="0"/>
                </a:moveTo>
                <a:lnTo>
                  <a:pt x="518642" y="0"/>
                </a:lnTo>
                <a:lnTo>
                  <a:pt x="518642" y="502080"/>
                </a:lnTo>
                <a:lnTo>
                  <a:pt x="0" y="50208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1" id="11"/>
          <p:cNvSpPr txBox="true"/>
          <p:nvPr/>
        </p:nvSpPr>
        <p:spPr>
          <a:xfrm rot="0">
            <a:off x="4712529" y="2948119"/>
            <a:ext cx="8863347" cy="3028950"/>
          </a:xfrm>
          <a:prstGeom prst="rect">
            <a:avLst/>
          </a:prstGeom>
        </p:spPr>
        <p:txBody>
          <a:bodyPr anchor="t" rtlCol="false" tIns="0" lIns="0" bIns="0" rIns="0">
            <a:spAutoFit/>
          </a:bodyPr>
          <a:lstStyle/>
          <a:p>
            <a:pPr algn="ctr">
              <a:lnSpc>
                <a:spcPts val="11943"/>
              </a:lnSpc>
            </a:pPr>
            <a:r>
              <a:rPr lang="en-US" sz="9952">
                <a:solidFill>
                  <a:srgbClr val="000000"/>
                </a:solidFill>
                <a:latin typeface="Atma Bold"/>
                <a:ea typeface="Atma Bold"/>
                <a:cs typeface="Atma Bold"/>
                <a:sym typeface="Atma Bold"/>
              </a:rPr>
              <a:t>Planificación de mi trabajo</a:t>
            </a:r>
          </a:p>
        </p:txBody>
      </p:sp>
      <p:sp>
        <p:nvSpPr>
          <p:cNvPr name="Freeform 12" id="12"/>
          <p:cNvSpPr/>
          <p:nvPr/>
        </p:nvSpPr>
        <p:spPr>
          <a:xfrm flipH="false" flipV="false" rot="2700000">
            <a:off x="3003809" y="6086876"/>
            <a:ext cx="3384520" cy="1729182"/>
          </a:xfrm>
          <a:custGeom>
            <a:avLst/>
            <a:gdLst/>
            <a:ahLst/>
            <a:cxnLst/>
            <a:rect r="r" b="b" t="t" l="l"/>
            <a:pathLst>
              <a:path h="1729182" w="3384520">
                <a:moveTo>
                  <a:pt x="0" y="0"/>
                </a:moveTo>
                <a:lnTo>
                  <a:pt x="3384520" y="0"/>
                </a:lnTo>
                <a:lnTo>
                  <a:pt x="3384520" y="1729182"/>
                </a:lnTo>
                <a:lnTo>
                  <a:pt x="0" y="172918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14042860" y="5980138"/>
            <a:ext cx="1391649" cy="1942657"/>
          </a:xfrm>
          <a:custGeom>
            <a:avLst/>
            <a:gdLst/>
            <a:ahLst/>
            <a:cxnLst/>
            <a:rect r="r" b="b" t="t" l="l"/>
            <a:pathLst>
              <a:path h="1942657" w="1391649">
                <a:moveTo>
                  <a:pt x="0" y="0"/>
                </a:moveTo>
                <a:lnTo>
                  <a:pt x="1391649" y="0"/>
                </a:lnTo>
                <a:lnTo>
                  <a:pt x="1391649" y="1942658"/>
                </a:lnTo>
                <a:lnTo>
                  <a:pt x="0" y="194265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AB8D1"/>
        </a:solidFill>
      </p:bgPr>
    </p:bg>
    <p:spTree>
      <p:nvGrpSpPr>
        <p:cNvPr id="1" name=""/>
        <p:cNvGrpSpPr/>
        <p:nvPr/>
      </p:nvGrpSpPr>
      <p:grpSpPr>
        <a:xfrm>
          <a:off x="0" y="0"/>
          <a:ext cx="0" cy="0"/>
          <a:chOff x="0" y="0"/>
          <a:chExt cx="0" cy="0"/>
        </a:xfrm>
      </p:grpSpPr>
      <p:sp>
        <p:nvSpPr>
          <p:cNvPr name="Freeform 2" id="2"/>
          <p:cNvSpPr/>
          <p:nvPr/>
        </p:nvSpPr>
        <p:spPr>
          <a:xfrm flipH="false" flipV="false" rot="0">
            <a:off x="848631" y="956447"/>
            <a:ext cx="11084388" cy="8412206"/>
          </a:xfrm>
          <a:custGeom>
            <a:avLst/>
            <a:gdLst/>
            <a:ahLst/>
            <a:cxnLst/>
            <a:rect r="r" b="b" t="t" l="l"/>
            <a:pathLst>
              <a:path h="8412206" w="11084388">
                <a:moveTo>
                  <a:pt x="0" y="0"/>
                </a:moveTo>
                <a:lnTo>
                  <a:pt x="11084388" y="0"/>
                </a:lnTo>
                <a:lnTo>
                  <a:pt x="11084388"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0" t="-14472" r="0" b="-37458"/>
            </a:stretch>
          </a:blipFill>
        </p:spPr>
      </p:sp>
      <p:sp>
        <p:nvSpPr>
          <p:cNvPr name="Freeform 3" id="3"/>
          <p:cNvSpPr/>
          <p:nvPr/>
        </p:nvSpPr>
        <p:spPr>
          <a:xfrm flipH="false" flipV="false" rot="0">
            <a:off x="7588729" y="937397"/>
            <a:ext cx="8326482" cy="8412206"/>
          </a:xfrm>
          <a:custGeom>
            <a:avLst/>
            <a:gdLst/>
            <a:ahLst/>
            <a:cxnLst/>
            <a:rect r="r" b="b" t="t" l="l"/>
            <a:pathLst>
              <a:path h="8412206" w="8326482">
                <a:moveTo>
                  <a:pt x="0" y="0"/>
                </a:moveTo>
                <a:lnTo>
                  <a:pt x="8326482" y="0"/>
                </a:lnTo>
                <a:lnTo>
                  <a:pt x="8326482"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33624" t="-14527" r="0" b="-37976"/>
            </a:stretch>
          </a:blipFill>
        </p:spPr>
      </p:sp>
      <p:sp>
        <p:nvSpPr>
          <p:cNvPr name="Freeform 4" id="4"/>
          <p:cNvSpPr/>
          <p:nvPr/>
        </p:nvSpPr>
        <p:spPr>
          <a:xfrm flipH="false" flipV="false" rot="2960650">
            <a:off x="9244078" y="1137947"/>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2960650">
            <a:off x="2586513" y="4876641"/>
            <a:ext cx="518643" cy="502079"/>
          </a:xfrm>
          <a:custGeom>
            <a:avLst/>
            <a:gdLst/>
            <a:ahLst/>
            <a:cxnLst/>
            <a:rect r="r" b="b" t="t" l="l"/>
            <a:pathLst>
              <a:path h="502079" w="518643">
                <a:moveTo>
                  <a:pt x="0" y="0"/>
                </a:moveTo>
                <a:lnTo>
                  <a:pt x="518642" y="0"/>
                </a:lnTo>
                <a:lnTo>
                  <a:pt x="518642" y="502080"/>
                </a:lnTo>
                <a:lnTo>
                  <a:pt x="0" y="5020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129917">
            <a:off x="3075688" y="1765702"/>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129917">
            <a:off x="15018237" y="7790523"/>
            <a:ext cx="518643" cy="502079"/>
          </a:xfrm>
          <a:custGeom>
            <a:avLst/>
            <a:gdLst/>
            <a:ahLst/>
            <a:cxnLst/>
            <a:rect r="r" b="b" t="t" l="l"/>
            <a:pathLst>
              <a:path h="502079" w="518643">
                <a:moveTo>
                  <a:pt x="0" y="0"/>
                </a:moveTo>
                <a:lnTo>
                  <a:pt x="518643" y="0"/>
                </a:lnTo>
                <a:lnTo>
                  <a:pt x="518643" y="502080"/>
                </a:lnTo>
                <a:lnTo>
                  <a:pt x="0" y="5020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2960650">
            <a:off x="14691763" y="1405415"/>
            <a:ext cx="518643" cy="502079"/>
          </a:xfrm>
          <a:custGeom>
            <a:avLst/>
            <a:gdLst/>
            <a:ahLst/>
            <a:cxnLst/>
            <a:rect r="r" b="b" t="t" l="l"/>
            <a:pathLst>
              <a:path h="502079" w="518643">
                <a:moveTo>
                  <a:pt x="0" y="0"/>
                </a:moveTo>
                <a:lnTo>
                  <a:pt x="518643" y="0"/>
                </a:lnTo>
                <a:lnTo>
                  <a:pt x="518643" y="502080"/>
                </a:lnTo>
                <a:lnTo>
                  <a:pt x="0" y="5020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3985826" y="2309475"/>
            <a:ext cx="10965259" cy="2392420"/>
          </a:xfrm>
          <a:custGeom>
            <a:avLst/>
            <a:gdLst/>
            <a:ahLst/>
            <a:cxnLst/>
            <a:rect r="r" b="b" t="t" l="l"/>
            <a:pathLst>
              <a:path h="2392420" w="10965259">
                <a:moveTo>
                  <a:pt x="0" y="0"/>
                </a:moveTo>
                <a:lnTo>
                  <a:pt x="10965259" y="0"/>
                </a:lnTo>
                <a:lnTo>
                  <a:pt x="10965259" y="2392420"/>
                </a:lnTo>
                <a:lnTo>
                  <a:pt x="0" y="239242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5211148" y="2455359"/>
            <a:ext cx="8457463" cy="2100652"/>
          </a:xfrm>
          <a:prstGeom prst="rect">
            <a:avLst/>
          </a:prstGeom>
        </p:spPr>
        <p:txBody>
          <a:bodyPr anchor="t" rtlCol="false" tIns="0" lIns="0" bIns="0" rIns="0">
            <a:spAutoFit/>
          </a:bodyPr>
          <a:lstStyle/>
          <a:p>
            <a:pPr algn="ctr">
              <a:lnSpc>
                <a:spcPts val="8365"/>
              </a:lnSpc>
            </a:pPr>
            <a:r>
              <a:rPr lang="en-US" sz="6971">
                <a:solidFill>
                  <a:srgbClr val="000000"/>
                </a:solidFill>
                <a:latin typeface="Atma Bold"/>
                <a:ea typeface="Atma Bold"/>
                <a:cs typeface="Atma Bold"/>
                <a:sym typeface="Atma Bold"/>
              </a:rPr>
              <a:t>¿Qué es el material didáctico?</a:t>
            </a:r>
          </a:p>
        </p:txBody>
      </p:sp>
      <p:sp>
        <p:nvSpPr>
          <p:cNvPr name="TextBox 11" id="11"/>
          <p:cNvSpPr txBox="true"/>
          <p:nvPr/>
        </p:nvSpPr>
        <p:spPr>
          <a:xfrm rot="0">
            <a:off x="3815452" y="4977051"/>
            <a:ext cx="11135633" cy="2625726"/>
          </a:xfrm>
          <a:prstGeom prst="rect">
            <a:avLst/>
          </a:prstGeom>
        </p:spPr>
        <p:txBody>
          <a:bodyPr anchor="t" rtlCol="false" tIns="0" lIns="0" bIns="0" rIns="0">
            <a:spAutoFit/>
          </a:bodyPr>
          <a:lstStyle/>
          <a:p>
            <a:pPr algn="ctr">
              <a:lnSpc>
                <a:spcPts val="6999"/>
              </a:lnSpc>
            </a:pPr>
            <a:r>
              <a:rPr lang="en-US" sz="4999">
                <a:solidFill>
                  <a:srgbClr val="000000"/>
                </a:solidFill>
                <a:latin typeface="Belleza"/>
                <a:ea typeface="Belleza"/>
                <a:cs typeface="Belleza"/>
                <a:sym typeface="Belleza"/>
              </a:rPr>
              <a:t>Son los recursos y herramientas que se utilizan con el propósito de facilitar el proceso de enseñanza y aprendizaje.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AB8D1"/>
        </a:solidFill>
      </p:bgPr>
    </p:bg>
    <p:spTree>
      <p:nvGrpSpPr>
        <p:cNvPr id="1" name=""/>
        <p:cNvGrpSpPr/>
        <p:nvPr/>
      </p:nvGrpSpPr>
      <p:grpSpPr>
        <a:xfrm>
          <a:off x="0" y="0"/>
          <a:ext cx="0" cy="0"/>
          <a:chOff x="0" y="0"/>
          <a:chExt cx="0" cy="0"/>
        </a:xfrm>
      </p:grpSpPr>
      <p:sp>
        <p:nvSpPr>
          <p:cNvPr name="Freeform 2" id="2"/>
          <p:cNvSpPr/>
          <p:nvPr/>
        </p:nvSpPr>
        <p:spPr>
          <a:xfrm flipH="false" flipV="false" rot="0">
            <a:off x="848631" y="956447"/>
            <a:ext cx="11084388" cy="8412206"/>
          </a:xfrm>
          <a:custGeom>
            <a:avLst/>
            <a:gdLst/>
            <a:ahLst/>
            <a:cxnLst/>
            <a:rect r="r" b="b" t="t" l="l"/>
            <a:pathLst>
              <a:path h="8412206" w="11084388">
                <a:moveTo>
                  <a:pt x="0" y="0"/>
                </a:moveTo>
                <a:lnTo>
                  <a:pt x="11084388" y="0"/>
                </a:lnTo>
                <a:lnTo>
                  <a:pt x="11084388"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0" t="-14472" r="0" b="-37458"/>
            </a:stretch>
          </a:blipFill>
        </p:spPr>
      </p:sp>
      <p:sp>
        <p:nvSpPr>
          <p:cNvPr name="Freeform 3" id="3"/>
          <p:cNvSpPr/>
          <p:nvPr/>
        </p:nvSpPr>
        <p:spPr>
          <a:xfrm flipH="false" flipV="false" rot="0">
            <a:off x="7588729" y="937397"/>
            <a:ext cx="8326482" cy="8412206"/>
          </a:xfrm>
          <a:custGeom>
            <a:avLst/>
            <a:gdLst/>
            <a:ahLst/>
            <a:cxnLst/>
            <a:rect r="r" b="b" t="t" l="l"/>
            <a:pathLst>
              <a:path h="8412206" w="8326482">
                <a:moveTo>
                  <a:pt x="0" y="0"/>
                </a:moveTo>
                <a:lnTo>
                  <a:pt x="8326482" y="0"/>
                </a:lnTo>
                <a:lnTo>
                  <a:pt x="8326482"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33624" t="-14527" r="0" b="-37976"/>
            </a:stretch>
          </a:blipFill>
        </p:spPr>
      </p:sp>
      <p:sp>
        <p:nvSpPr>
          <p:cNvPr name="Freeform 4" id="4"/>
          <p:cNvSpPr/>
          <p:nvPr/>
        </p:nvSpPr>
        <p:spPr>
          <a:xfrm flipH="false" flipV="false" rot="2960650">
            <a:off x="9244078" y="1137947"/>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2960650">
            <a:off x="2586513" y="4876641"/>
            <a:ext cx="518643" cy="502079"/>
          </a:xfrm>
          <a:custGeom>
            <a:avLst/>
            <a:gdLst/>
            <a:ahLst/>
            <a:cxnLst/>
            <a:rect r="r" b="b" t="t" l="l"/>
            <a:pathLst>
              <a:path h="502079" w="518643">
                <a:moveTo>
                  <a:pt x="0" y="0"/>
                </a:moveTo>
                <a:lnTo>
                  <a:pt x="518642" y="0"/>
                </a:lnTo>
                <a:lnTo>
                  <a:pt x="518642" y="502080"/>
                </a:lnTo>
                <a:lnTo>
                  <a:pt x="0" y="5020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129917">
            <a:off x="3075688" y="1765702"/>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129917">
            <a:off x="15051163" y="8685952"/>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2960650">
            <a:off x="14691763" y="1405415"/>
            <a:ext cx="518643" cy="502079"/>
          </a:xfrm>
          <a:custGeom>
            <a:avLst/>
            <a:gdLst/>
            <a:ahLst/>
            <a:cxnLst/>
            <a:rect r="r" b="b" t="t" l="l"/>
            <a:pathLst>
              <a:path h="502079" w="518643">
                <a:moveTo>
                  <a:pt x="0" y="0"/>
                </a:moveTo>
                <a:lnTo>
                  <a:pt x="518643" y="0"/>
                </a:lnTo>
                <a:lnTo>
                  <a:pt x="518643" y="502080"/>
                </a:lnTo>
                <a:lnTo>
                  <a:pt x="0" y="5020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4639067" y="1752583"/>
            <a:ext cx="9693833" cy="2115018"/>
          </a:xfrm>
          <a:custGeom>
            <a:avLst/>
            <a:gdLst/>
            <a:ahLst/>
            <a:cxnLst/>
            <a:rect r="r" b="b" t="t" l="l"/>
            <a:pathLst>
              <a:path h="2115018" w="9693833">
                <a:moveTo>
                  <a:pt x="0" y="0"/>
                </a:moveTo>
                <a:lnTo>
                  <a:pt x="9693833" y="0"/>
                </a:lnTo>
                <a:lnTo>
                  <a:pt x="9693833" y="2115018"/>
                </a:lnTo>
                <a:lnTo>
                  <a:pt x="0" y="211501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5257252" y="2007216"/>
            <a:ext cx="8457463" cy="1819275"/>
          </a:xfrm>
          <a:prstGeom prst="rect">
            <a:avLst/>
          </a:prstGeom>
        </p:spPr>
        <p:txBody>
          <a:bodyPr anchor="t" rtlCol="false" tIns="0" lIns="0" bIns="0" rIns="0">
            <a:spAutoFit/>
          </a:bodyPr>
          <a:lstStyle/>
          <a:p>
            <a:pPr algn="ctr">
              <a:lnSpc>
                <a:spcPts val="7165"/>
              </a:lnSpc>
            </a:pPr>
            <a:r>
              <a:rPr lang="en-US" sz="5971">
                <a:solidFill>
                  <a:srgbClr val="000000"/>
                </a:solidFill>
                <a:latin typeface="Atma Bold"/>
                <a:ea typeface="Atma Bold"/>
                <a:cs typeface="Atma Bold"/>
                <a:sym typeface="Atma Bold"/>
              </a:rPr>
              <a:t>¿Por qué es </a:t>
            </a:r>
          </a:p>
          <a:p>
            <a:pPr algn="ctr">
              <a:lnSpc>
                <a:spcPts val="7165"/>
              </a:lnSpc>
            </a:pPr>
            <a:r>
              <a:rPr lang="en-US" sz="5971">
                <a:solidFill>
                  <a:srgbClr val="000000"/>
                </a:solidFill>
                <a:latin typeface="Atma Bold"/>
                <a:ea typeface="Atma Bold"/>
                <a:cs typeface="Atma Bold"/>
                <a:sym typeface="Atma Bold"/>
              </a:rPr>
              <a:t>importante?</a:t>
            </a:r>
          </a:p>
        </p:txBody>
      </p:sp>
      <p:sp>
        <p:nvSpPr>
          <p:cNvPr name="TextBox 11" id="11"/>
          <p:cNvSpPr txBox="true"/>
          <p:nvPr/>
        </p:nvSpPr>
        <p:spPr>
          <a:xfrm rot="0">
            <a:off x="3352425" y="4039051"/>
            <a:ext cx="12301948" cy="4836161"/>
          </a:xfrm>
          <a:prstGeom prst="rect">
            <a:avLst/>
          </a:prstGeom>
        </p:spPr>
        <p:txBody>
          <a:bodyPr anchor="t" rtlCol="false" tIns="0" lIns="0" bIns="0" rIns="0">
            <a:spAutoFit/>
          </a:bodyPr>
          <a:lstStyle/>
          <a:p>
            <a:pPr algn="ctr">
              <a:lnSpc>
                <a:spcPts val="6439"/>
              </a:lnSpc>
            </a:pPr>
            <a:r>
              <a:rPr lang="en-US" sz="4599">
                <a:solidFill>
                  <a:srgbClr val="000000"/>
                </a:solidFill>
                <a:latin typeface="Belleza"/>
                <a:ea typeface="Belleza"/>
                <a:cs typeface="Belleza"/>
                <a:sym typeface="Belleza"/>
              </a:rPr>
              <a:t>La importancia del material didáctico recae en la influencia que ejerce sobre los estudiantes. Es decir, el material didáctico estimula los órganos sensoriales que ejercen para el aprendizaje. Por lo tanto, pone en contacto al estudiante con el objeto de aprendizaje, ya sea de manera directa o indirecta.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AB8D1"/>
        </a:solidFill>
      </p:bgPr>
    </p:bg>
    <p:spTree>
      <p:nvGrpSpPr>
        <p:cNvPr id="1" name=""/>
        <p:cNvGrpSpPr/>
        <p:nvPr/>
      </p:nvGrpSpPr>
      <p:grpSpPr>
        <a:xfrm>
          <a:off x="0" y="0"/>
          <a:ext cx="0" cy="0"/>
          <a:chOff x="0" y="0"/>
          <a:chExt cx="0" cy="0"/>
        </a:xfrm>
      </p:grpSpPr>
      <p:sp>
        <p:nvSpPr>
          <p:cNvPr name="Freeform 2" id="2"/>
          <p:cNvSpPr/>
          <p:nvPr/>
        </p:nvSpPr>
        <p:spPr>
          <a:xfrm flipH="false" flipV="false" rot="0">
            <a:off x="1235665" y="1142720"/>
            <a:ext cx="10567228" cy="8019720"/>
          </a:xfrm>
          <a:custGeom>
            <a:avLst/>
            <a:gdLst/>
            <a:ahLst/>
            <a:cxnLst/>
            <a:rect r="r" b="b" t="t" l="l"/>
            <a:pathLst>
              <a:path h="8019720" w="10567228">
                <a:moveTo>
                  <a:pt x="0" y="0"/>
                </a:moveTo>
                <a:lnTo>
                  <a:pt x="10567228" y="0"/>
                </a:lnTo>
                <a:lnTo>
                  <a:pt x="10567228" y="8019721"/>
                </a:lnTo>
                <a:lnTo>
                  <a:pt x="0" y="8019721"/>
                </a:lnTo>
                <a:lnTo>
                  <a:pt x="0" y="0"/>
                </a:lnTo>
                <a:close/>
              </a:path>
            </a:pathLst>
          </a:custGeom>
          <a:blipFill>
            <a:blip r:embed="rId2">
              <a:extLst>
                <a:ext uri="{96DAC541-7B7A-43D3-8B79-37D633B846F1}">
                  <asvg:svgBlip xmlns:asvg="http://schemas.microsoft.com/office/drawing/2016/SVG/main" r:embed="rId3"/>
                </a:ext>
              </a:extLst>
            </a:blip>
            <a:stretch>
              <a:fillRect l="0" t="-14472" r="0" b="-37458"/>
            </a:stretch>
          </a:blipFill>
        </p:spPr>
      </p:sp>
      <p:sp>
        <p:nvSpPr>
          <p:cNvPr name="Freeform 3" id="3"/>
          <p:cNvSpPr/>
          <p:nvPr/>
        </p:nvSpPr>
        <p:spPr>
          <a:xfrm flipH="false" flipV="false" rot="0">
            <a:off x="9114339" y="1124559"/>
            <a:ext cx="7937996" cy="8019720"/>
          </a:xfrm>
          <a:custGeom>
            <a:avLst/>
            <a:gdLst/>
            <a:ahLst/>
            <a:cxnLst/>
            <a:rect r="r" b="b" t="t" l="l"/>
            <a:pathLst>
              <a:path h="8019720" w="7937996">
                <a:moveTo>
                  <a:pt x="0" y="0"/>
                </a:moveTo>
                <a:lnTo>
                  <a:pt x="7937996" y="0"/>
                </a:lnTo>
                <a:lnTo>
                  <a:pt x="7937996" y="8019721"/>
                </a:lnTo>
                <a:lnTo>
                  <a:pt x="0" y="8019721"/>
                </a:lnTo>
                <a:lnTo>
                  <a:pt x="0" y="0"/>
                </a:lnTo>
                <a:close/>
              </a:path>
            </a:pathLst>
          </a:custGeom>
          <a:blipFill>
            <a:blip r:embed="rId2">
              <a:extLst>
                <a:ext uri="{96DAC541-7B7A-43D3-8B79-37D633B846F1}">
                  <asvg:svgBlip xmlns:asvg="http://schemas.microsoft.com/office/drawing/2016/SVG/main" r:embed="rId3"/>
                </a:ext>
              </a:extLst>
            </a:blip>
            <a:stretch>
              <a:fillRect l="-33624" t="-14527" r="0" b="-37976"/>
            </a:stretch>
          </a:blipFill>
        </p:spPr>
      </p:sp>
      <p:sp>
        <p:nvSpPr>
          <p:cNvPr name="Freeform 4" id="4"/>
          <p:cNvSpPr/>
          <p:nvPr/>
        </p:nvSpPr>
        <p:spPr>
          <a:xfrm flipH="true" flipV="false" rot="0">
            <a:off x="3883772" y="2382923"/>
            <a:ext cx="11429183" cy="5257424"/>
          </a:xfrm>
          <a:custGeom>
            <a:avLst/>
            <a:gdLst/>
            <a:ahLst/>
            <a:cxnLst/>
            <a:rect r="r" b="b" t="t" l="l"/>
            <a:pathLst>
              <a:path h="5257424" w="11429183">
                <a:moveTo>
                  <a:pt x="11429182" y="0"/>
                </a:moveTo>
                <a:lnTo>
                  <a:pt x="0" y="0"/>
                </a:lnTo>
                <a:lnTo>
                  <a:pt x="0" y="5257424"/>
                </a:lnTo>
                <a:lnTo>
                  <a:pt x="11429182" y="5257424"/>
                </a:lnTo>
                <a:lnTo>
                  <a:pt x="11429182" y="0"/>
                </a:lnTo>
                <a:close/>
              </a:path>
            </a:pathLst>
          </a:custGeom>
          <a:blipFill>
            <a:blip r:embed="rId4">
              <a:alphaModFix amt="80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129917">
            <a:off x="3075688" y="2453192"/>
            <a:ext cx="518643" cy="502079"/>
          </a:xfrm>
          <a:custGeom>
            <a:avLst/>
            <a:gdLst/>
            <a:ahLst/>
            <a:cxnLst/>
            <a:rect r="r" b="b" t="t" l="l"/>
            <a:pathLst>
              <a:path h="502079" w="518643">
                <a:moveTo>
                  <a:pt x="0" y="0"/>
                </a:moveTo>
                <a:lnTo>
                  <a:pt x="518643" y="0"/>
                </a:lnTo>
                <a:lnTo>
                  <a:pt x="518643" y="502080"/>
                </a:lnTo>
                <a:lnTo>
                  <a:pt x="0" y="5020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129917">
            <a:off x="15641620" y="6115343"/>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2960650">
            <a:off x="8941542" y="8224710"/>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2960650">
            <a:off x="11054398" y="1510912"/>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2960650">
            <a:off x="3042763" y="5637051"/>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4991478" y="3709068"/>
            <a:ext cx="8863347" cy="2914679"/>
          </a:xfrm>
          <a:prstGeom prst="rect">
            <a:avLst/>
          </a:prstGeom>
        </p:spPr>
        <p:txBody>
          <a:bodyPr anchor="t" rtlCol="false" tIns="0" lIns="0" bIns="0" rIns="0">
            <a:spAutoFit/>
          </a:bodyPr>
          <a:lstStyle/>
          <a:p>
            <a:pPr algn="ctr">
              <a:lnSpc>
                <a:spcPts val="7501"/>
              </a:lnSpc>
            </a:pPr>
            <a:r>
              <a:rPr lang="en-US" sz="7501">
                <a:solidFill>
                  <a:srgbClr val="000000"/>
                </a:solidFill>
                <a:latin typeface="Atma Bold"/>
                <a:ea typeface="Atma Bold"/>
                <a:cs typeface="Atma Bold"/>
                <a:sym typeface="Atma Bold"/>
              </a:rPr>
              <a:t>Pasos para elaborar tu propio material didáctico</a:t>
            </a:r>
          </a:p>
        </p:txBody>
      </p:sp>
      <p:sp>
        <p:nvSpPr>
          <p:cNvPr name="Freeform 11" id="11"/>
          <p:cNvSpPr/>
          <p:nvPr/>
        </p:nvSpPr>
        <p:spPr>
          <a:xfrm flipH="false" flipV="false" rot="2013954">
            <a:off x="12335696" y="2162859"/>
            <a:ext cx="2055473" cy="2006889"/>
          </a:xfrm>
          <a:custGeom>
            <a:avLst/>
            <a:gdLst/>
            <a:ahLst/>
            <a:cxnLst/>
            <a:rect r="r" b="b" t="t" l="l"/>
            <a:pathLst>
              <a:path h="2006889" w="2055473">
                <a:moveTo>
                  <a:pt x="0" y="0"/>
                </a:moveTo>
                <a:lnTo>
                  <a:pt x="2055472" y="0"/>
                </a:lnTo>
                <a:lnTo>
                  <a:pt x="2055472" y="2006889"/>
                </a:lnTo>
                <a:lnTo>
                  <a:pt x="0" y="200688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1306916">
            <a:off x="4305957" y="6579122"/>
            <a:ext cx="2153238" cy="1926169"/>
          </a:xfrm>
          <a:custGeom>
            <a:avLst/>
            <a:gdLst/>
            <a:ahLst/>
            <a:cxnLst/>
            <a:rect r="r" b="b" t="t" l="l"/>
            <a:pathLst>
              <a:path h="1926169" w="2153238">
                <a:moveTo>
                  <a:pt x="0" y="0"/>
                </a:moveTo>
                <a:lnTo>
                  <a:pt x="2153238" y="0"/>
                </a:lnTo>
                <a:lnTo>
                  <a:pt x="2153238" y="1926169"/>
                </a:lnTo>
                <a:lnTo>
                  <a:pt x="0" y="192616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12648018" y="6636424"/>
            <a:ext cx="2126576" cy="1287274"/>
          </a:xfrm>
          <a:custGeom>
            <a:avLst/>
            <a:gdLst/>
            <a:ahLst/>
            <a:cxnLst/>
            <a:rect r="r" b="b" t="t" l="l"/>
            <a:pathLst>
              <a:path h="1287274" w="2126576">
                <a:moveTo>
                  <a:pt x="0" y="0"/>
                </a:moveTo>
                <a:lnTo>
                  <a:pt x="2126576" y="0"/>
                </a:lnTo>
                <a:lnTo>
                  <a:pt x="2126576" y="1287274"/>
                </a:lnTo>
                <a:lnTo>
                  <a:pt x="0" y="128727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AB8D1"/>
        </a:solidFill>
      </p:bgPr>
    </p:bg>
    <p:spTree>
      <p:nvGrpSpPr>
        <p:cNvPr id="1" name=""/>
        <p:cNvGrpSpPr/>
        <p:nvPr/>
      </p:nvGrpSpPr>
      <p:grpSpPr>
        <a:xfrm>
          <a:off x="0" y="0"/>
          <a:ext cx="0" cy="0"/>
          <a:chOff x="0" y="0"/>
          <a:chExt cx="0" cy="0"/>
        </a:xfrm>
      </p:grpSpPr>
      <p:sp>
        <p:nvSpPr>
          <p:cNvPr name="Freeform 2" id="2"/>
          <p:cNvSpPr/>
          <p:nvPr/>
        </p:nvSpPr>
        <p:spPr>
          <a:xfrm flipH="false" flipV="false" rot="0">
            <a:off x="848631" y="956447"/>
            <a:ext cx="11084388" cy="8412206"/>
          </a:xfrm>
          <a:custGeom>
            <a:avLst/>
            <a:gdLst/>
            <a:ahLst/>
            <a:cxnLst/>
            <a:rect r="r" b="b" t="t" l="l"/>
            <a:pathLst>
              <a:path h="8412206" w="11084388">
                <a:moveTo>
                  <a:pt x="0" y="0"/>
                </a:moveTo>
                <a:lnTo>
                  <a:pt x="11084388" y="0"/>
                </a:lnTo>
                <a:lnTo>
                  <a:pt x="11084388"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0" t="-14472" r="0" b="-37458"/>
            </a:stretch>
          </a:blipFill>
        </p:spPr>
      </p:sp>
      <p:sp>
        <p:nvSpPr>
          <p:cNvPr name="Freeform 3" id="3"/>
          <p:cNvSpPr/>
          <p:nvPr/>
        </p:nvSpPr>
        <p:spPr>
          <a:xfrm flipH="false" flipV="false" rot="0">
            <a:off x="9112887" y="937397"/>
            <a:ext cx="8326482" cy="8412206"/>
          </a:xfrm>
          <a:custGeom>
            <a:avLst/>
            <a:gdLst/>
            <a:ahLst/>
            <a:cxnLst/>
            <a:rect r="r" b="b" t="t" l="l"/>
            <a:pathLst>
              <a:path h="8412206" w="8326482">
                <a:moveTo>
                  <a:pt x="0" y="0"/>
                </a:moveTo>
                <a:lnTo>
                  <a:pt x="8326482" y="0"/>
                </a:lnTo>
                <a:lnTo>
                  <a:pt x="8326482"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33624" t="-14527" r="0" b="-37976"/>
            </a:stretch>
          </a:blipFill>
        </p:spPr>
      </p:sp>
      <p:sp>
        <p:nvSpPr>
          <p:cNvPr name="Freeform 4" id="4"/>
          <p:cNvSpPr/>
          <p:nvPr/>
        </p:nvSpPr>
        <p:spPr>
          <a:xfrm flipH="true" flipV="false" rot="0">
            <a:off x="3205233" y="1765702"/>
            <a:ext cx="5558920" cy="2557103"/>
          </a:xfrm>
          <a:custGeom>
            <a:avLst/>
            <a:gdLst/>
            <a:ahLst/>
            <a:cxnLst/>
            <a:rect r="r" b="b" t="t" l="l"/>
            <a:pathLst>
              <a:path h="2557103" w="5558920">
                <a:moveTo>
                  <a:pt x="5558920" y="0"/>
                </a:moveTo>
                <a:lnTo>
                  <a:pt x="0" y="0"/>
                </a:lnTo>
                <a:lnTo>
                  <a:pt x="0" y="2557103"/>
                </a:lnTo>
                <a:lnTo>
                  <a:pt x="5558920" y="2557103"/>
                </a:lnTo>
                <a:lnTo>
                  <a:pt x="5558920" y="0"/>
                </a:lnTo>
                <a:close/>
              </a:path>
            </a:pathLst>
          </a:custGeom>
          <a:blipFill>
            <a:blip r:embed="rId4">
              <a:alphaModFix amt="80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129917">
            <a:off x="16673505" y="8853098"/>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129917">
            <a:off x="15761484" y="3913718"/>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2960650">
            <a:off x="8831062" y="8814120"/>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2960650">
            <a:off x="11673698" y="1514662"/>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2960650">
            <a:off x="2586513" y="4876641"/>
            <a:ext cx="518643" cy="502079"/>
          </a:xfrm>
          <a:custGeom>
            <a:avLst/>
            <a:gdLst/>
            <a:ahLst/>
            <a:cxnLst/>
            <a:rect r="r" b="b" t="t" l="l"/>
            <a:pathLst>
              <a:path h="502079" w="518643">
                <a:moveTo>
                  <a:pt x="0" y="0"/>
                </a:moveTo>
                <a:lnTo>
                  <a:pt x="518642" y="0"/>
                </a:lnTo>
                <a:lnTo>
                  <a:pt x="518642" y="502080"/>
                </a:lnTo>
                <a:lnTo>
                  <a:pt x="0" y="50208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3668277" y="2282253"/>
            <a:ext cx="4632833" cy="1524000"/>
          </a:xfrm>
          <a:prstGeom prst="rect">
            <a:avLst/>
          </a:prstGeom>
        </p:spPr>
        <p:txBody>
          <a:bodyPr anchor="t" rtlCol="false" tIns="0" lIns="0" bIns="0" rIns="0">
            <a:spAutoFit/>
          </a:bodyPr>
          <a:lstStyle/>
          <a:p>
            <a:pPr algn="ctr">
              <a:lnSpc>
                <a:spcPts val="6000"/>
              </a:lnSpc>
            </a:pPr>
            <a:r>
              <a:rPr lang="en-US" sz="5000">
                <a:solidFill>
                  <a:srgbClr val="000000"/>
                </a:solidFill>
                <a:latin typeface="Atma Bold"/>
                <a:ea typeface="Atma Bold"/>
                <a:cs typeface="Atma Bold"/>
                <a:sym typeface="Atma Bold"/>
              </a:rPr>
              <a:t>Tabla de organización</a:t>
            </a:r>
          </a:p>
        </p:txBody>
      </p:sp>
      <p:sp>
        <p:nvSpPr>
          <p:cNvPr name="Freeform 11" id="11"/>
          <p:cNvSpPr/>
          <p:nvPr/>
        </p:nvSpPr>
        <p:spPr>
          <a:xfrm flipH="false" flipV="false" rot="-2700000">
            <a:off x="8764433" y="2633351"/>
            <a:ext cx="1370700" cy="2071112"/>
          </a:xfrm>
          <a:custGeom>
            <a:avLst/>
            <a:gdLst/>
            <a:ahLst/>
            <a:cxnLst/>
            <a:rect r="r" b="b" t="t" l="l"/>
            <a:pathLst>
              <a:path h="2071112" w="1370700">
                <a:moveTo>
                  <a:pt x="0" y="0"/>
                </a:moveTo>
                <a:lnTo>
                  <a:pt x="1370699" y="0"/>
                </a:lnTo>
                <a:lnTo>
                  <a:pt x="1370699" y="2071112"/>
                </a:lnTo>
                <a:lnTo>
                  <a:pt x="0" y="207111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3375542" y="4533802"/>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3" id="13"/>
          <p:cNvSpPr txBox="true"/>
          <p:nvPr/>
        </p:nvSpPr>
        <p:spPr>
          <a:xfrm rot="0">
            <a:off x="4370769" y="5019177"/>
            <a:ext cx="6187879" cy="917575"/>
          </a:xfrm>
          <a:prstGeom prst="rect">
            <a:avLst/>
          </a:prstGeom>
        </p:spPr>
        <p:txBody>
          <a:bodyPr anchor="t" rtlCol="false" tIns="0" lIns="0" bIns="0" rIns="0">
            <a:spAutoFit/>
          </a:bodyPr>
          <a:lstStyle/>
          <a:p>
            <a:pPr algn="l">
              <a:lnSpc>
                <a:spcPts val="3500"/>
              </a:lnSpc>
            </a:pPr>
            <a:r>
              <a:rPr lang="en-US" sz="3500">
                <a:solidFill>
                  <a:srgbClr val="000000"/>
                </a:solidFill>
                <a:latin typeface="Belleza"/>
                <a:ea typeface="Belleza"/>
                <a:cs typeface="Belleza"/>
                <a:sym typeface="Belleza"/>
              </a:rPr>
              <a:t>Pensar en la idea que tenemos</a:t>
            </a:r>
          </a:p>
          <a:p>
            <a:pPr algn="l">
              <a:lnSpc>
                <a:spcPts val="3500"/>
              </a:lnSpc>
            </a:pPr>
          </a:p>
        </p:txBody>
      </p:sp>
      <p:sp>
        <p:nvSpPr>
          <p:cNvPr name="TextBox 14" id="14"/>
          <p:cNvSpPr txBox="true"/>
          <p:nvPr/>
        </p:nvSpPr>
        <p:spPr>
          <a:xfrm rot="0">
            <a:off x="3384533" y="4757837"/>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a:t>
            </a:r>
          </a:p>
        </p:txBody>
      </p:sp>
      <p:sp>
        <p:nvSpPr>
          <p:cNvPr name="Freeform 15" id="15"/>
          <p:cNvSpPr/>
          <p:nvPr/>
        </p:nvSpPr>
        <p:spPr>
          <a:xfrm flipH="false" flipV="false" rot="0">
            <a:off x="3356492" y="5655624"/>
            <a:ext cx="924627" cy="929875"/>
          </a:xfrm>
          <a:custGeom>
            <a:avLst/>
            <a:gdLst/>
            <a:ahLst/>
            <a:cxnLst/>
            <a:rect r="r" b="b" t="t" l="l"/>
            <a:pathLst>
              <a:path h="929875" w="924627">
                <a:moveTo>
                  <a:pt x="0" y="0"/>
                </a:moveTo>
                <a:lnTo>
                  <a:pt x="924627" y="0"/>
                </a:lnTo>
                <a:lnTo>
                  <a:pt x="924627" y="929874"/>
                </a:lnTo>
                <a:lnTo>
                  <a:pt x="0" y="929874"/>
                </a:lnTo>
                <a:lnTo>
                  <a:pt x="0" y="0"/>
                </a:lnTo>
                <a:close/>
              </a:path>
            </a:pathLst>
          </a:custGeom>
          <a:blipFill>
            <a:blip r:embed="rId20">
              <a:alphaModFix amt="80000"/>
              <a:extLst>
                <a:ext uri="{96DAC541-7B7A-43D3-8B79-37D633B846F1}">
                  <asvg:svgBlip xmlns:asvg="http://schemas.microsoft.com/office/drawing/2016/SVG/main" r:embed="rId21"/>
                </a:ext>
              </a:extLst>
            </a:blip>
            <a:stretch>
              <a:fillRect l="0" t="0" r="0" b="0"/>
            </a:stretch>
          </a:blipFill>
        </p:spPr>
      </p:sp>
      <p:sp>
        <p:nvSpPr>
          <p:cNvPr name="TextBox 16" id="16"/>
          <p:cNvSpPr txBox="true"/>
          <p:nvPr/>
        </p:nvSpPr>
        <p:spPr>
          <a:xfrm rot="0">
            <a:off x="4370769" y="6034836"/>
            <a:ext cx="3670663" cy="123507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Escribir las ideas</a:t>
            </a:r>
          </a:p>
          <a:p>
            <a:pPr algn="l">
              <a:lnSpc>
                <a:spcPts val="4900"/>
              </a:lnSpc>
            </a:pPr>
          </a:p>
        </p:txBody>
      </p:sp>
      <p:sp>
        <p:nvSpPr>
          <p:cNvPr name="Freeform 17" id="17"/>
          <p:cNvSpPr/>
          <p:nvPr/>
        </p:nvSpPr>
        <p:spPr>
          <a:xfrm flipH="false" flipV="false" rot="0">
            <a:off x="3356492" y="6673011"/>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8" id="18"/>
          <p:cNvSpPr txBox="true"/>
          <p:nvPr/>
        </p:nvSpPr>
        <p:spPr>
          <a:xfrm rot="0">
            <a:off x="3344737" y="6888018"/>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3.</a:t>
            </a:r>
          </a:p>
        </p:txBody>
      </p:sp>
      <p:sp>
        <p:nvSpPr>
          <p:cNvPr name="TextBox 19" id="19"/>
          <p:cNvSpPr txBox="true"/>
          <p:nvPr/>
        </p:nvSpPr>
        <p:spPr>
          <a:xfrm rot="0">
            <a:off x="4392074" y="7031386"/>
            <a:ext cx="5090248" cy="123507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Bosquejo dibujando la idea</a:t>
            </a:r>
          </a:p>
          <a:p>
            <a:pPr algn="l">
              <a:lnSpc>
                <a:spcPts val="4900"/>
              </a:lnSpc>
            </a:pPr>
          </a:p>
        </p:txBody>
      </p:sp>
      <p:sp>
        <p:nvSpPr>
          <p:cNvPr name="Freeform 20" id="20"/>
          <p:cNvSpPr/>
          <p:nvPr/>
        </p:nvSpPr>
        <p:spPr>
          <a:xfrm flipH="false" flipV="false" rot="0">
            <a:off x="10558648" y="4558093"/>
            <a:ext cx="924627" cy="929875"/>
          </a:xfrm>
          <a:custGeom>
            <a:avLst/>
            <a:gdLst/>
            <a:ahLst/>
            <a:cxnLst/>
            <a:rect r="r" b="b" t="t" l="l"/>
            <a:pathLst>
              <a:path h="929875" w="924627">
                <a:moveTo>
                  <a:pt x="0" y="0"/>
                </a:moveTo>
                <a:lnTo>
                  <a:pt x="924627" y="0"/>
                </a:lnTo>
                <a:lnTo>
                  <a:pt x="924627" y="929874"/>
                </a:lnTo>
                <a:lnTo>
                  <a:pt x="0" y="929874"/>
                </a:lnTo>
                <a:lnTo>
                  <a:pt x="0" y="0"/>
                </a:lnTo>
                <a:close/>
              </a:path>
            </a:pathLst>
          </a:custGeom>
          <a:blipFill>
            <a:blip r:embed="rId20">
              <a:alphaModFix amt="80000"/>
              <a:extLst>
                <a:ext uri="{96DAC541-7B7A-43D3-8B79-37D633B846F1}">
                  <asvg:svgBlip xmlns:asvg="http://schemas.microsoft.com/office/drawing/2016/SVG/main" r:embed="rId21"/>
                </a:ext>
              </a:extLst>
            </a:blip>
            <a:stretch>
              <a:fillRect l="0" t="0" r="0" b="0"/>
            </a:stretch>
          </a:blipFill>
        </p:spPr>
      </p:sp>
      <p:sp>
        <p:nvSpPr>
          <p:cNvPr name="TextBox 21" id="21"/>
          <p:cNvSpPr txBox="true"/>
          <p:nvPr/>
        </p:nvSpPr>
        <p:spPr>
          <a:xfrm rot="0">
            <a:off x="10587384" y="4767394"/>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5.</a:t>
            </a:r>
          </a:p>
        </p:txBody>
      </p:sp>
      <p:sp>
        <p:nvSpPr>
          <p:cNvPr name="Freeform 22" id="22"/>
          <p:cNvSpPr/>
          <p:nvPr/>
        </p:nvSpPr>
        <p:spPr>
          <a:xfrm flipH="false" flipV="false" rot="0">
            <a:off x="3375542" y="7774999"/>
            <a:ext cx="924627" cy="929875"/>
          </a:xfrm>
          <a:custGeom>
            <a:avLst/>
            <a:gdLst/>
            <a:ahLst/>
            <a:cxnLst/>
            <a:rect r="r" b="b" t="t" l="l"/>
            <a:pathLst>
              <a:path h="929875" w="924627">
                <a:moveTo>
                  <a:pt x="0" y="0"/>
                </a:moveTo>
                <a:lnTo>
                  <a:pt x="924627" y="0"/>
                </a:lnTo>
                <a:lnTo>
                  <a:pt x="924627" y="929874"/>
                </a:lnTo>
                <a:lnTo>
                  <a:pt x="0" y="92987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3" id="23"/>
          <p:cNvSpPr txBox="true"/>
          <p:nvPr/>
        </p:nvSpPr>
        <p:spPr>
          <a:xfrm rot="0">
            <a:off x="4370769" y="8095317"/>
            <a:ext cx="5843399" cy="123507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Pensar para qué nivel es</a:t>
            </a:r>
          </a:p>
          <a:p>
            <a:pPr algn="l">
              <a:lnSpc>
                <a:spcPts val="4900"/>
              </a:lnSpc>
            </a:pPr>
          </a:p>
        </p:txBody>
      </p:sp>
      <p:sp>
        <p:nvSpPr>
          <p:cNvPr name="TextBox 24" id="24"/>
          <p:cNvSpPr txBox="true"/>
          <p:nvPr/>
        </p:nvSpPr>
        <p:spPr>
          <a:xfrm rot="0">
            <a:off x="3405839" y="5856986"/>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2.</a:t>
            </a:r>
          </a:p>
        </p:txBody>
      </p:sp>
      <p:sp>
        <p:nvSpPr>
          <p:cNvPr name="Freeform 25" id="25"/>
          <p:cNvSpPr/>
          <p:nvPr/>
        </p:nvSpPr>
        <p:spPr>
          <a:xfrm flipH="false" flipV="false" rot="0">
            <a:off x="10558648" y="6155827"/>
            <a:ext cx="924627" cy="929875"/>
          </a:xfrm>
          <a:custGeom>
            <a:avLst/>
            <a:gdLst/>
            <a:ahLst/>
            <a:cxnLst/>
            <a:rect r="r" b="b" t="t" l="l"/>
            <a:pathLst>
              <a:path h="929875" w="924627">
                <a:moveTo>
                  <a:pt x="0" y="0"/>
                </a:moveTo>
                <a:lnTo>
                  <a:pt x="924627" y="0"/>
                </a:lnTo>
                <a:lnTo>
                  <a:pt x="924627" y="929874"/>
                </a:lnTo>
                <a:lnTo>
                  <a:pt x="0" y="92987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6" id="26"/>
          <p:cNvSpPr txBox="true"/>
          <p:nvPr/>
        </p:nvSpPr>
        <p:spPr>
          <a:xfrm rot="0">
            <a:off x="11602195" y="4920752"/>
            <a:ext cx="5657105" cy="123507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Pensar para cuántas personas es</a:t>
            </a:r>
          </a:p>
          <a:p>
            <a:pPr algn="l">
              <a:lnSpc>
                <a:spcPts val="4900"/>
              </a:lnSpc>
            </a:pPr>
          </a:p>
        </p:txBody>
      </p:sp>
      <p:sp>
        <p:nvSpPr>
          <p:cNvPr name="TextBox 27" id="27"/>
          <p:cNvSpPr txBox="true"/>
          <p:nvPr/>
        </p:nvSpPr>
        <p:spPr>
          <a:xfrm rot="0">
            <a:off x="3375542" y="7979273"/>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4.</a:t>
            </a:r>
          </a:p>
        </p:txBody>
      </p:sp>
      <p:sp>
        <p:nvSpPr>
          <p:cNvPr name="TextBox 28" id="28"/>
          <p:cNvSpPr txBox="true"/>
          <p:nvPr/>
        </p:nvSpPr>
        <p:spPr>
          <a:xfrm rot="0">
            <a:off x="11583145" y="5997077"/>
            <a:ext cx="5676155" cy="1854200"/>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Organizar todos los materiales que necesitaré</a:t>
            </a:r>
          </a:p>
          <a:p>
            <a:pPr algn="l">
              <a:lnSpc>
                <a:spcPts val="4900"/>
              </a:lnSpc>
            </a:pPr>
          </a:p>
        </p:txBody>
      </p:sp>
      <p:sp>
        <p:nvSpPr>
          <p:cNvPr name="TextBox 29" id="29"/>
          <p:cNvSpPr txBox="true"/>
          <p:nvPr/>
        </p:nvSpPr>
        <p:spPr>
          <a:xfrm rot="0">
            <a:off x="10558648" y="6331448"/>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6.</a:t>
            </a:r>
          </a:p>
        </p:txBody>
      </p:sp>
      <p:sp>
        <p:nvSpPr>
          <p:cNvPr name="Freeform 30" id="30"/>
          <p:cNvSpPr/>
          <p:nvPr/>
        </p:nvSpPr>
        <p:spPr>
          <a:xfrm flipH="false" flipV="false" rot="2960650">
            <a:off x="11969921" y="3778154"/>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1" id="31"/>
          <p:cNvSpPr/>
          <p:nvPr/>
        </p:nvSpPr>
        <p:spPr>
          <a:xfrm flipH="false" flipV="false" rot="0">
            <a:off x="10558648" y="7733401"/>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20">
              <a:alphaModFix amt="80000"/>
              <a:extLst>
                <a:ext uri="{96DAC541-7B7A-43D3-8B79-37D633B846F1}">
                  <asvg:svgBlip xmlns:asvg="http://schemas.microsoft.com/office/drawing/2016/SVG/main" r:embed="rId21"/>
                </a:ext>
              </a:extLst>
            </a:blip>
            <a:stretch>
              <a:fillRect l="0" t="0" r="0" b="0"/>
            </a:stretch>
          </a:blipFill>
        </p:spPr>
      </p:sp>
      <p:sp>
        <p:nvSpPr>
          <p:cNvPr name="TextBox 32" id="32"/>
          <p:cNvSpPr txBox="true"/>
          <p:nvPr/>
        </p:nvSpPr>
        <p:spPr>
          <a:xfrm rot="0">
            <a:off x="10587384" y="7923901"/>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7.</a:t>
            </a:r>
          </a:p>
        </p:txBody>
      </p:sp>
      <p:sp>
        <p:nvSpPr>
          <p:cNvPr name="TextBox 33" id="33"/>
          <p:cNvSpPr txBox="true"/>
          <p:nvPr/>
        </p:nvSpPr>
        <p:spPr>
          <a:xfrm rot="0">
            <a:off x="11668870" y="7517161"/>
            <a:ext cx="5590430" cy="1854200"/>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Organizar las cantidades de materiales que necesitaré</a:t>
            </a:r>
          </a:p>
          <a:p>
            <a:pPr algn="l">
              <a:lnSpc>
                <a:spcPts val="490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AB8D1"/>
        </a:solidFill>
      </p:bgPr>
    </p:bg>
    <p:spTree>
      <p:nvGrpSpPr>
        <p:cNvPr id="1" name=""/>
        <p:cNvGrpSpPr/>
        <p:nvPr/>
      </p:nvGrpSpPr>
      <p:grpSpPr>
        <a:xfrm>
          <a:off x="0" y="0"/>
          <a:ext cx="0" cy="0"/>
          <a:chOff x="0" y="0"/>
          <a:chExt cx="0" cy="0"/>
        </a:xfrm>
      </p:grpSpPr>
      <p:sp>
        <p:nvSpPr>
          <p:cNvPr name="Freeform 2" id="2"/>
          <p:cNvSpPr/>
          <p:nvPr/>
        </p:nvSpPr>
        <p:spPr>
          <a:xfrm flipH="false" flipV="false" rot="0">
            <a:off x="9112887" y="937397"/>
            <a:ext cx="8326482" cy="8412206"/>
          </a:xfrm>
          <a:custGeom>
            <a:avLst/>
            <a:gdLst/>
            <a:ahLst/>
            <a:cxnLst/>
            <a:rect r="r" b="b" t="t" l="l"/>
            <a:pathLst>
              <a:path h="8412206" w="8326482">
                <a:moveTo>
                  <a:pt x="0" y="0"/>
                </a:moveTo>
                <a:lnTo>
                  <a:pt x="8326482" y="0"/>
                </a:lnTo>
                <a:lnTo>
                  <a:pt x="8326482"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33624" t="-14527" r="0" b="-37976"/>
            </a:stretch>
          </a:blipFill>
        </p:spPr>
      </p:sp>
      <p:sp>
        <p:nvSpPr>
          <p:cNvPr name="Freeform 3" id="3"/>
          <p:cNvSpPr/>
          <p:nvPr/>
        </p:nvSpPr>
        <p:spPr>
          <a:xfrm flipH="false" flipV="false" rot="0">
            <a:off x="848631" y="956447"/>
            <a:ext cx="11084388" cy="8412206"/>
          </a:xfrm>
          <a:custGeom>
            <a:avLst/>
            <a:gdLst/>
            <a:ahLst/>
            <a:cxnLst/>
            <a:rect r="r" b="b" t="t" l="l"/>
            <a:pathLst>
              <a:path h="8412206" w="11084388">
                <a:moveTo>
                  <a:pt x="0" y="0"/>
                </a:moveTo>
                <a:lnTo>
                  <a:pt x="11084388" y="0"/>
                </a:lnTo>
                <a:lnTo>
                  <a:pt x="11084388"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0" t="-14472" r="0" b="-37458"/>
            </a:stretch>
          </a:blipFill>
        </p:spPr>
      </p:sp>
      <p:sp>
        <p:nvSpPr>
          <p:cNvPr name="Freeform 4" id="4"/>
          <p:cNvSpPr/>
          <p:nvPr/>
        </p:nvSpPr>
        <p:spPr>
          <a:xfrm flipH="true" flipV="false" rot="0">
            <a:off x="3205233" y="1765702"/>
            <a:ext cx="5558920" cy="2557103"/>
          </a:xfrm>
          <a:custGeom>
            <a:avLst/>
            <a:gdLst/>
            <a:ahLst/>
            <a:cxnLst/>
            <a:rect r="r" b="b" t="t" l="l"/>
            <a:pathLst>
              <a:path h="2557103" w="5558920">
                <a:moveTo>
                  <a:pt x="5558920" y="0"/>
                </a:moveTo>
                <a:lnTo>
                  <a:pt x="0" y="0"/>
                </a:lnTo>
                <a:lnTo>
                  <a:pt x="0" y="2557103"/>
                </a:lnTo>
                <a:lnTo>
                  <a:pt x="5558920" y="2557103"/>
                </a:lnTo>
                <a:lnTo>
                  <a:pt x="5558920" y="0"/>
                </a:lnTo>
                <a:close/>
              </a:path>
            </a:pathLst>
          </a:custGeom>
          <a:blipFill>
            <a:blip r:embed="rId4">
              <a:alphaModFix amt="80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129917">
            <a:off x="16673505" y="8853098"/>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129917">
            <a:off x="15585368" y="2367204"/>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2960650">
            <a:off x="9868497" y="8853098"/>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2960650">
            <a:off x="11673698" y="1514662"/>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2960650">
            <a:off x="2586513" y="4876641"/>
            <a:ext cx="518643" cy="502079"/>
          </a:xfrm>
          <a:custGeom>
            <a:avLst/>
            <a:gdLst/>
            <a:ahLst/>
            <a:cxnLst/>
            <a:rect r="r" b="b" t="t" l="l"/>
            <a:pathLst>
              <a:path h="502079" w="518643">
                <a:moveTo>
                  <a:pt x="0" y="0"/>
                </a:moveTo>
                <a:lnTo>
                  <a:pt x="518642" y="0"/>
                </a:lnTo>
                <a:lnTo>
                  <a:pt x="518642" y="502080"/>
                </a:lnTo>
                <a:lnTo>
                  <a:pt x="0" y="50208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3668277" y="2282253"/>
            <a:ext cx="4632833" cy="1524000"/>
          </a:xfrm>
          <a:prstGeom prst="rect">
            <a:avLst/>
          </a:prstGeom>
        </p:spPr>
        <p:txBody>
          <a:bodyPr anchor="t" rtlCol="false" tIns="0" lIns="0" bIns="0" rIns="0">
            <a:spAutoFit/>
          </a:bodyPr>
          <a:lstStyle/>
          <a:p>
            <a:pPr algn="ctr">
              <a:lnSpc>
                <a:spcPts val="6000"/>
              </a:lnSpc>
            </a:pPr>
            <a:r>
              <a:rPr lang="en-US" sz="5000">
                <a:solidFill>
                  <a:srgbClr val="000000"/>
                </a:solidFill>
                <a:latin typeface="Atma Bold"/>
                <a:ea typeface="Atma Bold"/>
                <a:cs typeface="Atma Bold"/>
                <a:sym typeface="Atma Bold"/>
              </a:rPr>
              <a:t>Tabla de organización</a:t>
            </a:r>
          </a:p>
        </p:txBody>
      </p:sp>
      <p:sp>
        <p:nvSpPr>
          <p:cNvPr name="Freeform 11" id="11"/>
          <p:cNvSpPr/>
          <p:nvPr/>
        </p:nvSpPr>
        <p:spPr>
          <a:xfrm flipH="false" flipV="false" rot="-2700000">
            <a:off x="8764433" y="2633351"/>
            <a:ext cx="1370700" cy="2071112"/>
          </a:xfrm>
          <a:custGeom>
            <a:avLst/>
            <a:gdLst/>
            <a:ahLst/>
            <a:cxnLst/>
            <a:rect r="r" b="b" t="t" l="l"/>
            <a:pathLst>
              <a:path h="2071112" w="1370700">
                <a:moveTo>
                  <a:pt x="0" y="0"/>
                </a:moveTo>
                <a:lnTo>
                  <a:pt x="1370699" y="0"/>
                </a:lnTo>
                <a:lnTo>
                  <a:pt x="1370699" y="2071112"/>
                </a:lnTo>
                <a:lnTo>
                  <a:pt x="0" y="207111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3375542" y="4533802"/>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3" id="13"/>
          <p:cNvSpPr txBox="true"/>
          <p:nvPr/>
        </p:nvSpPr>
        <p:spPr>
          <a:xfrm rot="0">
            <a:off x="4370769" y="5019177"/>
            <a:ext cx="6187879" cy="917575"/>
          </a:xfrm>
          <a:prstGeom prst="rect">
            <a:avLst/>
          </a:prstGeom>
        </p:spPr>
        <p:txBody>
          <a:bodyPr anchor="t" rtlCol="false" tIns="0" lIns="0" bIns="0" rIns="0">
            <a:spAutoFit/>
          </a:bodyPr>
          <a:lstStyle/>
          <a:p>
            <a:pPr algn="l">
              <a:lnSpc>
                <a:spcPts val="3500"/>
              </a:lnSpc>
            </a:pPr>
            <a:r>
              <a:rPr lang="en-US" sz="3500">
                <a:solidFill>
                  <a:srgbClr val="000000"/>
                </a:solidFill>
                <a:latin typeface="Belleza"/>
                <a:ea typeface="Belleza"/>
                <a:cs typeface="Belleza"/>
                <a:sym typeface="Belleza"/>
              </a:rPr>
              <a:t>Ver qué materiales ya tengo</a:t>
            </a:r>
          </a:p>
          <a:p>
            <a:pPr algn="l">
              <a:lnSpc>
                <a:spcPts val="3500"/>
              </a:lnSpc>
            </a:pPr>
          </a:p>
        </p:txBody>
      </p:sp>
      <p:sp>
        <p:nvSpPr>
          <p:cNvPr name="TextBox 14" id="14"/>
          <p:cNvSpPr txBox="true"/>
          <p:nvPr/>
        </p:nvSpPr>
        <p:spPr>
          <a:xfrm rot="0">
            <a:off x="3384533" y="4757837"/>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8.</a:t>
            </a:r>
          </a:p>
        </p:txBody>
      </p:sp>
      <p:sp>
        <p:nvSpPr>
          <p:cNvPr name="Freeform 15" id="15"/>
          <p:cNvSpPr/>
          <p:nvPr/>
        </p:nvSpPr>
        <p:spPr>
          <a:xfrm flipH="false" flipV="false" rot="0">
            <a:off x="3325687" y="6187577"/>
            <a:ext cx="924627" cy="929875"/>
          </a:xfrm>
          <a:custGeom>
            <a:avLst/>
            <a:gdLst/>
            <a:ahLst/>
            <a:cxnLst/>
            <a:rect r="r" b="b" t="t" l="l"/>
            <a:pathLst>
              <a:path h="929875" w="924627">
                <a:moveTo>
                  <a:pt x="0" y="0"/>
                </a:moveTo>
                <a:lnTo>
                  <a:pt x="924627" y="0"/>
                </a:lnTo>
                <a:lnTo>
                  <a:pt x="924627" y="929874"/>
                </a:lnTo>
                <a:lnTo>
                  <a:pt x="0" y="929874"/>
                </a:lnTo>
                <a:lnTo>
                  <a:pt x="0" y="0"/>
                </a:lnTo>
                <a:close/>
              </a:path>
            </a:pathLst>
          </a:custGeom>
          <a:blipFill>
            <a:blip r:embed="rId20">
              <a:alphaModFix amt="80000"/>
              <a:extLst>
                <a:ext uri="{96DAC541-7B7A-43D3-8B79-37D633B846F1}">
                  <asvg:svgBlip xmlns:asvg="http://schemas.microsoft.com/office/drawing/2016/SVG/main" r:embed="rId21"/>
                </a:ext>
              </a:extLst>
            </a:blip>
            <a:stretch>
              <a:fillRect l="0" t="0" r="0" b="0"/>
            </a:stretch>
          </a:blipFill>
        </p:spPr>
      </p:sp>
      <p:sp>
        <p:nvSpPr>
          <p:cNvPr name="TextBox 16" id="16"/>
          <p:cNvSpPr txBox="true"/>
          <p:nvPr/>
        </p:nvSpPr>
        <p:spPr>
          <a:xfrm rot="0">
            <a:off x="4370769" y="6034836"/>
            <a:ext cx="6006904" cy="1854200"/>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Hacer una lista de los materiales que voy a comprar/pedir</a:t>
            </a:r>
          </a:p>
          <a:p>
            <a:pPr algn="l">
              <a:lnSpc>
                <a:spcPts val="4900"/>
              </a:lnSpc>
            </a:pPr>
          </a:p>
        </p:txBody>
      </p:sp>
      <p:sp>
        <p:nvSpPr>
          <p:cNvPr name="TextBox 17" id="17"/>
          <p:cNvSpPr txBox="true"/>
          <p:nvPr/>
        </p:nvSpPr>
        <p:spPr>
          <a:xfrm rot="0">
            <a:off x="4383353" y="7503304"/>
            <a:ext cx="6103864" cy="247332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Dividir el tiempo, dando una tarea especifica para el tiempo que tengo</a:t>
            </a:r>
          </a:p>
          <a:p>
            <a:pPr algn="l">
              <a:lnSpc>
                <a:spcPts val="4900"/>
              </a:lnSpc>
            </a:pPr>
          </a:p>
        </p:txBody>
      </p:sp>
      <p:sp>
        <p:nvSpPr>
          <p:cNvPr name="Freeform 18" id="18"/>
          <p:cNvSpPr/>
          <p:nvPr/>
        </p:nvSpPr>
        <p:spPr>
          <a:xfrm flipH="false" flipV="false" rot="0">
            <a:off x="3375542" y="7733401"/>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9" id="19"/>
          <p:cNvSpPr txBox="true"/>
          <p:nvPr/>
        </p:nvSpPr>
        <p:spPr>
          <a:xfrm rot="0">
            <a:off x="3325687" y="7918998"/>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10.</a:t>
            </a:r>
          </a:p>
        </p:txBody>
      </p:sp>
      <p:sp>
        <p:nvSpPr>
          <p:cNvPr name="Freeform 20" id="20"/>
          <p:cNvSpPr/>
          <p:nvPr/>
        </p:nvSpPr>
        <p:spPr>
          <a:xfrm flipH="false" flipV="false" rot="0">
            <a:off x="10558648" y="4558093"/>
            <a:ext cx="924627" cy="929875"/>
          </a:xfrm>
          <a:custGeom>
            <a:avLst/>
            <a:gdLst/>
            <a:ahLst/>
            <a:cxnLst/>
            <a:rect r="r" b="b" t="t" l="l"/>
            <a:pathLst>
              <a:path h="929875" w="924627">
                <a:moveTo>
                  <a:pt x="0" y="0"/>
                </a:moveTo>
                <a:lnTo>
                  <a:pt x="924627" y="0"/>
                </a:lnTo>
                <a:lnTo>
                  <a:pt x="924627" y="929874"/>
                </a:lnTo>
                <a:lnTo>
                  <a:pt x="0" y="929874"/>
                </a:lnTo>
                <a:lnTo>
                  <a:pt x="0" y="0"/>
                </a:lnTo>
                <a:close/>
              </a:path>
            </a:pathLst>
          </a:custGeom>
          <a:blipFill>
            <a:blip r:embed="rId20">
              <a:alphaModFix amt="80000"/>
              <a:extLst>
                <a:ext uri="{96DAC541-7B7A-43D3-8B79-37D633B846F1}">
                  <asvg:svgBlip xmlns:asvg="http://schemas.microsoft.com/office/drawing/2016/SVG/main" r:embed="rId21"/>
                </a:ext>
              </a:extLst>
            </a:blip>
            <a:stretch>
              <a:fillRect l="0" t="0" r="0" b="0"/>
            </a:stretch>
          </a:blipFill>
        </p:spPr>
      </p:sp>
      <p:sp>
        <p:nvSpPr>
          <p:cNvPr name="TextBox 21" id="21"/>
          <p:cNvSpPr txBox="true"/>
          <p:nvPr/>
        </p:nvSpPr>
        <p:spPr>
          <a:xfrm rot="0">
            <a:off x="10587384" y="4767394"/>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11.</a:t>
            </a:r>
          </a:p>
        </p:txBody>
      </p:sp>
      <p:sp>
        <p:nvSpPr>
          <p:cNvPr name="TextBox 22" id="22"/>
          <p:cNvSpPr txBox="true"/>
          <p:nvPr/>
        </p:nvSpPr>
        <p:spPr>
          <a:xfrm rot="0">
            <a:off x="3313933" y="6357189"/>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9.</a:t>
            </a:r>
          </a:p>
        </p:txBody>
      </p:sp>
      <p:sp>
        <p:nvSpPr>
          <p:cNvPr name="Freeform 23" id="23"/>
          <p:cNvSpPr/>
          <p:nvPr/>
        </p:nvSpPr>
        <p:spPr>
          <a:xfrm flipH="false" flipV="false" rot="0">
            <a:off x="10549123" y="6187577"/>
            <a:ext cx="924627" cy="929875"/>
          </a:xfrm>
          <a:custGeom>
            <a:avLst/>
            <a:gdLst/>
            <a:ahLst/>
            <a:cxnLst/>
            <a:rect r="r" b="b" t="t" l="l"/>
            <a:pathLst>
              <a:path h="929875" w="924627">
                <a:moveTo>
                  <a:pt x="0" y="0"/>
                </a:moveTo>
                <a:lnTo>
                  <a:pt x="924627" y="0"/>
                </a:lnTo>
                <a:lnTo>
                  <a:pt x="924627" y="929874"/>
                </a:lnTo>
                <a:lnTo>
                  <a:pt x="0" y="92987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4" id="24"/>
          <p:cNvSpPr txBox="true"/>
          <p:nvPr/>
        </p:nvSpPr>
        <p:spPr>
          <a:xfrm rot="0">
            <a:off x="11668870" y="4672112"/>
            <a:ext cx="5657105" cy="1854200"/>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Hacer moldes para ir armando la idea</a:t>
            </a:r>
          </a:p>
          <a:p>
            <a:pPr algn="l">
              <a:lnSpc>
                <a:spcPts val="4900"/>
              </a:lnSpc>
            </a:pPr>
          </a:p>
        </p:txBody>
      </p:sp>
      <p:sp>
        <p:nvSpPr>
          <p:cNvPr name="TextBox 25" id="25"/>
          <p:cNvSpPr txBox="true"/>
          <p:nvPr/>
        </p:nvSpPr>
        <p:spPr>
          <a:xfrm rot="0">
            <a:off x="11692682" y="6147489"/>
            <a:ext cx="5676155" cy="1854200"/>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Ejecutar la idea, hacer 1 de muestra</a:t>
            </a:r>
          </a:p>
          <a:p>
            <a:pPr algn="l">
              <a:lnSpc>
                <a:spcPts val="4900"/>
              </a:lnSpc>
            </a:pPr>
          </a:p>
        </p:txBody>
      </p:sp>
      <p:sp>
        <p:nvSpPr>
          <p:cNvPr name="TextBox 26" id="26"/>
          <p:cNvSpPr txBox="true"/>
          <p:nvPr/>
        </p:nvSpPr>
        <p:spPr>
          <a:xfrm rot="0">
            <a:off x="10568334" y="6388939"/>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12.</a:t>
            </a:r>
          </a:p>
        </p:txBody>
      </p:sp>
      <p:sp>
        <p:nvSpPr>
          <p:cNvPr name="Freeform 27" id="27"/>
          <p:cNvSpPr/>
          <p:nvPr/>
        </p:nvSpPr>
        <p:spPr>
          <a:xfrm flipH="false" flipV="false" rot="2960650">
            <a:off x="11768948" y="3194927"/>
            <a:ext cx="518643" cy="502079"/>
          </a:xfrm>
          <a:custGeom>
            <a:avLst/>
            <a:gdLst/>
            <a:ahLst/>
            <a:cxnLst/>
            <a:rect r="r" b="b" t="t" l="l"/>
            <a:pathLst>
              <a:path h="502079" w="518643">
                <a:moveTo>
                  <a:pt x="0" y="0"/>
                </a:moveTo>
                <a:lnTo>
                  <a:pt x="518642" y="0"/>
                </a:lnTo>
                <a:lnTo>
                  <a:pt x="518642" y="502080"/>
                </a:lnTo>
                <a:lnTo>
                  <a:pt x="0" y="50208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8" id="28"/>
          <p:cNvSpPr/>
          <p:nvPr/>
        </p:nvSpPr>
        <p:spPr>
          <a:xfrm flipH="false" flipV="false" rot="0">
            <a:off x="10558648" y="7733401"/>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20">
              <a:alphaModFix amt="80000"/>
              <a:extLst>
                <a:ext uri="{96DAC541-7B7A-43D3-8B79-37D633B846F1}">
                  <asvg:svgBlip xmlns:asvg="http://schemas.microsoft.com/office/drawing/2016/SVG/main" r:embed="rId21"/>
                </a:ext>
              </a:extLst>
            </a:blip>
            <a:stretch>
              <a:fillRect l="0" t="0" r="0" b="0"/>
            </a:stretch>
          </a:blipFill>
        </p:spPr>
      </p:sp>
      <p:sp>
        <p:nvSpPr>
          <p:cNvPr name="TextBox 29" id="29"/>
          <p:cNvSpPr txBox="true"/>
          <p:nvPr/>
        </p:nvSpPr>
        <p:spPr>
          <a:xfrm rot="0">
            <a:off x="10587384" y="7923901"/>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13.</a:t>
            </a:r>
          </a:p>
        </p:txBody>
      </p:sp>
      <p:sp>
        <p:nvSpPr>
          <p:cNvPr name="TextBox 30" id="30"/>
          <p:cNvSpPr txBox="true"/>
          <p:nvPr/>
        </p:nvSpPr>
        <p:spPr>
          <a:xfrm rot="0">
            <a:off x="11702207" y="7869063"/>
            <a:ext cx="5590430" cy="123507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Marcar</a:t>
            </a:r>
          </a:p>
          <a:p>
            <a:pPr algn="l">
              <a:lnSpc>
                <a:spcPts val="490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AB8D1"/>
        </a:solidFill>
      </p:bgPr>
    </p:bg>
    <p:spTree>
      <p:nvGrpSpPr>
        <p:cNvPr id="1" name=""/>
        <p:cNvGrpSpPr/>
        <p:nvPr/>
      </p:nvGrpSpPr>
      <p:grpSpPr>
        <a:xfrm>
          <a:off x="0" y="0"/>
          <a:ext cx="0" cy="0"/>
          <a:chOff x="0" y="0"/>
          <a:chExt cx="0" cy="0"/>
        </a:xfrm>
      </p:grpSpPr>
      <p:sp>
        <p:nvSpPr>
          <p:cNvPr name="Freeform 2" id="2"/>
          <p:cNvSpPr/>
          <p:nvPr/>
        </p:nvSpPr>
        <p:spPr>
          <a:xfrm flipH="false" flipV="false" rot="0">
            <a:off x="9112887" y="937397"/>
            <a:ext cx="8326482" cy="8412206"/>
          </a:xfrm>
          <a:custGeom>
            <a:avLst/>
            <a:gdLst/>
            <a:ahLst/>
            <a:cxnLst/>
            <a:rect r="r" b="b" t="t" l="l"/>
            <a:pathLst>
              <a:path h="8412206" w="8326482">
                <a:moveTo>
                  <a:pt x="0" y="0"/>
                </a:moveTo>
                <a:lnTo>
                  <a:pt x="8326482" y="0"/>
                </a:lnTo>
                <a:lnTo>
                  <a:pt x="8326482"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33624" t="-14527" r="0" b="-37976"/>
            </a:stretch>
          </a:blipFill>
        </p:spPr>
      </p:sp>
      <p:sp>
        <p:nvSpPr>
          <p:cNvPr name="Freeform 3" id="3"/>
          <p:cNvSpPr/>
          <p:nvPr/>
        </p:nvSpPr>
        <p:spPr>
          <a:xfrm flipH="false" flipV="false" rot="0">
            <a:off x="848631" y="956447"/>
            <a:ext cx="11084388" cy="8412206"/>
          </a:xfrm>
          <a:custGeom>
            <a:avLst/>
            <a:gdLst/>
            <a:ahLst/>
            <a:cxnLst/>
            <a:rect r="r" b="b" t="t" l="l"/>
            <a:pathLst>
              <a:path h="8412206" w="11084388">
                <a:moveTo>
                  <a:pt x="0" y="0"/>
                </a:moveTo>
                <a:lnTo>
                  <a:pt x="11084388" y="0"/>
                </a:lnTo>
                <a:lnTo>
                  <a:pt x="11084388"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0" t="-14472" r="0" b="-37458"/>
            </a:stretch>
          </a:blipFill>
        </p:spPr>
      </p:sp>
      <p:sp>
        <p:nvSpPr>
          <p:cNvPr name="Freeform 4" id="4"/>
          <p:cNvSpPr/>
          <p:nvPr/>
        </p:nvSpPr>
        <p:spPr>
          <a:xfrm flipH="true" flipV="false" rot="0">
            <a:off x="3205233" y="1765702"/>
            <a:ext cx="5558920" cy="2557103"/>
          </a:xfrm>
          <a:custGeom>
            <a:avLst/>
            <a:gdLst/>
            <a:ahLst/>
            <a:cxnLst/>
            <a:rect r="r" b="b" t="t" l="l"/>
            <a:pathLst>
              <a:path h="2557103" w="5558920">
                <a:moveTo>
                  <a:pt x="5558920" y="0"/>
                </a:moveTo>
                <a:lnTo>
                  <a:pt x="0" y="0"/>
                </a:lnTo>
                <a:lnTo>
                  <a:pt x="0" y="2557103"/>
                </a:lnTo>
                <a:lnTo>
                  <a:pt x="5558920" y="2557103"/>
                </a:lnTo>
                <a:lnTo>
                  <a:pt x="5558920" y="0"/>
                </a:lnTo>
                <a:close/>
              </a:path>
            </a:pathLst>
          </a:custGeom>
          <a:blipFill>
            <a:blip r:embed="rId4">
              <a:alphaModFix amt="80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129917">
            <a:off x="16673505" y="8853098"/>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129917">
            <a:off x="15585368" y="2367204"/>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2960650">
            <a:off x="8831062" y="8814120"/>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2960650">
            <a:off x="11673698" y="1514662"/>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2960650">
            <a:off x="2586513" y="4876641"/>
            <a:ext cx="518643" cy="502079"/>
          </a:xfrm>
          <a:custGeom>
            <a:avLst/>
            <a:gdLst/>
            <a:ahLst/>
            <a:cxnLst/>
            <a:rect r="r" b="b" t="t" l="l"/>
            <a:pathLst>
              <a:path h="502079" w="518643">
                <a:moveTo>
                  <a:pt x="0" y="0"/>
                </a:moveTo>
                <a:lnTo>
                  <a:pt x="518642" y="0"/>
                </a:lnTo>
                <a:lnTo>
                  <a:pt x="518642" y="502080"/>
                </a:lnTo>
                <a:lnTo>
                  <a:pt x="0" y="50208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3668277" y="2282253"/>
            <a:ext cx="4632833" cy="1524000"/>
          </a:xfrm>
          <a:prstGeom prst="rect">
            <a:avLst/>
          </a:prstGeom>
        </p:spPr>
        <p:txBody>
          <a:bodyPr anchor="t" rtlCol="false" tIns="0" lIns="0" bIns="0" rIns="0">
            <a:spAutoFit/>
          </a:bodyPr>
          <a:lstStyle/>
          <a:p>
            <a:pPr algn="ctr">
              <a:lnSpc>
                <a:spcPts val="6000"/>
              </a:lnSpc>
            </a:pPr>
            <a:r>
              <a:rPr lang="en-US" sz="5000">
                <a:solidFill>
                  <a:srgbClr val="000000"/>
                </a:solidFill>
                <a:latin typeface="Atma Bold"/>
                <a:ea typeface="Atma Bold"/>
                <a:cs typeface="Atma Bold"/>
                <a:sym typeface="Atma Bold"/>
              </a:rPr>
              <a:t>Tabla de organización</a:t>
            </a:r>
          </a:p>
        </p:txBody>
      </p:sp>
      <p:sp>
        <p:nvSpPr>
          <p:cNvPr name="Freeform 11" id="11"/>
          <p:cNvSpPr/>
          <p:nvPr/>
        </p:nvSpPr>
        <p:spPr>
          <a:xfrm flipH="false" flipV="false" rot="-2700000">
            <a:off x="8764433" y="2633351"/>
            <a:ext cx="1370700" cy="2071112"/>
          </a:xfrm>
          <a:custGeom>
            <a:avLst/>
            <a:gdLst/>
            <a:ahLst/>
            <a:cxnLst/>
            <a:rect r="r" b="b" t="t" l="l"/>
            <a:pathLst>
              <a:path h="2071112" w="1370700">
                <a:moveTo>
                  <a:pt x="0" y="0"/>
                </a:moveTo>
                <a:lnTo>
                  <a:pt x="1370699" y="0"/>
                </a:lnTo>
                <a:lnTo>
                  <a:pt x="1370699" y="2071112"/>
                </a:lnTo>
                <a:lnTo>
                  <a:pt x="0" y="207111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3375542" y="4533802"/>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3" id="13"/>
          <p:cNvSpPr txBox="true"/>
          <p:nvPr/>
        </p:nvSpPr>
        <p:spPr>
          <a:xfrm rot="0">
            <a:off x="4450193" y="4786708"/>
            <a:ext cx="6187879" cy="917575"/>
          </a:xfrm>
          <a:prstGeom prst="rect">
            <a:avLst/>
          </a:prstGeom>
        </p:spPr>
        <p:txBody>
          <a:bodyPr anchor="t" rtlCol="false" tIns="0" lIns="0" bIns="0" rIns="0">
            <a:spAutoFit/>
          </a:bodyPr>
          <a:lstStyle/>
          <a:p>
            <a:pPr algn="l">
              <a:lnSpc>
                <a:spcPts val="3500"/>
              </a:lnSpc>
            </a:pPr>
            <a:r>
              <a:rPr lang="en-US" sz="3500">
                <a:solidFill>
                  <a:srgbClr val="000000"/>
                </a:solidFill>
                <a:latin typeface="Belleza"/>
                <a:ea typeface="Belleza"/>
                <a:cs typeface="Belleza"/>
                <a:sym typeface="Belleza"/>
              </a:rPr>
              <a:t>Cortar</a:t>
            </a:r>
          </a:p>
          <a:p>
            <a:pPr algn="l">
              <a:lnSpc>
                <a:spcPts val="3500"/>
              </a:lnSpc>
            </a:pPr>
          </a:p>
        </p:txBody>
      </p:sp>
      <p:sp>
        <p:nvSpPr>
          <p:cNvPr name="TextBox 14" id="14"/>
          <p:cNvSpPr txBox="true"/>
          <p:nvPr/>
        </p:nvSpPr>
        <p:spPr>
          <a:xfrm rot="0">
            <a:off x="3384533" y="4757837"/>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14.</a:t>
            </a:r>
          </a:p>
        </p:txBody>
      </p:sp>
      <p:sp>
        <p:nvSpPr>
          <p:cNvPr name="Freeform 15" id="15"/>
          <p:cNvSpPr/>
          <p:nvPr/>
        </p:nvSpPr>
        <p:spPr>
          <a:xfrm flipH="false" flipV="false" rot="0">
            <a:off x="3344737" y="6342951"/>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20">
              <a:alphaModFix amt="80000"/>
              <a:extLst>
                <a:ext uri="{96DAC541-7B7A-43D3-8B79-37D633B846F1}">
                  <asvg:svgBlip xmlns:asvg="http://schemas.microsoft.com/office/drawing/2016/SVG/main" r:embed="rId21"/>
                </a:ext>
              </a:extLst>
            </a:blip>
            <a:stretch>
              <a:fillRect l="0" t="0" r="0" b="0"/>
            </a:stretch>
          </a:blipFill>
        </p:spPr>
      </p:sp>
      <p:sp>
        <p:nvSpPr>
          <p:cNvPr name="TextBox 16" id="16"/>
          <p:cNvSpPr txBox="true"/>
          <p:nvPr/>
        </p:nvSpPr>
        <p:spPr>
          <a:xfrm rot="0">
            <a:off x="4370769" y="6457051"/>
            <a:ext cx="6006904" cy="123507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Probar antes de pegar</a:t>
            </a:r>
          </a:p>
          <a:p>
            <a:pPr algn="l">
              <a:lnSpc>
                <a:spcPts val="4900"/>
              </a:lnSpc>
            </a:pPr>
          </a:p>
        </p:txBody>
      </p:sp>
      <p:sp>
        <p:nvSpPr>
          <p:cNvPr name="TextBox 17" id="17"/>
          <p:cNvSpPr txBox="true"/>
          <p:nvPr/>
        </p:nvSpPr>
        <p:spPr>
          <a:xfrm rot="0">
            <a:off x="4445259" y="8095478"/>
            <a:ext cx="3246861" cy="123507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Pegar</a:t>
            </a:r>
          </a:p>
          <a:p>
            <a:pPr algn="l">
              <a:lnSpc>
                <a:spcPts val="4900"/>
              </a:lnSpc>
            </a:pPr>
          </a:p>
        </p:txBody>
      </p:sp>
      <p:sp>
        <p:nvSpPr>
          <p:cNvPr name="Freeform 18" id="18"/>
          <p:cNvSpPr/>
          <p:nvPr/>
        </p:nvSpPr>
        <p:spPr>
          <a:xfrm flipH="false" flipV="false" rot="0">
            <a:off x="3356492" y="8064525"/>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9" id="19"/>
          <p:cNvSpPr txBox="true"/>
          <p:nvPr/>
        </p:nvSpPr>
        <p:spPr>
          <a:xfrm rot="60000">
            <a:off x="3309408" y="8247112"/>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16.</a:t>
            </a:r>
          </a:p>
        </p:txBody>
      </p:sp>
      <p:sp>
        <p:nvSpPr>
          <p:cNvPr name="Freeform 20" id="20"/>
          <p:cNvSpPr/>
          <p:nvPr/>
        </p:nvSpPr>
        <p:spPr>
          <a:xfrm flipH="false" flipV="false" rot="0">
            <a:off x="10558648" y="4558093"/>
            <a:ext cx="924627" cy="929875"/>
          </a:xfrm>
          <a:custGeom>
            <a:avLst/>
            <a:gdLst/>
            <a:ahLst/>
            <a:cxnLst/>
            <a:rect r="r" b="b" t="t" l="l"/>
            <a:pathLst>
              <a:path h="929875" w="924627">
                <a:moveTo>
                  <a:pt x="0" y="0"/>
                </a:moveTo>
                <a:lnTo>
                  <a:pt x="924627" y="0"/>
                </a:lnTo>
                <a:lnTo>
                  <a:pt x="924627" y="929874"/>
                </a:lnTo>
                <a:lnTo>
                  <a:pt x="0" y="929874"/>
                </a:lnTo>
                <a:lnTo>
                  <a:pt x="0" y="0"/>
                </a:lnTo>
                <a:close/>
              </a:path>
            </a:pathLst>
          </a:custGeom>
          <a:blipFill>
            <a:blip r:embed="rId20">
              <a:alphaModFix amt="80000"/>
              <a:extLst>
                <a:ext uri="{96DAC541-7B7A-43D3-8B79-37D633B846F1}">
                  <asvg:svgBlip xmlns:asvg="http://schemas.microsoft.com/office/drawing/2016/SVG/main" r:embed="rId21"/>
                </a:ext>
              </a:extLst>
            </a:blip>
            <a:stretch>
              <a:fillRect l="0" t="0" r="0" b="0"/>
            </a:stretch>
          </a:blipFill>
        </p:spPr>
      </p:sp>
      <p:sp>
        <p:nvSpPr>
          <p:cNvPr name="TextBox 21" id="21"/>
          <p:cNvSpPr txBox="true"/>
          <p:nvPr/>
        </p:nvSpPr>
        <p:spPr>
          <a:xfrm rot="0">
            <a:off x="10587384" y="4767394"/>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17.</a:t>
            </a:r>
          </a:p>
        </p:txBody>
      </p:sp>
      <p:sp>
        <p:nvSpPr>
          <p:cNvPr name="TextBox 22" id="22"/>
          <p:cNvSpPr txBox="true"/>
          <p:nvPr/>
        </p:nvSpPr>
        <p:spPr>
          <a:xfrm rot="0">
            <a:off x="3313933" y="6542776"/>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15.</a:t>
            </a:r>
          </a:p>
        </p:txBody>
      </p:sp>
      <p:sp>
        <p:nvSpPr>
          <p:cNvPr name="Freeform 23" id="23"/>
          <p:cNvSpPr/>
          <p:nvPr/>
        </p:nvSpPr>
        <p:spPr>
          <a:xfrm flipH="false" flipV="false" rot="0">
            <a:off x="10549123" y="6341414"/>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4" id="24"/>
          <p:cNvSpPr txBox="true"/>
          <p:nvPr/>
        </p:nvSpPr>
        <p:spPr>
          <a:xfrm rot="0">
            <a:off x="11668870" y="4672112"/>
            <a:ext cx="5657105" cy="615950"/>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Probar nuevamente</a:t>
            </a:r>
          </a:p>
        </p:txBody>
      </p:sp>
      <p:sp>
        <p:nvSpPr>
          <p:cNvPr name="TextBox 25" id="25"/>
          <p:cNvSpPr txBox="true"/>
          <p:nvPr/>
        </p:nvSpPr>
        <p:spPr>
          <a:xfrm rot="0">
            <a:off x="11668870" y="6409527"/>
            <a:ext cx="5676155" cy="123507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Arreglar detalles</a:t>
            </a:r>
          </a:p>
          <a:p>
            <a:pPr algn="l">
              <a:lnSpc>
                <a:spcPts val="4900"/>
              </a:lnSpc>
            </a:pPr>
          </a:p>
        </p:txBody>
      </p:sp>
      <p:sp>
        <p:nvSpPr>
          <p:cNvPr name="TextBox 26" id="26"/>
          <p:cNvSpPr txBox="true"/>
          <p:nvPr/>
        </p:nvSpPr>
        <p:spPr>
          <a:xfrm rot="0">
            <a:off x="10558648" y="6542776"/>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18.</a:t>
            </a:r>
          </a:p>
        </p:txBody>
      </p:sp>
      <p:sp>
        <p:nvSpPr>
          <p:cNvPr name="Freeform 27" id="27"/>
          <p:cNvSpPr/>
          <p:nvPr/>
        </p:nvSpPr>
        <p:spPr>
          <a:xfrm flipH="false" flipV="false" rot="2960650">
            <a:off x="11768948" y="3194927"/>
            <a:ext cx="518643" cy="502079"/>
          </a:xfrm>
          <a:custGeom>
            <a:avLst/>
            <a:gdLst/>
            <a:ahLst/>
            <a:cxnLst/>
            <a:rect r="r" b="b" t="t" l="l"/>
            <a:pathLst>
              <a:path h="502079" w="518643">
                <a:moveTo>
                  <a:pt x="0" y="0"/>
                </a:moveTo>
                <a:lnTo>
                  <a:pt x="518642" y="0"/>
                </a:lnTo>
                <a:lnTo>
                  <a:pt x="518642" y="502080"/>
                </a:lnTo>
                <a:lnTo>
                  <a:pt x="0" y="50208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8" id="28"/>
          <p:cNvSpPr/>
          <p:nvPr/>
        </p:nvSpPr>
        <p:spPr>
          <a:xfrm flipH="false" flipV="false" rot="0">
            <a:off x="10587384" y="8064525"/>
            <a:ext cx="924627" cy="929875"/>
          </a:xfrm>
          <a:custGeom>
            <a:avLst/>
            <a:gdLst/>
            <a:ahLst/>
            <a:cxnLst/>
            <a:rect r="r" b="b" t="t" l="l"/>
            <a:pathLst>
              <a:path h="929875" w="924627">
                <a:moveTo>
                  <a:pt x="0" y="0"/>
                </a:moveTo>
                <a:lnTo>
                  <a:pt x="924627" y="0"/>
                </a:lnTo>
                <a:lnTo>
                  <a:pt x="924627" y="929875"/>
                </a:lnTo>
                <a:lnTo>
                  <a:pt x="0" y="929875"/>
                </a:lnTo>
                <a:lnTo>
                  <a:pt x="0" y="0"/>
                </a:lnTo>
                <a:close/>
              </a:path>
            </a:pathLst>
          </a:custGeom>
          <a:blipFill>
            <a:blip r:embed="rId20">
              <a:alphaModFix amt="80000"/>
              <a:extLst>
                <a:ext uri="{96DAC541-7B7A-43D3-8B79-37D633B846F1}">
                  <asvg:svgBlip xmlns:asvg="http://schemas.microsoft.com/office/drawing/2016/SVG/main" r:embed="rId21"/>
                </a:ext>
              </a:extLst>
            </a:blip>
            <a:stretch>
              <a:fillRect l="0" t="0" r="0" b="0"/>
            </a:stretch>
          </a:blipFill>
        </p:spPr>
      </p:sp>
      <p:sp>
        <p:nvSpPr>
          <p:cNvPr name="TextBox 29" id="29"/>
          <p:cNvSpPr txBox="true"/>
          <p:nvPr/>
        </p:nvSpPr>
        <p:spPr>
          <a:xfrm rot="0">
            <a:off x="10587384" y="8255678"/>
            <a:ext cx="986235" cy="527151"/>
          </a:xfrm>
          <a:prstGeom prst="rect">
            <a:avLst/>
          </a:prstGeom>
        </p:spPr>
        <p:txBody>
          <a:bodyPr anchor="t" rtlCol="false" tIns="0" lIns="0" bIns="0" rIns="0">
            <a:spAutoFit/>
          </a:bodyPr>
          <a:lstStyle/>
          <a:p>
            <a:pPr algn="ctr">
              <a:lnSpc>
                <a:spcPts val="4150"/>
              </a:lnSpc>
            </a:pPr>
            <a:r>
              <a:rPr lang="en-US" sz="3458">
                <a:solidFill>
                  <a:srgbClr val="000000"/>
                </a:solidFill>
                <a:latin typeface="Atma Bold"/>
                <a:ea typeface="Atma Bold"/>
                <a:cs typeface="Atma Bold"/>
                <a:sym typeface="Atma Bold"/>
              </a:rPr>
              <a:t>19.</a:t>
            </a:r>
          </a:p>
        </p:txBody>
      </p:sp>
      <p:sp>
        <p:nvSpPr>
          <p:cNvPr name="TextBox 30" id="30"/>
          <p:cNvSpPr txBox="true"/>
          <p:nvPr/>
        </p:nvSpPr>
        <p:spPr>
          <a:xfrm rot="0">
            <a:off x="11716495" y="8095478"/>
            <a:ext cx="5590430" cy="1235075"/>
          </a:xfrm>
          <a:prstGeom prst="rect">
            <a:avLst/>
          </a:prstGeom>
        </p:spPr>
        <p:txBody>
          <a:bodyPr anchor="t" rtlCol="false" tIns="0" lIns="0" bIns="0" rIns="0">
            <a:spAutoFit/>
          </a:bodyPr>
          <a:lstStyle/>
          <a:p>
            <a:pPr algn="l">
              <a:lnSpc>
                <a:spcPts val="4900"/>
              </a:lnSpc>
            </a:pPr>
            <a:r>
              <a:rPr lang="en-US" sz="3500">
                <a:solidFill>
                  <a:srgbClr val="000000"/>
                </a:solidFill>
                <a:latin typeface="Belleza"/>
                <a:ea typeface="Belleza"/>
                <a:cs typeface="Belleza"/>
                <a:sym typeface="Belleza"/>
              </a:rPr>
              <a:t>Presentar </a:t>
            </a:r>
          </a:p>
          <a:p>
            <a:pPr algn="l">
              <a:lnSpc>
                <a:spcPts val="490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AB8D1"/>
        </a:solidFill>
      </p:bgPr>
    </p:bg>
    <p:spTree>
      <p:nvGrpSpPr>
        <p:cNvPr id="1" name=""/>
        <p:cNvGrpSpPr/>
        <p:nvPr/>
      </p:nvGrpSpPr>
      <p:grpSpPr>
        <a:xfrm>
          <a:off x="0" y="0"/>
          <a:ext cx="0" cy="0"/>
          <a:chOff x="0" y="0"/>
          <a:chExt cx="0" cy="0"/>
        </a:xfrm>
      </p:grpSpPr>
      <p:sp>
        <p:nvSpPr>
          <p:cNvPr name="Freeform 2" id="2"/>
          <p:cNvSpPr/>
          <p:nvPr/>
        </p:nvSpPr>
        <p:spPr>
          <a:xfrm flipH="false" flipV="false" rot="0">
            <a:off x="848631" y="956447"/>
            <a:ext cx="11084388" cy="8412206"/>
          </a:xfrm>
          <a:custGeom>
            <a:avLst/>
            <a:gdLst/>
            <a:ahLst/>
            <a:cxnLst/>
            <a:rect r="r" b="b" t="t" l="l"/>
            <a:pathLst>
              <a:path h="8412206" w="11084388">
                <a:moveTo>
                  <a:pt x="0" y="0"/>
                </a:moveTo>
                <a:lnTo>
                  <a:pt x="11084388" y="0"/>
                </a:lnTo>
                <a:lnTo>
                  <a:pt x="11084388"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0" t="-14472" r="0" b="-37458"/>
            </a:stretch>
          </a:blipFill>
        </p:spPr>
      </p:sp>
      <p:sp>
        <p:nvSpPr>
          <p:cNvPr name="Freeform 3" id="3"/>
          <p:cNvSpPr/>
          <p:nvPr/>
        </p:nvSpPr>
        <p:spPr>
          <a:xfrm flipH="false" flipV="false" rot="0">
            <a:off x="9112887" y="937397"/>
            <a:ext cx="8326482" cy="8412206"/>
          </a:xfrm>
          <a:custGeom>
            <a:avLst/>
            <a:gdLst/>
            <a:ahLst/>
            <a:cxnLst/>
            <a:rect r="r" b="b" t="t" l="l"/>
            <a:pathLst>
              <a:path h="8412206" w="8326482">
                <a:moveTo>
                  <a:pt x="0" y="0"/>
                </a:moveTo>
                <a:lnTo>
                  <a:pt x="8326482" y="0"/>
                </a:lnTo>
                <a:lnTo>
                  <a:pt x="8326482" y="8412206"/>
                </a:lnTo>
                <a:lnTo>
                  <a:pt x="0" y="8412206"/>
                </a:lnTo>
                <a:lnTo>
                  <a:pt x="0" y="0"/>
                </a:lnTo>
                <a:close/>
              </a:path>
            </a:pathLst>
          </a:custGeom>
          <a:blipFill>
            <a:blip r:embed="rId2">
              <a:extLst>
                <a:ext uri="{96DAC541-7B7A-43D3-8B79-37D633B846F1}">
                  <asvg:svgBlip xmlns:asvg="http://schemas.microsoft.com/office/drawing/2016/SVG/main" r:embed="rId3"/>
                </a:ext>
              </a:extLst>
            </a:blip>
            <a:stretch>
              <a:fillRect l="-33624" t="-14527" r="0" b="-37976"/>
            </a:stretch>
          </a:blipFill>
        </p:spPr>
      </p:sp>
      <p:sp>
        <p:nvSpPr>
          <p:cNvPr name="Freeform 4" id="4"/>
          <p:cNvSpPr/>
          <p:nvPr/>
        </p:nvSpPr>
        <p:spPr>
          <a:xfrm flipH="false" flipV="false" rot="0">
            <a:off x="5559699" y="1430567"/>
            <a:ext cx="7106377" cy="1655786"/>
          </a:xfrm>
          <a:custGeom>
            <a:avLst/>
            <a:gdLst/>
            <a:ahLst/>
            <a:cxnLst/>
            <a:rect r="r" b="b" t="t" l="l"/>
            <a:pathLst>
              <a:path h="1655786" w="7106377">
                <a:moveTo>
                  <a:pt x="0" y="0"/>
                </a:moveTo>
                <a:lnTo>
                  <a:pt x="7106377" y="0"/>
                </a:lnTo>
                <a:lnTo>
                  <a:pt x="7106377" y="1655785"/>
                </a:lnTo>
                <a:lnTo>
                  <a:pt x="0" y="1655785"/>
                </a:lnTo>
                <a:lnTo>
                  <a:pt x="0" y="0"/>
                </a:lnTo>
                <a:close/>
              </a:path>
            </a:pathLst>
          </a:custGeom>
          <a:blipFill>
            <a:blip r:embed="rId4">
              <a:alphaModFix amt="80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830875" y="3695934"/>
            <a:ext cx="1257954" cy="1254913"/>
          </a:xfrm>
          <a:custGeom>
            <a:avLst/>
            <a:gdLst/>
            <a:ahLst/>
            <a:cxnLst/>
            <a:rect r="r" b="b" t="t" l="l"/>
            <a:pathLst>
              <a:path h="1254913" w="1257954">
                <a:moveTo>
                  <a:pt x="0" y="0"/>
                </a:moveTo>
                <a:lnTo>
                  <a:pt x="1257953" y="0"/>
                </a:lnTo>
                <a:lnTo>
                  <a:pt x="1257953" y="1254912"/>
                </a:lnTo>
                <a:lnTo>
                  <a:pt x="0" y="12549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3849925" y="5438830"/>
            <a:ext cx="1257954" cy="1254913"/>
          </a:xfrm>
          <a:custGeom>
            <a:avLst/>
            <a:gdLst/>
            <a:ahLst/>
            <a:cxnLst/>
            <a:rect r="r" b="b" t="t" l="l"/>
            <a:pathLst>
              <a:path h="1254913" w="1257954">
                <a:moveTo>
                  <a:pt x="0" y="0"/>
                </a:moveTo>
                <a:lnTo>
                  <a:pt x="1257953" y="0"/>
                </a:lnTo>
                <a:lnTo>
                  <a:pt x="1257953" y="1254913"/>
                </a:lnTo>
                <a:lnTo>
                  <a:pt x="0" y="12549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3849925" y="7242656"/>
            <a:ext cx="1257954" cy="1254913"/>
          </a:xfrm>
          <a:custGeom>
            <a:avLst/>
            <a:gdLst/>
            <a:ahLst/>
            <a:cxnLst/>
            <a:rect r="r" b="b" t="t" l="l"/>
            <a:pathLst>
              <a:path h="1254913" w="1257954">
                <a:moveTo>
                  <a:pt x="0" y="0"/>
                </a:moveTo>
                <a:lnTo>
                  <a:pt x="1257953" y="0"/>
                </a:lnTo>
                <a:lnTo>
                  <a:pt x="1257953" y="1254912"/>
                </a:lnTo>
                <a:lnTo>
                  <a:pt x="0" y="12549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1129917">
            <a:off x="15635759" y="7312925"/>
            <a:ext cx="518643" cy="502079"/>
          </a:xfrm>
          <a:custGeom>
            <a:avLst/>
            <a:gdLst/>
            <a:ahLst/>
            <a:cxnLst/>
            <a:rect r="r" b="b" t="t" l="l"/>
            <a:pathLst>
              <a:path h="502079" w="518643">
                <a:moveTo>
                  <a:pt x="0" y="0"/>
                </a:moveTo>
                <a:lnTo>
                  <a:pt x="518642" y="0"/>
                </a:lnTo>
                <a:lnTo>
                  <a:pt x="518642" y="502079"/>
                </a:lnTo>
                <a:lnTo>
                  <a:pt x="0" y="5020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1129917">
            <a:off x="15761484" y="3913718"/>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2960650">
            <a:off x="5509809" y="8646974"/>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2960650">
            <a:off x="14370650" y="2049687"/>
            <a:ext cx="518643" cy="502079"/>
          </a:xfrm>
          <a:custGeom>
            <a:avLst/>
            <a:gdLst/>
            <a:ahLst/>
            <a:cxnLst/>
            <a:rect r="r" b="b" t="t" l="l"/>
            <a:pathLst>
              <a:path h="502079" w="518643">
                <a:moveTo>
                  <a:pt x="0" y="0"/>
                </a:moveTo>
                <a:lnTo>
                  <a:pt x="518643" y="0"/>
                </a:lnTo>
                <a:lnTo>
                  <a:pt x="518643" y="502080"/>
                </a:lnTo>
                <a:lnTo>
                  <a:pt x="0" y="50208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2960650">
            <a:off x="2666422" y="5815247"/>
            <a:ext cx="518643" cy="502079"/>
          </a:xfrm>
          <a:custGeom>
            <a:avLst/>
            <a:gdLst/>
            <a:ahLst/>
            <a:cxnLst/>
            <a:rect r="r" b="b" t="t" l="l"/>
            <a:pathLst>
              <a:path h="502079" w="518643">
                <a:moveTo>
                  <a:pt x="0" y="0"/>
                </a:moveTo>
                <a:lnTo>
                  <a:pt x="518643" y="0"/>
                </a:lnTo>
                <a:lnTo>
                  <a:pt x="518643" y="502079"/>
                </a:lnTo>
                <a:lnTo>
                  <a:pt x="0" y="50207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2960650">
            <a:off x="4158351" y="2354487"/>
            <a:ext cx="518643" cy="502079"/>
          </a:xfrm>
          <a:custGeom>
            <a:avLst/>
            <a:gdLst/>
            <a:ahLst/>
            <a:cxnLst/>
            <a:rect r="r" b="b" t="t" l="l"/>
            <a:pathLst>
              <a:path h="502079" w="518643">
                <a:moveTo>
                  <a:pt x="0" y="0"/>
                </a:moveTo>
                <a:lnTo>
                  <a:pt x="518643" y="0"/>
                </a:lnTo>
                <a:lnTo>
                  <a:pt x="518643" y="502080"/>
                </a:lnTo>
                <a:lnTo>
                  <a:pt x="0" y="50208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true" flipV="true" rot="-1306067">
            <a:off x="4467984" y="3915109"/>
            <a:ext cx="921209" cy="1096678"/>
          </a:xfrm>
          <a:custGeom>
            <a:avLst/>
            <a:gdLst/>
            <a:ahLst/>
            <a:cxnLst/>
            <a:rect r="r" b="b" t="t" l="l"/>
            <a:pathLst>
              <a:path h="1096678" w="921209">
                <a:moveTo>
                  <a:pt x="921210" y="1096677"/>
                </a:moveTo>
                <a:lnTo>
                  <a:pt x="0" y="1096677"/>
                </a:lnTo>
                <a:lnTo>
                  <a:pt x="0" y="0"/>
                </a:lnTo>
                <a:lnTo>
                  <a:pt x="921210" y="0"/>
                </a:lnTo>
                <a:lnTo>
                  <a:pt x="921210" y="1096677"/>
                </a:lnTo>
                <a:close/>
              </a:path>
            </a:pathLst>
          </a:custGeom>
          <a:blipFill>
            <a:blip r:embed="rId20">
              <a:extLst>
                <a:ext uri="{96DAC541-7B7A-43D3-8B79-37D633B846F1}">
                  <asvg:svgBlip xmlns:asvg="http://schemas.microsoft.com/office/drawing/2016/SVG/main" r:embed="rId21"/>
                </a:ext>
              </a:extLst>
            </a:blip>
            <a:stretch>
              <a:fillRect l="0" t="0" r="0" b="0"/>
            </a:stretch>
          </a:blipFill>
        </p:spPr>
      </p:sp>
      <p:grpSp>
        <p:nvGrpSpPr>
          <p:cNvPr name="Group 15" id="15"/>
          <p:cNvGrpSpPr/>
          <p:nvPr/>
        </p:nvGrpSpPr>
        <p:grpSpPr>
          <a:xfrm rot="-8179625">
            <a:off x="4409713" y="8061111"/>
            <a:ext cx="918940" cy="603054"/>
            <a:chOff x="0" y="0"/>
            <a:chExt cx="812800" cy="533400"/>
          </a:xfrm>
        </p:grpSpPr>
        <p:sp>
          <p:nvSpPr>
            <p:cNvPr name="Freeform 16" id="16"/>
            <p:cNvSpPr/>
            <p:nvPr/>
          </p:nvSpPr>
          <p:spPr>
            <a:xfrm flipH="false" flipV="false" rot="0">
              <a:off x="0" y="0"/>
              <a:ext cx="812800" cy="533400"/>
            </a:xfrm>
            <a:custGeom>
              <a:avLst/>
              <a:gdLst/>
              <a:ahLst/>
              <a:cxnLst/>
              <a:rect r="r" b="b" t="t" l="l"/>
              <a:pathLst>
                <a:path h="533400" w="812800">
                  <a:moveTo>
                    <a:pt x="273050" y="0"/>
                  </a:moveTo>
                  <a:lnTo>
                    <a:pt x="0" y="266700"/>
                  </a:lnTo>
                  <a:lnTo>
                    <a:pt x="273050" y="533400"/>
                  </a:lnTo>
                  <a:lnTo>
                    <a:pt x="273050" y="400050"/>
                  </a:lnTo>
                  <a:lnTo>
                    <a:pt x="539750" y="400050"/>
                  </a:lnTo>
                  <a:lnTo>
                    <a:pt x="539750" y="533400"/>
                  </a:lnTo>
                  <a:lnTo>
                    <a:pt x="812800" y="266700"/>
                  </a:lnTo>
                  <a:lnTo>
                    <a:pt x="539750" y="0"/>
                  </a:lnTo>
                  <a:lnTo>
                    <a:pt x="539750" y="133350"/>
                  </a:lnTo>
                  <a:lnTo>
                    <a:pt x="273050" y="133350"/>
                  </a:lnTo>
                  <a:lnTo>
                    <a:pt x="273050" y="0"/>
                  </a:lnTo>
                  <a:close/>
                </a:path>
              </a:pathLst>
            </a:custGeom>
            <a:solidFill>
              <a:srgbClr val="E39A81"/>
            </a:solidFill>
          </p:spPr>
        </p:sp>
        <p:sp>
          <p:nvSpPr>
            <p:cNvPr name="TextBox 17" id="17"/>
            <p:cNvSpPr txBox="true"/>
            <p:nvPr/>
          </p:nvSpPr>
          <p:spPr>
            <a:xfrm>
              <a:off x="101600" y="92075"/>
              <a:ext cx="609600" cy="301625"/>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4297479" y="5876925"/>
            <a:ext cx="899948" cy="913231"/>
          </a:xfrm>
          <a:custGeom>
            <a:avLst/>
            <a:gdLst/>
            <a:ahLst/>
            <a:cxnLst/>
            <a:rect r="r" b="b" t="t" l="l"/>
            <a:pathLst>
              <a:path h="913231" w="899948">
                <a:moveTo>
                  <a:pt x="0" y="0"/>
                </a:moveTo>
                <a:lnTo>
                  <a:pt x="899948" y="0"/>
                </a:lnTo>
                <a:lnTo>
                  <a:pt x="899948" y="913231"/>
                </a:lnTo>
                <a:lnTo>
                  <a:pt x="0" y="91323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19" id="19"/>
          <p:cNvSpPr txBox="true"/>
          <p:nvPr/>
        </p:nvSpPr>
        <p:spPr>
          <a:xfrm rot="0">
            <a:off x="5854316" y="1940441"/>
            <a:ext cx="6676275" cy="609600"/>
          </a:xfrm>
          <a:prstGeom prst="rect">
            <a:avLst/>
          </a:prstGeom>
        </p:spPr>
        <p:txBody>
          <a:bodyPr anchor="t" rtlCol="false" tIns="0" lIns="0" bIns="0" rIns="0">
            <a:spAutoFit/>
          </a:bodyPr>
          <a:lstStyle/>
          <a:p>
            <a:pPr algn="ctr">
              <a:lnSpc>
                <a:spcPts val="4800"/>
              </a:lnSpc>
            </a:pPr>
            <a:r>
              <a:rPr lang="en-US" sz="4000">
                <a:solidFill>
                  <a:srgbClr val="000000"/>
                </a:solidFill>
                <a:latin typeface="Atma Bold"/>
                <a:ea typeface="Atma Bold"/>
                <a:cs typeface="Atma Bold"/>
                <a:sym typeface="Atma Bold"/>
              </a:rPr>
              <a:t>NO OLVIDAR</a:t>
            </a:r>
          </a:p>
        </p:txBody>
      </p:sp>
      <p:sp>
        <p:nvSpPr>
          <p:cNvPr name="TextBox 20" id="20"/>
          <p:cNvSpPr txBox="true"/>
          <p:nvPr/>
        </p:nvSpPr>
        <p:spPr>
          <a:xfrm rot="0">
            <a:off x="6083273" y="4250365"/>
            <a:ext cx="9087486" cy="60960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Belleza"/>
                <a:ea typeface="Belleza"/>
                <a:cs typeface="Belleza"/>
                <a:sym typeface="Belleza"/>
              </a:rPr>
              <a:t>Organiza la información de manera clara</a:t>
            </a:r>
          </a:p>
        </p:txBody>
      </p:sp>
      <p:sp>
        <p:nvSpPr>
          <p:cNvPr name="TextBox 21" id="21"/>
          <p:cNvSpPr txBox="true"/>
          <p:nvPr/>
        </p:nvSpPr>
        <p:spPr>
          <a:xfrm rot="0">
            <a:off x="6083273" y="5756724"/>
            <a:ext cx="9087486" cy="60960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Belleza"/>
                <a:ea typeface="Belleza"/>
                <a:cs typeface="Belleza"/>
                <a:sym typeface="Belleza"/>
              </a:rPr>
              <a:t>Hazlo visualmente atractivo</a:t>
            </a:r>
          </a:p>
        </p:txBody>
      </p:sp>
      <p:sp>
        <p:nvSpPr>
          <p:cNvPr name="TextBox 22" id="22"/>
          <p:cNvSpPr txBox="true"/>
          <p:nvPr/>
        </p:nvSpPr>
        <p:spPr>
          <a:xfrm rot="0">
            <a:off x="6128530" y="7575710"/>
            <a:ext cx="9087486" cy="609600"/>
          </a:xfrm>
          <a:prstGeom prst="rect">
            <a:avLst/>
          </a:prstGeom>
        </p:spPr>
        <p:txBody>
          <a:bodyPr anchor="t" rtlCol="false" tIns="0" lIns="0" bIns="0" rIns="0">
            <a:spAutoFit/>
          </a:bodyPr>
          <a:lstStyle/>
          <a:p>
            <a:pPr algn="l">
              <a:lnSpc>
                <a:spcPts val="4799"/>
              </a:lnSpc>
              <a:spcBef>
                <a:spcPct val="0"/>
              </a:spcBef>
            </a:pPr>
            <a:r>
              <a:rPr lang="en-US" sz="3999">
                <a:solidFill>
                  <a:srgbClr val="000000"/>
                </a:solidFill>
                <a:latin typeface="Belleza"/>
                <a:ea typeface="Belleza"/>
                <a:cs typeface="Belleza"/>
                <a:sym typeface="Belleza"/>
              </a:rPr>
              <a:t>Incorpora la retroalimentación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DAGHyPczrp0</dc:identifier>
  <dcterms:modified xsi:type="dcterms:W3CDTF">2011-08-01T06:04:30Z</dcterms:modified>
  <cp:revision>1</cp:revision>
  <dc:title>Planificación de mi trabajo</dc:title>
</cp:coreProperties>
</file>