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56" r:id="rId2"/>
    <p:sldId id="261" r:id="rId3"/>
    <p:sldId id="262" r:id="rId4"/>
    <p:sldId id="263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7055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0095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0574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0477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0576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7862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2165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691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7668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1322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28691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349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3459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8620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087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468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85F92-9734-421B-9181-2E14FA878513}" type="datetimeFigureOut">
              <a:rPr lang="es-CL" smtClean="0"/>
              <a:t>06-03-2024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5382E51-B6AB-49B5-88AE-24A67141BC8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7713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24BE2-4E8B-86CC-5E8B-744660333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9403" y="1711587"/>
            <a:ext cx="4208656" cy="3034857"/>
          </a:xfrm>
        </p:spPr>
        <p:txBody>
          <a:bodyPr anchor="b">
            <a:normAutofit/>
          </a:bodyPr>
          <a:lstStyle/>
          <a:p>
            <a:r>
              <a:rPr lang="es-MX" sz="4400" dirty="0">
                <a:solidFill>
                  <a:schemeClr val="tx1"/>
                </a:solidFill>
              </a:rPr>
              <a:t>MATERIAL DIDÁCTICO Y DE AMBIENTACIÓN </a:t>
            </a:r>
            <a:br>
              <a:rPr lang="es-MX" sz="4400" dirty="0">
                <a:solidFill>
                  <a:srgbClr val="FFFFFF"/>
                </a:solidFill>
              </a:rPr>
            </a:br>
            <a:r>
              <a:rPr lang="es-MX" sz="4400" dirty="0" err="1">
                <a:solidFill>
                  <a:srgbClr val="FFFFFF"/>
                </a:solidFill>
              </a:rPr>
              <a:t>III°</a:t>
            </a:r>
            <a:r>
              <a:rPr lang="es-MX" sz="4400" dirty="0">
                <a:solidFill>
                  <a:srgbClr val="FFFFFF"/>
                </a:solidFill>
              </a:rPr>
              <a:t> Medio</a:t>
            </a:r>
            <a:endParaRPr lang="es-CL" sz="4400" dirty="0">
              <a:solidFill>
                <a:srgbClr val="FFFFFF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1F952B1-28FE-551C-A544-2328060D1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5227" y="1814338"/>
            <a:ext cx="3429100" cy="325764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27F5D31-4F35-97D9-8702-4CA37DA294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042" y="336466"/>
            <a:ext cx="1763550" cy="1191406"/>
          </a:xfrm>
          <a:prstGeom prst="rect">
            <a:avLst/>
          </a:prstGeom>
        </p:spPr>
      </p:pic>
      <p:sp>
        <p:nvSpPr>
          <p:cNvPr id="4" name="Subtítulo 3">
            <a:extLst>
              <a:ext uri="{FF2B5EF4-FFF2-40B4-BE49-F238E27FC236}">
                <a16:creationId xmlns:a16="http://schemas.microsoft.com/office/drawing/2014/main" id="{28079E48-9A02-B905-2A27-4BD9A8C32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3879932" cy="1096899"/>
          </a:xfrm>
        </p:spPr>
        <p:txBody>
          <a:bodyPr/>
          <a:lstStyle/>
          <a:p>
            <a:endParaRPr lang="es-MX" dirty="0"/>
          </a:p>
          <a:p>
            <a:r>
              <a:rPr lang="es-MX" dirty="0"/>
              <a:t>PROFESORA: PAZ LEÓN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9129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84F6E98D-E294-D3BC-2D4D-7CA9C1B36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459317"/>
            <a:ext cx="4389120" cy="1749552"/>
          </a:xfrm>
        </p:spPr>
        <p:txBody>
          <a:bodyPr>
            <a:normAutofit/>
          </a:bodyPr>
          <a:lstStyle/>
          <a:p>
            <a:r>
              <a:rPr lang="es-MX" sz="4400" dirty="0"/>
              <a:t>Horario </a:t>
            </a:r>
            <a:endParaRPr lang="es-CL" sz="4400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BC83F395-8DC9-16E2-6B7A-5BAC7DBC6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140" y="1728770"/>
            <a:ext cx="4573108" cy="4105564"/>
          </a:xfrm>
        </p:spPr>
        <p:txBody>
          <a:bodyPr>
            <a:normAutofit fontScale="92500" lnSpcReduction="10000"/>
          </a:bodyPr>
          <a:lstStyle/>
          <a:p>
            <a:r>
              <a:rPr lang="es-MX" sz="2600" dirty="0"/>
              <a:t>Martes:</a:t>
            </a:r>
          </a:p>
          <a:p>
            <a:pPr lvl="1"/>
            <a:r>
              <a:rPr lang="es-MX" sz="2600" dirty="0"/>
              <a:t>8:00 a 8:45</a:t>
            </a:r>
          </a:p>
          <a:p>
            <a:pPr lvl="1"/>
            <a:r>
              <a:rPr lang="es-MX" sz="2600" dirty="0"/>
              <a:t>8:45 a 9:30</a:t>
            </a:r>
          </a:p>
          <a:p>
            <a:pPr lvl="1"/>
            <a:r>
              <a:rPr lang="es-MX" sz="2600" dirty="0"/>
              <a:t>9:50 a 10:35</a:t>
            </a:r>
          </a:p>
          <a:p>
            <a:pPr lvl="1"/>
            <a:r>
              <a:rPr lang="es-MX" sz="2600" dirty="0"/>
              <a:t>10:35 a 11:20</a:t>
            </a:r>
          </a:p>
          <a:p>
            <a:pPr lvl="1"/>
            <a:endParaRPr lang="es-CL" dirty="0"/>
          </a:p>
          <a:p>
            <a:r>
              <a:rPr lang="es-CL" sz="2400" dirty="0"/>
              <a:t>Jueves:</a:t>
            </a:r>
          </a:p>
          <a:p>
            <a:pPr lvl="1"/>
            <a:r>
              <a:rPr lang="es-CL" sz="2400" dirty="0"/>
              <a:t>11:40 a 12:25</a:t>
            </a:r>
          </a:p>
          <a:p>
            <a:pPr lvl="1"/>
            <a:r>
              <a:rPr lang="es-CL" sz="2400" dirty="0"/>
              <a:t>12:25 a 13:10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51BFBF0-7D34-D304-3E79-FCE9BF054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728770"/>
            <a:ext cx="3173755" cy="3015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467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C76DF-5717-71AD-3819-4AACCB0B4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1"/>
                </a:solidFill>
              </a:rPr>
              <a:t>¿Qué aprenderemos?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8E951E-A8D4-563E-5C73-3A9648B9A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es-MX" dirty="0">
                <a:solidFill>
                  <a:schemeClr val="tx1"/>
                </a:solidFill>
              </a:rPr>
              <a:t>Objetivo de Aprendizaje</a:t>
            </a:r>
          </a:p>
          <a:p>
            <a:pPr marL="0" indent="0">
              <a:buNone/>
            </a:pPr>
            <a:r>
              <a:rPr lang="es-CL" sz="18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Preparar, utilizar y almacenar material didáctico y de ambientación educativa para el apoyo a las actividades con los párvulos, aplicando criterios pedagógicos, estéticos y de equidad en materia de género, etnia y cultura.</a:t>
            </a:r>
            <a:endParaRPr lang="es-CL" dirty="0">
              <a:solidFill>
                <a:schemeClr val="tx1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4838A48-7010-3D40-9B1E-E4CE000CD0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0109" y="1607127"/>
            <a:ext cx="3117249" cy="296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81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4D2C6E-3B0D-24CD-3863-77EF51E63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301763"/>
            <a:ext cx="9720072" cy="874129"/>
          </a:xfrm>
        </p:spPr>
        <p:txBody>
          <a:bodyPr/>
          <a:lstStyle/>
          <a:p>
            <a:r>
              <a:rPr lang="es-MX" dirty="0"/>
              <a:t>Aprendizajes Esperados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286989-1AE1-1069-2170-8E11D490C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175892"/>
            <a:ext cx="10101787" cy="5503292"/>
          </a:xfrm>
        </p:spPr>
        <p:txBody>
          <a:bodyPr>
            <a:normAutofit/>
          </a:bodyPr>
          <a:lstStyle/>
          <a:p>
            <a:r>
              <a:rPr lang="es-MX" sz="2000" dirty="0">
                <a:solidFill>
                  <a:schemeClr val="tx1"/>
                </a:solidFill>
                <a:latin typeface="+mj-lt"/>
              </a:rPr>
              <a:t>1. </a:t>
            </a:r>
            <a:r>
              <a:rPr lang="es-CL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Diseña y confecciona material didáctico para el desarrollo de las experiencias educativas, de acuerdo a criterios pedagógicos y de equidad, establecidos en la planificación acordada con la educadora o el educador, respetando normas de higiene y seguridad.</a:t>
            </a:r>
          </a:p>
          <a:p>
            <a:pPr marL="0" indent="0">
              <a:buNone/>
            </a:pPr>
            <a:endParaRPr lang="es-CL" sz="2000" dirty="0">
              <a:solidFill>
                <a:schemeClr val="tx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MX" sz="2000" dirty="0">
                <a:solidFill>
                  <a:schemeClr val="tx1"/>
                </a:solidFill>
                <a:latin typeface="+mj-lt"/>
              </a:rPr>
              <a:t>2. </a:t>
            </a:r>
            <a:r>
              <a:rPr lang="es-CL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Fomenta la ambientación conjunta de los espacios educativos de interior y exterior con los niños y las niñas o sus familias, utilizando una variedad de técnicas plásticas y considerando criterios y principios pedagógicos y estéticos acordados con la educadora o el educador, además del cuidado de los recursos naturales y las normas de higiene y seguridad.</a:t>
            </a:r>
          </a:p>
          <a:p>
            <a:pPr marL="0" indent="0">
              <a:buNone/>
            </a:pPr>
            <a:endParaRPr lang="es-CL" sz="2000" dirty="0">
              <a:solidFill>
                <a:schemeClr val="tx1"/>
              </a:solidFill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s-MX" sz="2000" dirty="0">
                <a:solidFill>
                  <a:schemeClr val="tx1"/>
                </a:solidFill>
                <a:latin typeface="+mj-lt"/>
              </a:rPr>
              <a:t>3. </a:t>
            </a:r>
            <a:r>
              <a:rPr lang="es-CL" sz="2000" dirty="0">
                <a:solidFill>
                  <a:schemeClr val="tx1"/>
                </a:solidFill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Elabora los recursos de apoyo al aprendizaje necesarios para el desarrollo de las experiencias educativas, de acuerdo a la planificación y los criterios pedagógicos y administrativos consensuados con el educador o la educadora, y considerando las características de desarrollo y aprendizaje de los niños y las niñas y estándares de seguridad y calidad.</a:t>
            </a:r>
            <a:endParaRPr lang="es-CL" sz="20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D41347A-D1F8-1CE1-05D8-561B88B9DC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9180" y="0"/>
            <a:ext cx="1049554" cy="99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85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CFC787-3F32-56FD-29D2-B23BED1E6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131" y="1468582"/>
            <a:ext cx="2918070" cy="3191461"/>
          </a:xfrm>
        </p:spPr>
        <p:txBody>
          <a:bodyPr anchor="ctr">
            <a:normAutofit/>
          </a:bodyPr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Importante para nuestra clase</a:t>
            </a:r>
            <a:endParaRPr lang="es-CL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38E97B-67A2-CB83-ED4B-84E79DA6A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2618" y="914936"/>
            <a:ext cx="5455564" cy="4026075"/>
          </a:xfrm>
        </p:spPr>
        <p:txBody>
          <a:bodyPr>
            <a:noAutofit/>
          </a:bodyPr>
          <a:lstStyle/>
          <a:p>
            <a:r>
              <a:rPr lang="es-MX" sz="2400" dirty="0"/>
              <a:t>Uso del delantal es OBLIGATORIO, sobre todo cuando se realicen trabajos prácticos.</a:t>
            </a:r>
          </a:p>
          <a:p>
            <a:endParaRPr lang="es-MX" sz="2400" dirty="0"/>
          </a:p>
          <a:p>
            <a:r>
              <a:rPr lang="es-CL" sz="2400" dirty="0"/>
              <a:t>Tener los materiales que se soliciten.</a:t>
            </a:r>
          </a:p>
          <a:p>
            <a:endParaRPr lang="es-CL" sz="2400" dirty="0"/>
          </a:p>
          <a:p>
            <a:r>
              <a:rPr lang="es-CL" sz="2400" dirty="0"/>
              <a:t>Evitar inasistencias.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B61DA6-0178-4432-83B9-ABC4082E3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0718" y="4941011"/>
            <a:ext cx="1774712" cy="168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431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274</TotalTime>
  <Words>273</Words>
  <Application>Microsoft Office PowerPoint</Application>
  <PresentationFormat>Panorámica</PresentationFormat>
  <Paragraphs>28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Arial</vt:lpstr>
      <vt:lpstr>Trebuchet MS</vt:lpstr>
      <vt:lpstr>Wingdings 3</vt:lpstr>
      <vt:lpstr>Faceta</vt:lpstr>
      <vt:lpstr>MATERIAL DIDÁCTICO Y DE AMBIENTACIÓN  III° Medio</vt:lpstr>
      <vt:lpstr>Horario </vt:lpstr>
      <vt:lpstr>¿Qué aprenderemos?</vt:lpstr>
      <vt:lpstr>Aprendizajes Esperados</vt:lpstr>
      <vt:lpstr>Importante para nuestra clase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y Práctica Atención de Párvulos I° Medio</dc:title>
  <dc:creator>Christian Pavéz Mercado</dc:creator>
  <cp:lastModifiedBy>Christian Pavéz Mercado</cp:lastModifiedBy>
  <cp:revision>8</cp:revision>
  <dcterms:created xsi:type="dcterms:W3CDTF">2024-03-01T01:38:47Z</dcterms:created>
  <dcterms:modified xsi:type="dcterms:W3CDTF">2024-03-07T01:00:01Z</dcterms:modified>
</cp:coreProperties>
</file>