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97B23-C095-8E4F-6293-CB4E5F772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93873-FCBA-49EC-1773-A113FB77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216866-4986-EF0A-CB37-BFB2A5ED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A1C20-AAEE-E736-5C7B-0C81E27A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B2CA3-6CC6-A821-6644-19BC2E1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8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ED1BE-A7AD-ACE9-1BC3-BFA5FE9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274D5A-54D1-822D-AB75-E3C342C0C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26547-CA7A-8601-14D2-B93AD325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2BAFB8-07B1-EBF0-3509-6E73BD17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CF7EE-8443-9C5D-5AC5-0138EF62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1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D0E36B-C865-2547-5321-ADDCC74AA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4ED4F-4B38-0D2E-789B-32E34F762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BECBF-F727-973E-412E-8C5130A0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E055A-EC01-FE30-FE8F-4A9C13B9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24C039-8686-37DF-EA3F-EA78A610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67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273E-3D0C-E0DF-5886-E6A8F1B8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871FE-480F-09B1-D88A-183BAAFF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12194-855E-78E6-4D22-629D6E1F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FEA0C-2D82-E7F0-567C-1CBF94D8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8F9AE-385F-AF67-DF58-2E7BB8C0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4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9D205-B0D1-A4EB-0071-9A29A541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680453-BE35-3FAE-013C-91D3C9C5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EF6CF-269D-936E-2010-B90D848C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4F2006-8139-9931-CFE2-B1E16DA2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F52B3-C931-E349-F40D-4857A080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8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F645D-001C-FA65-9BBF-215FA058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2A262-1A59-9BE2-1BE7-C41A6C684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9B6949-79A0-E54D-238C-C09DD1E4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91DD08-26BF-3E0A-03E6-93E8EAE6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1D34D-D34F-1ECA-F4C4-C914467E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72169-5BD5-4215-A324-2AC8124D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6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27BC7-FD04-4FDA-A42E-6B11E6F4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5129ED-D886-5128-651B-D97DC030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7DD595-4F12-FE05-6502-93C8CE93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E3EB3C-6477-5CB2-82B3-813119051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717DC1-0CB2-06FA-16E1-D9BE8181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F60BD7-D314-46BE-BB4E-0ED78D47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174FA9-F301-B706-174D-8BF9394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05828B-C9A1-CBE6-3353-49D5D4D4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11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96336-8AEE-B5B0-DAF2-A8A3C2EC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A302C7-8EFD-B704-765D-BBCE6C5A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D70EB5-DD68-6689-E8BD-54D1F78C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7C3301-F74D-96EE-8647-67B41FF9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1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BD0946-81F2-9493-16D6-43EE5BD3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8BE1BF-CF32-CC06-A1C9-6569FC52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998E1B-ED8F-8653-13B5-12481047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69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BF78-D65C-9F15-91D5-4BB8EE62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CE2CD-85C4-4FD0-CBDA-1D44B7344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19E1FF-81B3-2556-B801-66F234CFF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C38047-7A60-F954-0AD8-8997C623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806BCD-DF25-BE9B-0298-9BDC8C4D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3A13E4-B2FC-9D5C-D2D0-658C4257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57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E6639-C3F7-110F-AEB9-F4F481C7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23C85D-16D3-ABF2-6319-82D6A2716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50F6AA-16D4-892B-D407-887928F4B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694822-22FF-8590-A838-AA40F9AD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1A1945-ED56-2646-3921-7ECF938F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372E8C-C218-4C27-77DB-80941192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84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71B484-1E94-411A-6221-8D8F50D6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DC0A35-1116-7DBA-B1E0-6D716FD6A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19D73-349B-652D-DB48-134BA304C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35A0E4-59A6-42D7-969D-101705B4FCD0}" type="datetimeFigureOut">
              <a:rPr lang="es-CL" smtClean="0"/>
              <a:t>17-03-2024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78FED-C00D-0B69-7646-0A1588A66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57168-D38A-7B35-919B-6B4BE03FD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A9317-023B-4487-A920-7B5E30DD2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90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ocdmexico.org/ar/control-de-esfinte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C274-DF69-6E81-3CF0-6544E94F9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773" y="4839249"/>
            <a:ext cx="9144000" cy="963711"/>
          </a:xfrm>
        </p:spPr>
        <p:txBody>
          <a:bodyPr/>
          <a:lstStyle/>
          <a:p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Control de esfínter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39DE4A7-7723-07F2-E4BF-B6E440F98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0997" y="534573"/>
            <a:ext cx="6790005" cy="38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A7F1D2-0570-1334-2D80-5939FD54D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949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de esfínteres o aprendizaje de “ir al baño” es el proceso por el cual se enseña a los niños y niñas  a controlar la vejiga y los intestinos.</a:t>
            </a:r>
          </a:p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 la mayoría de los niños y niñas  alcanzan este logro entre los 2 y los 4 años de edad, cada niño/a  se desarrolla a su propio ritmo. Algunos niños/as  enfrentan desafíos físicos, de desarrollo o de conducta adicionales. Esto puede hacer que les lleve más tiempo aprender. Incluso los niños/as  que han aprendido a usar el baño suelen tener un “accidente” ocasional.</a:t>
            </a:r>
          </a:p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padres, al igual que otros cuidadores y familiares, pueden ayudar a que el niño/a  aprenda a controlar los esfínteres. Durante varios meses, deberán tener paciencia y brindar atención y aliento diarios a sus niños/as.</a:t>
            </a:r>
          </a:p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de esfínter es uno de los grandes hitos en el desarrollo infantil. Es un proceso biológico, largamente determinado por la maduración neurológica del niño o niña, pero que también tiene implicancias emocionales y en el desarrollo psicológico.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22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0C2B1-C2CB-7596-5509-5CBA1A39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que el niño/a adquiere sobre su propio cuerpo y sus funciones tiene relación con el control que tendrá en otros aspectos de su vida, con su sensación de logro, la percepción de sí mismo y la confianza en sus recursos personales. También, y en esto es importante el cómo los adultos manejen el proceso, con cuán respetado y validado se sienta el niño o niña.</a:t>
            </a:r>
          </a:p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Además, el control de esfínter está mediado por nuestra cultura, nuestras creencias y valores. Por eso es que en distintos lugares del mundo el proceso se lleva a cabo de muy diversas formas. Y nuestra cultura occidental, que se caracteriza por enfatizar la competitividad y la independencia desde temprano (que los niños/as duerman solos, que dejen el chupete, que no sean “mamones”), tiende también a presionar a los niños y niñas para que dejen los pañales a edades bastante tempranas comparado con otras culturas.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7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0E0F2-05E6-AB31-2198-98F54AC6E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4"/>
            <a:ext cx="10515600" cy="580505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de esfínteres toma tiempo. Con frecuencia, los niños/as tardan algunos meses en aprender a controlar los intestinos y la vejiga durante el día. El tiempo exacto que tomará va a depender del niño. En cambio, el  control nocturno toma mucho más tiempo. En ocasiones, puede tardar meses o incluso años.</a:t>
            </a:r>
          </a:p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enfoque al control de esfínter centrado en las necesidades de los niños/as, tal como otros procesos biológicos -comer y dormir, por ejemplo- no debería ser necesario enseñar a un niño/a </a:t>
            </a:r>
            <a:r>
              <a:rPr lang="es-CL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controlar esfínter. Y la verdad es que independiente de los estímulos que nosotros le demos, él o ella controlará sus procesos de evacuación en el momento en que esté listo.</a:t>
            </a:r>
          </a:p>
          <a:p>
            <a:pPr algn="just">
              <a:lnSpc>
                <a:spcPct val="115000"/>
              </a:lnSpc>
            </a:pPr>
            <a:r>
              <a:rPr lang="es-CL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jardines infantiles se trabaja el control de esfínter,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 es necesario “enseñarles” a los  niños/as  este control, sino más bien acompañarlos  y ayudarlos en el proceso, a su propio ritmo. Lo importante es que los niños/as puedan iniciar este aprendizaje con la confianza en que los adultos estarán ahí para acompañarlo en sus avances y retrocesos. Esto le dará la seguridad que necesitan para adquirir y consolidar esta nueva habilidad a su propio ritmo.</a:t>
            </a:r>
            <a:endParaRPr lang="es-CL" sz="24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1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1A40B-4C0A-EB69-5837-C5E37F28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C292C9-1FAE-F1F5-5177-846E39B72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es-C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 el significado de las siguientes palabras y escríbelas en tu cuaderno.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-ESFÍNTER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-VEJIGA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-INTESTINOS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-MADURACIÓN NEUROLÓGICA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-PERCEPCIÓN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25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37A7B-B43C-22FE-0D60-67FDB911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PRÓXIMA CLASE TRAER: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0818B-A198-C752-E81B-F2EDF11B7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Imágenes de control de esfínter o dibujos pensados  </a:t>
            </a:r>
          </a:p>
          <a:p>
            <a:pPr>
              <a:lnSpc>
                <a:spcPct val="150000"/>
              </a:lnSpc>
            </a:pPr>
            <a:r>
              <a:rPr lang="es-MX" dirty="0"/>
              <a:t>Lápices de colores/lápices </a:t>
            </a:r>
            <a:r>
              <a:rPr lang="es-MX" dirty="0" err="1"/>
              <a:t>scriptos</a:t>
            </a:r>
            <a:r>
              <a:rPr lang="es-CL" dirty="0"/>
              <a:t>/plumones/</a:t>
            </a:r>
            <a:r>
              <a:rPr lang="es-CL" dirty="0" err="1"/>
              <a:t>etc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/>
              <a:t>Regla</a:t>
            </a:r>
          </a:p>
          <a:p>
            <a:pPr>
              <a:lnSpc>
                <a:spcPct val="150000"/>
              </a:lnSpc>
            </a:pPr>
            <a:r>
              <a:rPr lang="es-CL" dirty="0"/>
              <a:t>Pegamento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5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A70C-1DF6-BE57-3BB8-DE3D2648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072A3-1C0C-3069-684E-29C84F90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es-C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una hoja de block, realiza un afiche en donde motives a los Apoderados a no forzar este proceso de “Control de esfínter”.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s-C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incluir: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dibujos o imágenes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mensajes (frases sin falta ortográficas)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-tamaño de las letras iguales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limpieza (sin residuos de materiales usados)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1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ideas de EJEMPLOS DE AFICHE | afiches, disenos de unas, anuncios impresos">
            <a:extLst>
              <a:ext uri="{FF2B5EF4-FFF2-40B4-BE49-F238E27FC236}">
                <a16:creationId xmlns:a16="http://schemas.microsoft.com/office/drawing/2014/main" id="{DB2E39FF-8CC6-7B5F-9CC3-5D66448A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" y="537577"/>
            <a:ext cx="3763987" cy="57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iches | El lavado de las manos | CDC">
            <a:extLst>
              <a:ext uri="{FF2B5EF4-FFF2-40B4-BE49-F238E27FC236}">
                <a16:creationId xmlns:a16="http://schemas.microsoft.com/office/drawing/2014/main" id="{CA91B3F4-AAC5-9CF7-B6BB-2D87D367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6725"/>
            <a:ext cx="3763987" cy="58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5068BA-5847-DA03-ACA2-23FE711C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1" y="379828"/>
            <a:ext cx="10448465" cy="61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701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Tema de Office</vt:lpstr>
      <vt:lpstr>Control de esfínter</vt:lpstr>
      <vt:lpstr>Presentación de PowerPoint</vt:lpstr>
      <vt:lpstr>Presentación de PowerPoint</vt:lpstr>
      <vt:lpstr>Presentación de PowerPoint</vt:lpstr>
      <vt:lpstr>ACTIVIDAD</vt:lpstr>
      <vt:lpstr>PRÓXIMA CLASE TRAER:</vt:lpstr>
      <vt:lpstr>Evaluación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esfínter</dc:title>
  <dc:creator>Christian Pavéz Mercado</dc:creator>
  <cp:lastModifiedBy>Christian Pavéz Mercado</cp:lastModifiedBy>
  <cp:revision>5</cp:revision>
  <dcterms:created xsi:type="dcterms:W3CDTF">2024-03-12T02:12:26Z</dcterms:created>
  <dcterms:modified xsi:type="dcterms:W3CDTF">2024-03-17T22:16:35Z</dcterms:modified>
</cp:coreProperties>
</file>