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67" r:id="rId2"/>
    <p:sldId id="268" r:id="rId3"/>
    <p:sldId id="271" r:id="rId4"/>
    <p:sldId id="269" r:id="rId5"/>
    <p:sldId id="270" r:id="rId6"/>
    <p:sldId id="275" r:id="rId7"/>
    <p:sldId id="276" r:id="rId8"/>
    <p:sldId id="272" r:id="rId9"/>
    <p:sldId id="273" r:id="rId10"/>
    <p:sldId id="278" r:id="rId11"/>
    <p:sldId id="279" r:id="rId12"/>
    <p:sldId id="274" r:id="rId13"/>
    <p:sldId id="277" r:id="rId14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43" d="100"/>
          <a:sy n="43" d="100"/>
        </p:scale>
        <p:origin x="93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BCE718-13A1-4185-8B3A-4002BDB7664F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2B58632-388C-4ABD-8672-F210F5B6BC6F}">
      <dgm:prSet/>
      <dgm:spPr/>
      <dgm:t>
        <a:bodyPr/>
        <a:lstStyle/>
        <a:p>
          <a:r>
            <a:rPr lang="es-CL" b="0" i="0"/>
            <a:t>Rutina, es aquella actividad que realizamos de forma regular y periódica</a:t>
          </a:r>
          <a:endParaRPr lang="en-US"/>
        </a:p>
      </dgm:t>
    </dgm:pt>
    <dgm:pt modelId="{198AB6C0-54CF-44DA-B7DD-F6528DFF0270}" type="parTrans" cxnId="{654603A4-9CF2-4C56-BD20-11BACEBE662D}">
      <dgm:prSet/>
      <dgm:spPr/>
      <dgm:t>
        <a:bodyPr/>
        <a:lstStyle/>
        <a:p>
          <a:endParaRPr lang="en-US"/>
        </a:p>
      </dgm:t>
    </dgm:pt>
    <dgm:pt modelId="{666C295F-CF3F-4000-8786-D43E32CCC8F7}" type="sibTrans" cxnId="{654603A4-9CF2-4C56-BD20-11BACEBE662D}">
      <dgm:prSet/>
      <dgm:spPr/>
      <dgm:t>
        <a:bodyPr/>
        <a:lstStyle/>
        <a:p>
          <a:endParaRPr lang="en-US"/>
        </a:p>
      </dgm:t>
    </dgm:pt>
    <dgm:pt modelId="{6B4614FF-77E2-4332-9A84-319074A5E508}">
      <dgm:prSet/>
      <dgm:spPr/>
      <dgm:t>
        <a:bodyPr/>
        <a:lstStyle/>
        <a:p>
          <a:r>
            <a:rPr lang="es-CL" b="0" i="0"/>
            <a:t>Hábito es el modo de actuar aprendido o adquirido para poder conseguir que una rutina se lleve a cabo de manera satisfactoria.</a:t>
          </a:r>
          <a:endParaRPr lang="en-US"/>
        </a:p>
      </dgm:t>
    </dgm:pt>
    <dgm:pt modelId="{EA0EFD57-09BB-415B-91F0-F1BEA568A7B2}" type="parTrans" cxnId="{2E654292-61A8-4B21-A3D7-8FB7D41F10D7}">
      <dgm:prSet/>
      <dgm:spPr/>
      <dgm:t>
        <a:bodyPr/>
        <a:lstStyle/>
        <a:p>
          <a:endParaRPr lang="en-US"/>
        </a:p>
      </dgm:t>
    </dgm:pt>
    <dgm:pt modelId="{69FDE9B3-BCA2-4277-BB42-54BF1131AB5A}" type="sibTrans" cxnId="{2E654292-61A8-4B21-A3D7-8FB7D41F10D7}">
      <dgm:prSet/>
      <dgm:spPr/>
      <dgm:t>
        <a:bodyPr/>
        <a:lstStyle/>
        <a:p>
          <a:endParaRPr lang="en-US"/>
        </a:p>
      </dgm:t>
    </dgm:pt>
    <dgm:pt modelId="{69FE45E7-0BBD-4EE8-80F5-204C2B5C09D0}" type="pres">
      <dgm:prSet presAssocID="{9EBCE718-13A1-4185-8B3A-4002BDB7664F}" presName="linear" presStyleCnt="0">
        <dgm:presLayoutVars>
          <dgm:animLvl val="lvl"/>
          <dgm:resizeHandles val="exact"/>
        </dgm:presLayoutVars>
      </dgm:prSet>
      <dgm:spPr/>
    </dgm:pt>
    <dgm:pt modelId="{6D2A049B-319E-4680-BD95-D6051AF738E8}" type="pres">
      <dgm:prSet presAssocID="{42B58632-388C-4ABD-8672-F210F5B6BC6F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161AF22D-8084-4CDB-8048-B98605E66229}" type="pres">
      <dgm:prSet presAssocID="{666C295F-CF3F-4000-8786-D43E32CCC8F7}" presName="spacer" presStyleCnt="0"/>
      <dgm:spPr/>
    </dgm:pt>
    <dgm:pt modelId="{D79AC3FB-175F-4C93-8397-813802055D8E}" type="pres">
      <dgm:prSet presAssocID="{6B4614FF-77E2-4332-9A84-319074A5E508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8258162D-0282-4934-A01B-A8BAEAF75C24}" type="presOf" srcId="{9EBCE718-13A1-4185-8B3A-4002BDB7664F}" destId="{69FE45E7-0BBD-4EE8-80F5-204C2B5C09D0}" srcOrd="0" destOrd="0" presId="urn:microsoft.com/office/officeart/2005/8/layout/vList2"/>
    <dgm:cxn modelId="{08D39775-7AFD-4A45-BB62-D2B15F139749}" type="presOf" srcId="{6B4614FF-77E2-4332-9A84-319074A5E508}" destId="{D79AC3FB-175F-4C93-8397-813802055D8E}" srcOrd="0" destOrd="0" presId="urn:microsoft.com/office/officeart/2005/8/layout/vList2"/>
    <dgm:cxn modelId="{2E654292-61A8-4B21-A3D7-8FB7D41F10D7}" srcId="{9EBCE718-13A1-4185-8B3A-4002BDB7664F}" destId="{6B4614FF-77E2-4332-9A84-319074A5E508}" srcOrd="1" destOrd="0" parTransId="{EA0EFD57-09BB-415B-91F0-F1BEA568A7B2}" sibTransId="{69FDE9B3-BCA2-4277-BB42-54BF1131AB5A}"/>
    <dgm:cxn modelId="{654603A4-9CF2-4C56-BD20-11BACEBE662D}" srcId="{9EBCE718-13A1-4185-8B3A-4002BDB7664F}" destId="{42B58632-388C-4ABD-8672-F210F5B6BC6F}" srcOrd="0" destOrd="0" parTransId="{198AB6C0-54CF-44DA-B7DD-F6528DFF0270}" sibTransId="{666C295F-CF3F-4000-8786-D43E32CCC8F7}"/>
    <dgm:cxn modelId="{FC6643FE-2BF4-4FCA-B64D-C80DE6C0E568}" type="presOf" srcId="{42B58632-388C-4ABD-8672-F210F5B6BC6F}" destId="{6D2A049B-319E-4680-BD95-D6051AF738E8}" srcOrd="0" destOrd="0" presId="urn:microsoft.com/office/officeart/2005/8/layout/vList2"/>
    <dgm:cxn modelId="{B4EEDC66-CF23-4DDA-A596-19D6C160DA72}" type="presParOf" srcId="{69FE45E7-0BBD-4EE8-80F5-204C2B5C09D0}" destId="{6D2A049B-319E-4680-BD95-D6051AF738E8}" srcOrd="0" destOrd="0" presId="urn:microsoft.com/office/officeart/2005/8/layout/vList2"/>
    <dgm:cxn modelId="{5AF778C4-2912-48D9-9080-B699C00901B6}" type="presParOf" srcId="{69FE45E7-0BBD-4EE8-80F5-204C2B5C09D0}" destId="{161AF22D-8084-4CDB-8048-B98605E66229}" srcOrd="1" destOrd="0" presId="urn:microsoft.com/office/officeart/2005/8/layout/vList2"/>
    <dgm:cxn modelId="{94D4B56A-4E64-40EF-89EC-74DD4DAB7634}" type="presParOf" srcId="{69FE45E7-0BBD-4EE8-80F5-204C2B5C09D0}" destId="{D79AC3FB-175F-4C93-8397-813802055D8E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E670754-D6D2-440E-AA64-D3C6926E0CDB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A0AF911-CFB2-4B4B-A521-A7D813BE1713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s-CL" sz="2400" i="0" dirty="0"/>
            <a:t>1. Beber agua </a:t>
          </a:r>
          <a:br>
            <a:rPr lang="es-CL" sz="2400" i="0" dirty="0"/>
          </a:br>
          <a:r>
            <a:rPr lang="es-CL" sz="2400" i="0" dirty="0"/>
            <a:t>El que puedan disfrutar beber agua, depende de nosotros. Si les enseñamos a hacerlo desde pequeños nos lo agradecerán siempre.</a:t>
          </a:r>
          <a:endParaRPr lang="en-US" sz="2400" dirty="0"/>
        </a:p>
      </dgm:t>
    </dgm:pt>
    <dgm:pt modelId="{CA9D64A0-5723-40C7-9B5B-AE6F376203E6}" type="parTrans" cxnId="{D5F82D6F-96CD-4ED4-A91E-8F56445DDEE2}">
      <dgm:prSet/>
      <dgm:spPr/>
      <dgm:t>
        <a:bodyPr/>
        <a:lstStyle/>
        <a:p>
          <a:endParaRPr lang="en-US"/>
        </a:p>
      </dgm:t>
    </dgm:pt>
    <dgm:pt modelId="{282FCAC5-4547-434A-9BEC-D4ED88158382}" type="sibTrans" cxnId="{D5F82D6F-96CD-4ED4-A91E-8F56445DDEE2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102C4F27-846C-4C9B-96F7-BBF34670E489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s-CL" sz="2400" i="0" dirty="0"/>
            <a:t>2. Comer frutas y verduras</a:t>
          </a:r>
          <a:br>
            <a:rPr lang="es-CL" sz="2400" i="0" dirty="0"/>
          </a:br>
          <a:r>
            <a:rPr lang="es-CL" sz="2400" i="0" dirty="0"/>
            <a:t>Hacer que encuentren gusto por las frutas y verduras, buscando brindarles opciones diferentes y divertidas será un regalo invaluable.</a:t>
          </a:r>
          <a:endParaRPr lang="en-US" sz="2400" dirty="0"/>
        </a:p>
      </dgm:t>
    </dgm:pt>
    <dgm:pt modelId="{011BCD3A-2BE3-48DA-9620-10C41B5E65C2}" type="parTrans" cxnId="{EF35B165-5746-4F69-B336-B3B6E0B1D7D3}">
      <dgm:prSet/>
      <dgm:spPr/>
      <dgm:t>
        <a:bodyPr/>
        <a:lstStyle/>
        <a:p>
          <a:endParaRPr lang="en-US"/>
        </a:p>
      </dgm:t>
    </dgm:pt>
    <dgm:pt modelId="{92327B9D-F427-48B9-AC21-56C238515F01}" type="sibTrans" cxnId="{EF35B165-5746-4F69-B336-B3B6E0B1D7D3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4F2CE371-236E-4A39-A01D-447FB50D624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s-CL" sz="2400" i="0" dirty="0"/>
            <a:t>3. Lavarse los dientes tres veces al día</a:t>
          </a:r>
          <a:br>
            <a:rPr lang="es-CL" sz="2400" i="0" dirty="0"/>
          </a:br>
          <a:r>
            <a:rPr lang="es-CL" sz="2400" i="0" dirty="0"/>
            <a:t>Podemos empezar por hacer de este momento un espacio divertido buscando cepillos de dientes de sus personajes favoritos y pastas de sabores.</a:t>
          </a:r>
          <a:endParaRPr lang="en-US" sz="2400" dirty="0"/>
        </a:p>
      </dgm:t>
    </dgm:pt>
    <dgm:pt modelId="{51E75CF3-9DCB-4B40-9A5A-3D8C17857DE4}" type="parTrans" cxnId="{6797584B-1373-41C8-A36E-7048EC262C09}">
      <dgm:prSet/>
      <dgm:spPr/>
      <dgm:t>
        <a:bodyPr/>
        <a:lstStyle/>
        <a:p>
          <a:endParaRPr lang="en-US"/>
        </a:p>
      </dgm:t>
    </dgm:pt>
    <dgm:pt modelId="{9D55CBA6-6BE2-4FE4-A61A-186C10A060AB}" type="sibTrans" cxnId="{6797584B-1373-41C8-A36E-7048EC262C09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ECACE222-5465-425F-922B-E4088CA18614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s-CL" sz="2400" i="0" dirty="0"/>
            <a:t>4. Dormir las horas suficientes</a:t>
          </a:r>
          <a:br>
            <a:rPr lang="es-CL" sz="2400" i="0" dirty="0"/>
          </a:br>
          <a:r>
            <a:rPr lang="es-CL" sz="2400" i="0" dirty="0"/>
            <a:t>Es fundamental acostumbrarlos a dormir siempre a la misma hora y respetando la cantidad necesario para su edad.</a:t>
          </a:r>
          <a:endParaRPr lang="en-US" sz="2400" dirty="0"/>
        </a:p>
      </dgm:t>
    </dgm:pt>
    <dgm:pt modelId="{A33D38AC-1654-4EB9-8518-BBDE29261B23}" type="parTrans" cxnId="{0F3DC49D-B200-4B3D-B969-CD0CA6A31FF8}">
      <dgm:prSet/>
      <dgm:spPr/>
      <dgm:t>
        <a:bodyPr/>
        <a:lstStyle/>
        <a:p>
          <a:endParaRPr lang="en-US"/>
        </a:p>
      </dgm:t>
    </dgm:pt>
    <dgm:pt modelId="{5BB7D213-8DB3-4C14-90A1-13912564CE6D}" type="sibTrans" cxnId="{0F3DC49D-B200-4B3D-B969-CD0CA6A31FF8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640387E9-2AA8-4F46-9369-903C7261DD7C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s-CL" sz="2400" i="0" dirty="0"/>
            <a:t>5. Lavarse las manos</a:t>
          </a:r>
          <a:br>
            <a:rPr lang="es-CL" sz="2400" i="0" dirty="0"/>
          </a:br>
          <a:r>
            <a:rPr lang="es-CL" sz="2400" i="0" dirty="0"/>
            <a:t>Este hábito es básico. Por este motivo, es bueno explicarles desde muy pequeños lo que sucede cuando no lo hacen antes de comer o después de ir al baño.</a:t>
          </a:r>
          <a:endParaRPr lang="en-US" sz="2400" dirty="0"/>
        </a:p>
      </dgm:t>
    </dgm:pt>
    <dgm:pt modelId="{BA7093EE-2792-4865-B4F0-82565D750BEB}" type="parTrans" cxnId="{5C85AD82-15D6-403A-8603-B88070EC1756}">
      <dgm:prSet/>
      <dgm:spPr/>
      <dgm:t>
        <a:bodyPr/>
        <a:lstStyle/>
        <a:p>
          <a:endParaRPr lang="en-US"/>
        </a:p>
      </dgm:t>
    </dgm:pt>
    <dgm:pt modelId="{807392B9-DE61-43C1-A740-42823EA08145}" type="sibTrans" cxnId="{5C85AD82-15D6-403A-8603-B88070EC1756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B523468C-680D-4BC2-98B8-06AE63B74A3D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s-CL" sz="2400" i="0" dirty="0"/>
            <a:t>6. Realizar alguna actividad física, los juegos al aire libre o algún deporte pasen a ser una actividad consistente en su vida</a:t>
          </a:r>
          <a:endParaRPr lang="en-US" sz="2400" dirty="0"/>
        </a:p>
      </dgm:t>
    </dgm:pt>
    <dgm:pt modelId="{BD891A24-A08B-4AC4-852F-D6B056F627D2}" type="parTrans" cxnId="{90539672-ACB6-4342-83BE-DCDE442AB9E0}">
      <dgm:prSet/>
      <dgm:spPr/>
      <dgm:t>
        <a:bodyPr/>
        <a:lstStyle/>
        <a:p>
          <a:endParaRPr lang="en-US"/>
        </a:p>
      </dgm:t>
    </dgm:pt>
    <dgm:pt modelId="{0F12B77F-6116-4406-BCC7-91522132C2D1}" type="sibTrans" cxnId="{90539672-ACB6-4342-83BE-DCDE442AB9E0}">
      <dgm:prSet/>
      <dgm:spPr/>
      <dgm:t>
        <a:bodyPr/>
        <a:lstStyle/>
        <a:p>
          <a:endParaRPr lang="en-US"/>
        </a:p>
      </dgm:t>
    </dgm:pt>
    <dgm:pt modelId="{257F1E58-2717-4742-BF56-802457E3CA53}" type="pres">
      <dgm:prSet presAssocID="{8E670754-D6D2-440E-AA64-D3C6926E0CDB}" presName="Name0" presStyleCnt="0">
        <dgm:presLayoutVars>
          <dgm:dir/>
          <dgm:resizeHandles val="exact"/>
        </dgm:presLayoutVars>
      </dgm:prSet>
      <dgm:spPr/>
    </dgm:pt>
    <dgm:pt modelId="{31F01A98-B6B5-429F-BD2A-E7B10B9BB8B0}" type="pres">
      <dgm:prSet presAssocID="{9A0AF911-CFB2-4B4B-A521-A7D813BE1713}" presName="node" presStyleLbl="node1" presStyleIdx="0" presStyleCnt="6">
        <dgm:presLayoutVars>
          <dgm:bulletEnabled val="1"/>
        </dgm:presLayoutVars>
      </dgm:prSet>
      <dgm:spPr/>
    </dgm:pt>
    <dgm:pt modelId="{AE2BAE52-04F8-4682-8B57-D33AFBD65E87}" type="pres">
      <dgm:prSet presAssocID="{282FCAC5-4547-434A-9BEC-D4ED88158382}" presName="sibTrans" presStyleLbl="sibTrans1D1" presStyleIdx="0" presStyleCnt="5"/>
      <dgm:spPr/>
    </dgm:pt>
    <dgm:pt modelId="{C0B36D38-1FBC-4BE1-A31A-0E169CE44668}" type="pres">
      <dgm:prSet presAssocID="{282FCAC5-4547-434A-9BEC-D4ED88158382}" presName="connectorText" presStyleLbl="sibTrans1D1" presStyleIdx="0" presStyleCnt="5"/>
      <dgm:spPr/>
    </dgm:pt>
    <dgm:pt modelId="{5EC065C3-23E1-4862-9E59-60B02F1333FC}" type="pres">
      <dgm:prSet presAssocID="{102C4F27-846C-4C9B-96F7-BBF34670E489}" presName="node" presStyleLbl="node1" presStyleIdx="1" presStyleCnt="6">
        <dgm:presLayoutVars>
          <dgm:bulletEnabled val="1"/>
        </dgm:presLayoutVars>
      </dgm:prSet>
      <dgm:spPr/>
    </dgm:pt>
    <dgm:pt modelId="{8B1A64D0-F4A9-4F67-B7E6-2A8BC9FB3A88}" type="pres">
      <dgm:prSet presAssocID="{92327B9D-F427-48B9-AC21-56C238515F01}" presName="sibTrans" presStyleLbl="sibTrans1D1" presStyleIdx="1" presStyleCnt="5"/>
      <dgm:spPr/>
    </dgm:pt>
    <dgm:pt modelId="{D361F032-DB4A-4425-B779-F0062FEDF4BF}" type="pres">
      <dgm:prSet presAssocID="{92327B9D-F427-48B9-AC21-56C238515F01}" presName="connectorText" presStyleLbl="sibTrans1D1" presStyleIdx="1" presStyleCnt="5"/>
      <dgm:spPr/>
    </dgm:pt>
    <dgm:pt modelId="{EEEF6E77-F354-4AA8-85A4-8187927D1E26}" type="pres">
      <dgm:prSet presAssocID="{4F2CE371-236E-4A39-A01D-447FB50D624F}" presName="node" presStyleLbl="node1" presStyleIdx="2" presStyleCnt="6">
        <dgm:presLayoutVars>
          <dgm:bulletEnabled val="1"/>
        </dgm:presLayoutVars>
      </dgm:prSet>
      <dgm:spPr/>
    </dgm:pt>
    <dgm:pt modelId="{A039F463-81B2-4998-9911-FC771D68E54B}" type="pres">
      <dgm:prSet presAssocID="{9D55CBA6-6BE2-4FE4-A61A-186C10A060AB}" presName="sibTrans" presStyleLbl="sibTrans1D1" presStyleIdx="2" presStyleCnt="5"/>
      <dgm:spPr/>
    </dgm:pt>
    <dgm:pt modelId="{FEAA7D0E-C559-4D4B-967C-6249A22A95DB}" type="pres">
      <dgm:prSet presAssocID="{9D55CBA6-6BE2-4FE4-A61A-186C10A060AB}" presName="connectorText" presStyleLbl="sibTrans1D1" presStyleIdx="2" presStyleCnt="5"/>
      <dgm:spPr/>
    </dgm:pt>
    <dgm:pt modelId="{692C0F67-43BD-4F8F-A9A9-D992CC2E4C9F}" type="pres">
      <dgm:prSet presAssocID="{ECACE222-5465-425F-922B-E4088CA18614}" presName="node" presStyleLbl="node1" presStyleIdx="3" presStyleCnt="6">
        <dgm:presLayoutVars>
          <dgm:bulletEnabled val="1"/>
        </dgm:presLayoutVars>
      </dgm:prSet>
      <dgm:spPr/>
    </dgm:pt>
    <dgm:pt modelId="{03A20395-2761-45F4-9246-EBF6862E92A9}" type="pres">
      <dgm:prSet presAssocID="{5BB7D213-8DB3-4C14-90A1-13912564CE6D}" presName="sibTrans" presStyleLbl="sibTrans1D1" presStyleIdx="3" presStyleCnt="5"/>
      <dgm:spPr/>
    </dgm:pt>
    <dgm:pt modelId="{E2D3BBB4-D7B2-4F23-8314-A0A7FE96892F}" type="pres">
      <dgm:prSet presAssocID="{5BB7D213-8DB3-4C14-90A1-13912564CE6D}" presName="connectorText" presStyleLbl="sibTrans1D1" presStyleIdx="3" presStyleCnt="5"/>
      <dgm:spPr/>
    </dgm:pt>
    <dgm:pt modelId="{9789684E-DF0A-41E5-B1CF-A990260AF0CB}" type="pres">
      <dgm:prSet presAssocID="{640387E9-2AA8-4F46-9369-903C7261DD7C}" presName="node" presStyleLbl="node1" presStyleIdx="4" presStyleCnt="6">
        <dgm:presLayoutVars>
          <dgm:bulletEnabled val="1"/>
        </dgm:presLayoutVars>
      </dgm:prSet>
      <dgm:spPr/>
    </dgm:pt>
    <dgm:pt modelId="{1D2EA823-AE39-4830-9A5D-BCBAF63073E1}" type="pres">
      <dgm:prSet presAssocID="{807392B9-DE61-43C1-A740-42823EA08145}" presName="sibTrans" presStyleLbl="sibTrans1D1" presStyleIdx="4" presStyleCnt="5"/>
      <dgm:spPr/>
    </dgm:pt>
    <dgm:pt modelId="{CBD00118-E861-430B-B547-A6F3F63567E3}" type="pres">
      <dgm:prSet presAssocID="{807392B9-DE61-43C1-A740-42823EA08145}" presName="connectorText" presStyleLbl="sibTrans1D1" presStyleIdx="4" presStyleCnt="5"/>
      <dgm:spPr/>
    </dgm:pt>
    <dgm:pt modelId="{FC184450-5D15-40EE-8DDB-C36E5DC85E42}" type="pres">
      <dgm:prSet presAssocID="{B523468C-680D-4BC2-98B8-06AE63B74A3D}" presName="node" presStyleLbl="node1" presStyleIdx="5" presStyleCnt="6">
        <dgm:presLayoutVars>
          <dgm:bulletEnabled val="1"/>
        </dgm:presLayoutVars>
      </dgm:prSet>
      <dgm:spPr/>
    </dgm:pt>
  </dgm:ptLst>
  <dgm:cxnLst>
    <dgm:cxn modelId="{51E4C416-25F2-490B-852D-BC9B4C05B591}" type="presOf" srcId="{92327B9D-F427-48B9-AC21-56C238515F01}" destId="{8B1A64D0-F4A9-4F67-B7E6-2A8BC9FB3A88}" srcOrd="0" destOrd="0" presId="urn:microsoft.com/office/officeart/2016/7/layout/RepeatingBendingProcessNew"/>
    <dgm:cxn modelId="{6A7D5E1C-631F-4858-B99F-A49F4FA87E51}" type="presOf" srcId="{4F2CE371-236E-4A39-A01D-447FB50D624F}" destId="{EEEF6E77-F354-4AA8-85A4-8187927D1E26}" srcOrd="0" destOrd="0" presId="urn:microsoft.com/office/officeart/2016/7/layout/RepeatingBendingProcessNew"/>
    <dgm:cxn modelId="{146E013C-3C2A-42BB-8D30-BB8D71C13A97}" type="presOf" srcId="{9D55CBA6-6BE2-4FE4-A61A-186C10A060AB}" destId="{FEAA7D0E-C559-4D4B-967C-6249A22A95DB}" srcOrd="1" destOrd="0" presId="urn:microsoft.com/office/officeart/2016/7/layout/RepeatingBendingProcessNew"/>
    <dgm:cxn modelId="{24009061-BD9B-4866-BD09-08C73590631B}" type="presOf" srcId="{ECACE222-5465-425F-922B-E4088CA18614}" destId="{692C0F67-43BD-4F8F-A9A9-D992CC2E4C9F}" srcOrd="0" destOrd="0" presId="urn:microsoft.com/office/officeart/2016/7/layout/RepeatingBendingProcessNew"/>
    <dgm:cxn modelId="{EF35B165-5746-4F69-B336-B3B6E0B1D7D3}" srcId="{8E670754-D6D2-440E-AA64-D3C6926E0CDB}" destId="{102C4F27-846C-4C9B-96F7-BBF34670E489}" srcOrd="1" destOrd="0" parTransId="{011BCD3A-2BE3-48DA-9620-10C41B5E65C2}" sibTransId="{92327B9D-F427-48B9-AC21-56C238515F01}"/>
    <dgm:cxn modelId="{B431CF4A-BD9E-47DC-9FD6-73FE70B1CB88}" type="presOf" srcId="{9A0AF911-CFB2-4B4B-A521-A7D813BE1713}" destId="{31F01A98-B6B5-429F-BD2A-E7B10B9BB8B0}" srcOrd="0" destOrd="0" presId="urn:microsoft.com/office/officeart/2016/7/layout/RepeatingBendingProcessNew"/>
    <dgm:cxn modelId="{6797584B-1373-41C8-A36E-7048EC262C09}" srcId="{8E670754-D6D2-440E-AA64-D3C6926E0CDB}" destId="{4F2CE371-236E-4A39-A01D-447FB50D624F}" srcOrd="2" destOrd="0" parTransId="{51E75CF3-9DCB-4B40-9A5A-3D8C17857DE4}" sibTransId="{9D55CBA6-6BE2-4FE4-A61A-186C10A060AB}"/>
    <dgm:cxn modelId="{77B31F6C-8A32-4DAF-A2E5-7D98753BB090}" type="presOf" srcId="{B523468C-680D-4BC2-98B8-06AE63B74A3D}" destId="{FC184450-5D15-40EE-8DDB-C36E5DC85E42}" srcOrd="0" destOrd="0" presId="urn:microsoft.com/office/officeart/2016/7/layout/RepeatingBendingProcessNew"/>
    <dgm:cxn modelId="{D5F82D6F-96CD-4ED4-A91E-8F56445DDEE2}" srcId="{8E670754-D6D2-440E-AA64-D3C6926E0CDB}" destId="{9A0AF911-CFB2-4B4B-A521-A7D813BE1713}" srcOrd="0" destOrd="0" parTransId="{CA9D64A0-5723-40C7-9B5B-AE6F376203E6}" sibTransId="{282FCAC5-4547-434A-9BEC-D4ED88158382}"/>
    <dgm:cxn modelId="{90539672-ACB6-4342-83BE-DCDE442AB9E0}" srcId="{8E670754-D6D2-440E-AA64-D3C6926E0CDB}" destId="{B523468C-680D-4BC2-98B8-06AE63B74A3D}" srcOrd="5" destOrd="0" parTransId="{BD891A24-A08B-4AC4-852F-D6B056F627D2}" sibTransId="{0F12B77F-6116-4406-BCC7-91522132C2D1}"/>
    <dgm:cxn modelId="{7D0BC97A-E98E-4B1C-BFBA-DF195D2FCE00}" type="presOf" srcId="{5BB7D213-8DB3-4C14-90A1-13912564CE6D}" destId="{03A20395-2761-45F4-9246-EBF6862E92A9}" srcOrd="0" destOrd="0" presId="urn:microsoft.com/office/officeart/2016/7/layout/RepeatingBendingProcessNew"/>
    <dgm:cxn modelId="{5C85AD82-15D6-403A-8603-B88070EC1756}" srcId="{8E670754-D6D2-440E-AA64-D3C6926E0CDB}" destId="{640387E9-2AA8-4F46-9369-903C7261DD7C}" srcOrd="4" destOrd="0" parTransId="{BA7093EE-2792-4865-B4F0-82565D750BEB}" sibTransId="{807392B9-DE61-43C1-A740-42823EA08145}"/>
    <dgm:cxn modelId="{E4361C89-76C7-4944-9E72-A55F4F8D273B}" type="presOf" srcId="{282FCAC5-4547-434A-9BEC-D4ED88158382}" destId="{AE2BAE52-04F8-4682-8B57-D33AFBD65E87}" srcOrd="0" destOrd="0" presId="urn:microsoft.com/office/officeart/2016/7/layout/RepeatingBendingProcessNew"/>
    <dgm:cxn modelId="{0F3DC49D-B200-4B3D-B969-CD0CA6A31FF8}" srcId="{8E670754-D6D2-440E-AA64-D3C6926E0CDB}" destId="{ECACE222-5465-425F-922B-E4088CA18614}" srcOrd="3" destOrd="0" parTransId="{A33D38AC-1654-4EB9-8518-BBDE29261B23}" sibTransId="{5BB7D213-8DB3-4C14-90A1-13912564CE6D}"/>
    <dgm:cxn modelId="{C70446A6-5461-4BC5-925E-A627AFE8D1C9}" type="presOf" srcId="{102C4F27-846C-4C9B-96F7-BBF34670E489}" destId="{5EC065C3-23E1-4862-9E59-60B02F1333FC}" srcOrd="0" destOrd="0" presId="urn:microsoft.com/office/officeart/2016/7/layout/RepeatingBendingProcessNew"/>
    <dgm:cxn modelId="{547461AC-A9A0-411D-A985-B360A605D8A2}" type="presOf" srcId="{92327B9D-F427-48B9-AC21-56C238515F01}" destId="{D361F032-DB4A-4425-B779-F0062FEDF4BF}" srcOrd="1" destOrd="0" presId="urn:microsoft.com/office/officeart/2016/7/layout/RepeatingBendingProcessNew"/>
    <dgm:cxn modelId="{F156D8D9-4778-4F6F-96D8-ACC7A9F8EC7C}" type="presOf" srcId="{640387E9-2AA8-4F46-9369-903C7261DD7C}" destId="{9789684E-DF0A-41E5-B1CF-A990260AF0CB}" srcOrd="0" destOrd="0" presId="urn:microsoft.com/office/officeart/2016/7/layout/RepeatingBendingProcessNew"/>
    <dgm:cxn modelId="{92DC7DE9-6AA8-4769-BF5B-32269B40228B}" type="presOf" srcId="{9D55CBA6-6BE2-4FE4-A61A-186C10A060AB}" destId="{A039F463-81B2-4998-9911-FC771D68E54B}" srcOrd="0" destOrd="0" presId="urn:microsoft.com/office/officeart/2016/7/layout/RepeatingBendingProcessNew"/>
    <dgm:cxn modelId="{BD4634EB-0EF6-4483-8D67-719DEF43EEAB}" type="presOf" srcId="{807392B9-DE61-43C1-A740-42823EA08145}" destId="{1D2EA823-AE39-4830-9A5D-BCBAF63073E1}" srcOrd="0" destOrd="0" presId="urn:microsoft.com/office/officeart/2016/7/layout/RepeatingBendingProcessNew"/>
    <dgm:cxn modelId="{88280EF2-958B-4F93-9BC2-EF1348D2CC0E}" type="presOf" srcId="{807392B9-DE61-43C1-A740-42823EA08145}" destId="{CBD00118-E861-430B-B547-A6F3F63567E3}" srcOrd="1" destOrd="0" presId="urn:microsoft.com/office/officeart/2016/7/layout/RepeatingBendingProcessNew"/>
    <dgm:cxn modelId="{7C2E57F4-548C-4D88-850D-C660EDAB9699}" type="presOf" srcId="{282FCAC5-4547-434A-9BEC-D4ED88158382}" destId="{C0B36D38-1FBC-4BE1-A31A-0E169CE44668}" srcOrd="1" destOrd="0" presId="urn:microsoft.com/office/officeart/2016/7/layout/RepeatingBendingProcessNew"/>
    <dgm:cxn modelId="{D3A18CF6-8774-4C49-AC19-90346A8A5C1D}" type="presOf" srcId="{5BB7D213-8DB3-4C14-90A1-13912564CE6D}" destId="{E2D3BBB4-D7B2-4F23-8314-A0A7FE96892F}" srcOrd="1" destOrd="0" presId="urn:microsoft.com/office/officeart/2016/7/layout/RepeatingBendingProcessNew"/>
    <dgm:cxn modelId="{B048AFF9-6466-42F4-A284-65DD34AA61C7}" type="presOf" srcId="{8E670754-D6D2-440E-AA64-D3C6926E0CDB}" destId="{257F1E58-2717-4742-BF56-802457E3CA53}" srcOrd="0" destOrd="0" presId="urn:microsoft.com/office/officeart/2016/7/layout/RepeatingBendingProcessNew"/>
    <dgm:cxn modelId="{7B954E44-EB9C-4531-AA85-C105B03195B0}" type="presParOf" srcId="{257F1E58-2717-4742-BF56-802457E3CA53}" destId="{31F01A98-B6B5-429F-BD2A-E7B10B9BB8B0}" srcOrd="0" destOrd="0" presId="urn:microsoft.com/office/officeart/2016/7/layout/RepeatingBendingProcessNew"/>
    <dgm:cxn modelId="{B46C3479-0F8F-429D-9640-F843F9A612D9}" type="presParOf" srcId="{257F1E58-2717-4742-BF56-802457E3CA53}" destId="{AE2BAE52-04F8-4682-8B57-D33AFBD65E87}" srcOrd="1" destOrd="0" presId="urn:microsoft.com/office/officeart/2016/7/layout/RepeatingBendingProcessNew"/>
    <dgm:cxn modelId="{C52ADF89-744D-474C-9E7D-AB85DAFD1529}" type="presParOf" srcId="{AE2BAE52-04F8-4682-8B57-D33AFBD65E87}" destId="{C0B36D38-1FBC-4BE1-A31A-0E169CE44668}" srcOrd="0" destOrd="0" presId="urn:microsoft.com/office/officeart/2016/7/layout/RepeatingBendingProcessNew"/>
    <dgm:cxn modelId="{1E526255-A9AA-42A5-9693-BDCD499D6E19}" type="presParOf" srcId="{257F1E58-2717-4742-BF56-802457E3CA53}" destId="{5EC065C3-23E1-4862-9E59-60B02F1333FC}" srcOrd="2" destOrd="0" presId="urn:microsoft.com/office/officeart/2016/7/layout/RepeatingBendingProcessNew"/>
    <dgm:cxn modelId="{5489C17F-6329-4944-AFFF-31F864E152CB}" type="presParOf" srcId="{257F1E58-2717-4742-BF56-802457E3CA53}" destId="{8B1A64D0-F4A9-4F67-B7E6-2A8BC9FB3A88}" srcOrd="3" destOrd="0" presId="urn:microsoft.com/office/officeart/2016/7/layout/RepeatingBendingProcessNew"/>
    <dgm:cxn modelId="{0B0286C3-A949-491E-9C6E-E6CF47CBC872}" type="presParOf" srcId="{8B1A64D0-F4A9-4F67-B7E6-2A8BC9FB3A88}" destId="{D361F032-DB4A-4425-B779-F0062FEDF4BF}" srcOrd="0" destOrd="0" presId="urn:microsoft.com/office/officeart/2016/7/layout/RepeatingBendingProcessNew"/>
    <dgm:cxn modelId="{EC6EB86A-DCA5-4D7B-9B21-B9A15D210EBC}" type="presParOf" srcId="{257F1E58-2717-4742-BF56-802457E3CA53}" destId="{EEEF6E77-F354-4AA8-85A4-8187927D1E26}" srcOrd="4" destOrd="0" presId="urn:microsoft.com/office/officeart/2016/7/layout/RepeatingBendingProcessNew"/>
    <dgm:cxn modelId="{2F185178-4665-407A-A6D1-9EA8ECDB6B80}" type="presParOf" srcId="{257F1E58-2717-4742-BF56-802457E3CA53}" destId="{A039F463-81B2-4998-9911-FC771D68E54B}" srcOrd="5" destOrd="0" presId="urn:microsoft.com/office/officeart/2016/7/layout/RepeatingBendingProcessNew"/>
    <dgm:cxn modelId="{0E57B94A-A1AA-405A-A697-4B736BDDB1D4}" type="presParOf" srcId="{A039F463-81B2-4998-9911-FC771D68E54B}" destId="{FEAA7D0E-C559-4D4B-967C-6249A22A95DB}" srcOrd="0" destOrd="0" presId="urn:microsoft.com/office/officeart/2016/7/layout/RepeatingBendingProcessNew"/>
    <dgm:cxn modelId="{C46C6890-F655-4B2F-AD04-3834653D57DA}" type="presParOf" srcId="{257F1E58-2717-4742-BF56-802457E3CA53}" destId="{692C0F67-43BD-4F8F-A9A9-D992CC2E4C9F}" srcOrd="6" destOrd="0" presId="urn:microsoft.com/office/officeart/2016/7/layout/RepeatingBendingProcessNew"/>
    <dgm:cxn modelId="{0CD01FC5-B371-4AE5-BF46-52F6DD571F26}" type="presParOf" srcId="{257F1E58-2717-4742-BF56-802457E3CA53}" destId="{03A20395-2761-45F4-9246-EBF6862E92A9}" srcOrd="7" destOrd="0" presId="urn:microsoft.com/office/officeart/2016/7/layout/RepeatingBendingProcessNew"/>
    <dgm:cxn modelId="{693CD7C2-54EB-4FFC-A22D-D9F5EA31BEAE}" type="presParOf" srcId="{03A20395-2761-45F4-9246-EBF6862E92A9}" destId="{E2D3BBB4-D7B2-4F23-8314-A0A7FE96892F}" srcOrd="0" destOrd="0" presId="urn:microsoft.com/office/officeart/2016/7/layout/RepeatingBendingProcessNew"/>
    <dgm:cxn modelId="{E9EEC62C-ED2A-47F0-81EC-4A06426FF1A1}" type="presParOf" srcId="{257F1E58-2717-4742-BF56-802457E3CA53}" destId="{9789684E-DF0A-41E5-B1CF-A990260AF0CB}" srcOrd="8" destOrd="0" presId="urn:microsoft.com/office/officeart/2016/7/layout/RepeatingBendingProcessNew"/>
    <dgm:cxn modelId="{37632735-AE7F-4165-8425-71C7AC55B4F6}" type="presParOf" srcId="{257F1E58-2717-4742-BF56-802457E3CA53}" destId="{1D2EA823-AE39-4830-9A5D-BCBAF63073E1}" srcOrd="9" destOrd="0" presId="urn:microsoft.com/office/officeart/2016/7/layout/RepeatingBendingProcessNew"/>
    <dgm:cxn modelId="{6BEB3061-743D-43B3-931A-69E56E8ED3C0}" type="presParOf" srcId="{1D2EA823-AE39-4830-9A5D-BCBAF63073E1}" destId="{CBD00118-E861-430B-B547-A6F3F63567E3}" srcOrd="0" destOrd="0" presId="urn:microsoft.com/office/officeart/2016/7/layout/RepeatingBendingProcessNew"/>
    <dgm:cxn modelId="{9C2AAAC2-0AEC-4720-B455-78DEAD716848}" type="presParOf" srcId="{257F1E58-2717-4742-BF56-802457E3CA53}" destId="{FC184450-5D15-40EE-8DDB-C36E5DC85E42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0BCD777-4E35-48CA-B11B-319F906E9F1B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C78D220-1E22-4D41-8A5C-DA5C2BC54F91}">
      <dgm:prSet custT="1"/>
      <dgm:spPr/>
      <dgm:t>
        <a:bodyPr/>
        <a:lstStyle/>
        <a:p>
          <a:r>
            <a:rPr lang="es-CL" sz="3200" i="0" dirty="0"/>
            <a:t>7. Leer</a:t>
          </a:r>
          <a:br>
            <a:rPr lang="es-CL" sz="3200" i="0" dirty="0"/>
          </a:br>
          <a:r>
            <a:rPr lang="es-CL" sz="3200" i="0" dirty="0"/>
            <a:t>Enseñar el gusto por la lectura es uno de los más grandes regalos que podemos darles. </a:t>
          </a:r>
          <a:endParaRPr lang="en-US" sz="3200" dirty="0"/>
        </a:p>
      </dgm:t>
    </dgm:pt>
    <dgm:pt modelId="{8FACADA2-E170-4225-84BD-247D5A202F91}" type="parTrans" cxnId="{FEB06586-DBA6-4FD2-AD0D-7870F0889E35}">
      <dgm:prSet/>
      <dgm:spPr/>
      <dgm:t>
        <a:bodyPr/>
        <a:lstStyle/>
        <a:p>
          <a:endParaRPr lang="en-US"/>
        </a:p>
      </dgm:t>
    </dgm:pt>
    <dgm:pt modelId="{BD6F4B32-9EEE-4F8F-A000-6BAE7EB6F2C4}" type="sibTrans" cxnId="{FEB06586-DBA6-4FD2-AD0D-7870F0889E35}">
      <dgm:prSet/>
      <dgm:spPr/>
      <dgm:t>
        <a:bodyPr/>
        <a:lstStyle/>
        <a:p>
          <a:endParaRPr lang="en-US"/>
        </a:p>
      </dgm:t>
    </dgm:pt>
    <dgm:pt modelId="{577362D3-470D-4098-B057-E6D09DE8225B}">
      <dgm:prSet/>
      <dgm:spPr/>
      <dgm:t>
        <a:bodyPr/>
        <a:lstStyle/>
        <a:p>
          <a:r>
            <a:rPr lang="es-CL" i="0" dirty="0"/>
            <a:t>8. Ser ordenados</a:t>
          </a:r>
          <a:br>
            <a:rPr lang="es-CL" i="0" dirty="0"/>
          </a:br>
          <a:r>
            <a:rPr lang="es-CL" i="0" dirty="0"/>
            <a:t>Es verdad que existen personalidades a quienes el orden se les da más fácil que a otras, pero si desde pequeños nos ocupamos de destinar tiempos cortos pero consistentes a guardar las cosas que utilizamos, seguro contribuiremos a que ellos se vuelvan seres más ordenados y ello pueda hacerles la vida más fácil.</a:t>
          </a:r>
          <a:endParaRPr lang="en-US" dirty="0"/>
        </a:p>
      </dgm:t>
    </dgm:pt>
    <dgm:pt modelId="{9E3E41A0-2524-4B63-8864-9DF73DCA1A65}" type="parTrans" cxnId="{CCF8A85B-12DC-4251-8F00-4E0929E9026E}">
      <dgm:prSet/>
      <dgm:spPr/>
      <dgm:t>
        <a:bodyPr/>
        <a:lstStyle/>
        <a:p>
          <a:endParaRPr lang="en-US"/>
        </a:p>
      </dgm:t>
    </dgm:pt>
    <dgm:pt modelId="{B7907747-BF17-4CE4-ACA0-5EB9FC858856}" type="sibTrans" cxnId="{CCF8A85B-12DC-4251-8F00-4E0929E9026E}">
      <dgm:prSet/>
      <dgm:spPr/>
      <dgm:t>
        <a:bodyPr/>
        <a:lstStyle/>
        <a:p>
          <a:endParaRPr lang="en-US"/>
        </a:p>
      </dgm:t>
    </dgm:pt>
    <dgm:pt modelId="{AA6B8886-B767-48BB-9A2F-39140378E913}">
      <dgm:prSet/>
      <dgm:spPr/>
      <dgm:t>
        <a:bodyPr/>
        <a:lstStyle/>
        <a:p>
          <a:r>
            <a:rPr lang="es-CL" i="0" dirty="0"/>
            <a:t>9. Limitar el tiempo de las pantallas</a:t>
          </a:r>
        </a:p>
        <a:p>
          <a:br>
            <a:rPr lang="es-CL" i="0" dirty="0"/>
          </a:br>
          <a:r>
            <a:rPr lang="es-CL" i="0" dirty="0"/>
            <a:t>Deben ser actividades con el tiempo regulado (idealmente no existiera. Hay destinar más tiempo a jugar al aire libre, hacer manualidades, desarrollar su creatividad, etc.</a:t>
          </a:r>
          <a:endParaRPr lang="en-US" dirty="0"/>
        </a:p>
      </dgm:t>
    </dgm:pt>
    <dgm:pt modelId="{1518FB48-A714-42C1-BAD3-490D25567EF1}" type="parTrans" cxnId="{A465EE11-91B5-403C-8627-3A9C3B87008F}">
      <dgm:prSet/>
      <dgm:spPr/>
      <dgm:t>
        <a:bodyPr/>
        <a:lstStyle/>
        <a:p>
          <a:endParaRPr lang="en-US"/>
        </a:p>
      </dgm:t>
    </dgm:pt>
    <dgm:pt modelId="{30A962DC-B08D-4B9A-9C51-D0FC3B1A9CC8}" type="sibTrans" cxnId="{A465EE11-91B5-403C-8627-3A9C3B87008F}">
      <dgm:prSet/>
      <dgm:spPr/>
      <dgm:t>
        <a:bodyPr/>
        <a:lstStyle/>
        <a:p>
          <a:endParaRPr lang="en-US"/>
        </a:p>
      </dgm:t>
    </dgm:pt>
    <dgm:pt modelId="{3AFDA9B0-36EE-416D-A85F-D97C7AAFEDA1}">
      <dgm:prSet/>
      <dgm:spPr/>
      <dgm:t>
        <a:bodyPr/>
        <a:lstStyle/>
        <a:p>
          <a:r>
            <a:rPr lang="es-CL" i="0" dirty="0"/>
            <a:t>10. Seguir un horario</a:t>
          </a:r>
        </a:p>
        <a:p>
          <a:br>
            <a:rPr lang="es-CL" i="0" dirty="0"/>
          </a:br>
          <a:r>
            <a:rPr lang="es-CL" i="0" dirty="0"/>
            <a:t>El poder seguir un horario y tener un orden para realizar las principales actividades del día, les provee de un entorno de claridad y organización básico para un desarrollo óptimo. Además de calmar su ansiedad y darles estabilidad.</a:t>
          </a:r>
          <a:endParaRPr lang="en-US" dirty="0"/>
        </a:p>
      </dgm:t>
    </dgm:pt>
    <dgm:pt modelId="{795F7C90-9B1C-40B7-A146-6B8AFEEA0143}" type="parTrans" cxnId="{56873C6D-A8AC-45F9-9A9B-14ECA5B01528}">
      <dgm:prSet/>
      <dgm:spPr/>
      <dgm:t>
        <a:bodyPr/>
        <a:lstStyle/>
        <a:p>
          <a:endParaRPr lang="en-US"/>
        </a:p>
      </dgm:t>
    </dgm:pt>
    <dgm:pt modelId="{001066D2-338C-4087-A596-4190543BC16F}" type="sibTrans" cxnId="{56873C6D-A8AC-45F9-9A9B-14ECA5B01528}">
      <dgm:prSet/>
      <dgm:spPr/>
      <dgm:t>
        <a:bodyPr/>
        <a:lstStyle/>
        <a:p>
          <a:endParaRPr lang="en-US"/>
        </a:p>
      </dgm:t>
    </dgm:pt>
    <dgm:pt modelId="{49ED6229-DCE2-4C8C-BB13-8B3F7FA6F34A}">
      <dgm:prSet/>
      <dgm:spPr/>
      <dgm:t>
        <a:bodyPr/>
        <a:lstStyle/>
        <a:p>
          <a:r>
            <a:rPr lang="es-CL" i="0" dirty="0"/>
            <a:t>11. Ser amables y agradecidos</a:t>
          </a:r>
        </a:p>
        <a:p>
          <a:br>
            <a:rPr lang="es-CL" i="0" dirty="0"/>
          </a:br>
          <a:r>
            <a:rPr lang="es-CL" i="0" dirty="0"/>
            <a:t>Ser amables, contestar siempre a un saludo y dar las gracias es definitivamente la mejor forma de ayudarles a desarrollar habilidades de inteligencia emocional que les harán mucho más fácil relacionarse con los demás y ser felices</a:t>
          </a:r>
          <a:endParaRPr lang="en-US" dirty="0"/>
        </a:p>
      </dgm:t>
    </dgm:pt>
    <dgm:pt modelId="{4D18C46E-5BE9-4728-9130-78E4762D9E01}" type="parTrans" cxnId="{822D9747-EBF1-4EA0-AE2B-60920064ABA3}">
      <dgm:prSet/>
      <dgm:spPr/>
      <dgm:t>
        <a:bodyPr/>
        <a:lstStyle/>
        <a:p>
          <a:endParaRPr lang="en-US"/>
        </a:p>
      </dgm:t>
    </dgm:pt>
    <dgm:pt modelId="{3296D39F-809E-4A96-AE7E-E669C973539E}" type="sibTrans" cxnId="{822D9747-EBF1-4EA0-AE2B-60920064ABA3}">
      <dgm:prSet/>
      <dgm:spPr/>
      <dgm:t>
        <a:bodyPr/>
        <a:lstStyle/>
        <a:p>
          <a:endParaRPr lang="en-US"/>
        </a:p>
      </dgm:t>
    </dgm:pt>
    <dgm:pt modelId="{68753776-FCC4-484C-B7BE-B97609E215CE}" type="pres">
      <dgm:prSet presAssocID="{50BCD777-4E35-48CA-B11B-319F906E9F1B}" presName="diagram" presStyleCnt="0">
        <dgm:presLayoutVars>
          <dgm:dir/>
          <dgm:resizeHandles val="exact"/>
        </dgm:presLayoutVars>
      </dgm:prSet>
      <dgm:spPr/>
    </dgm:pt>
    <dgm:pt modelId="{7D6B8329-D15B-4FFA-9BC9-1FE41058F061}" type="pres">
      <dgm:prSet presAssocID="{AC78D220-1E22-4D41-8A5C-DA5C2BC54F91}" presName="node" presStyleLbl="node1" presStyleIdx="0" presStyleCnt="5">
        <dgm:presLayoutVars>
          <dgm:bulletEnabled val="1"/>
        </dgm:presLayoutVars>
      </dgm:prSet>
      <dgm:spPr/>
    </dgm:pt>
    <dgm:pt modelId="{90E34F63-374B-4BBC-A091-0F06A2175389}" type="pres">
      <dgm:prSet presAssocID="{BD6F4B32-9EEE-4F8F-A000-6BAE7EB6F2C4}" presName="sibTrans" presStyleCnt="0"/>
      <dgm:spPr/>
    </dgm:pt>
    <dgm:pt modelId="{0F9808BE-4B70-4428-9F9A-B6A787845333}" type="pres">
      <dgm:prSet presAssocID="{577362D3-470D-4098-B057-E6D09DE8225B}" presName="node" presStyleLbl="node1" presStyleIdx="1" presStyleCnt="5">
        <dgm:presLayoutVars>
          <dgm:bulletEnabled val="1"/>
        </dgm:presLayoutVars>
      </dgm:prSet>
      <dgm:spPr/>
    </dgm:pt>
    <dgm:pt modelId="{F625E03D-215F-435B-90FC-12A1BF10B324}" type="pres">
      <dgm:prSet presAssocID="{B7907747-BF17-4CE4-ACA0-5EB9FC858856}" presName="sibTrans" presStyleCnt="0"/>
      <dgm:spPr/>
    </dgm:pt>
    <dgm:pt modelId="{C8795595-4159-493C-8755-217E9B70A009}" type="pres">
      <dgm:prSet presAssocID="{AA6B8886-B767-48BB-9A2F-39140378E913}" presName="node" presStyleLbl="node1" presStyleIdx="2" presStyleCnt="5">
        <dgm:presLayoutVars>
          <dgm:bulletEnabled val="1"/>
        </dgm:presLayoutVars>
      </dgm:prSet>
      <dgm:spPr/>
    </dgm:pt>
    <dgm:pt modelId="{CD7D51CB-D13D-4A3A-8B59-DF5833E1E0E2}" type="pres">
      <dgm:prSet presAssocID="{30A962DC-B08D-4B9A-9C51-D0FC3B1A9CC8}" presName="sibTrans" presStyleCnt="0"/>
      <dgm:spPr/>
    </dgm:pt>
    <dgm:pt modelId="{B3450038-768D-4A4D-A1D5-DC279EC6D6E6}" type="pres">
      <dgm:prSet presAssocID="{3AFDA9B0-36EE-416D-A85F-D97C7AAFEDA1}" presName="node" presStyleLbl="node1" presStyleIdx="3" presStyleCnt="5">
        <dgm:presLayoutVars>
          <dgm:bulletEnabled val="1"/>
        </dgm:presLayoutVars>
      </dgm:prSet>
      <dgm:spPr/>
    </dgm:pt>
    <dgm:pt modelId="{961EBA84-7627-49A1-AE09-EB5557A4E5FB}" type="pres">
      <dgm:prSet presAssocID="{001066D2-338C-4087-A596-4190543BC16F}" presName="sibTrans" presStyleCnt="0"/>
      <dgm:spPr/>
    </dgm:pt>
    <dgm:pt modelId="{67DADE61-05F9-4BFF-8972-3A6D0AEDBB1E}" type="pres">
      <dgm:prSet presAssocID="{49ED6229-DCE2-4C8C-BB13-8B3F7FA6F34A}" presName="node" presStyleLbl="node1" presStyleIdx="4" presStyleCnt="5">
        <dgm:presLayoutVars>
          <dgm:bulletEnabled val="1"/>
        </dgm:presLayoutVars>
      </dgm:prSet>
      <dgm:spPr/>
    </dgm:pt>
  </dgm:ptLst>
  <dgm:cxnLst>
    <dgm:cxn modelId="{7D723000-DA01-4C31-9EFE-E4BB465A2C55}" type="presOf" srcId="{577362D3-470D-4098-B057-E6D09DE8225B}" destId="{0F9808BE-4B70-4428-9F9A-B6A787845333}" srcOrd="0" destOrd="0" presId="urn:microsoft.com/office/officeart/2005/8/layout/default"/>
    <dgm:cxn modelId="{AB995804-3ADF-4ECA-8112-977118C020B5}" type="presOf" srcId="{49ED6229-DCE2-4C8C-BB13-8B3F7FA6F34A}" destId="{67DADE61-05F9-4BFF-8972-3A6D0AEDBB1E}" srcOrd="0" destOrd="0" presId="urn:microsoft.com/office/officeart/2005/8/layout/default"/>
    <dgm:cxn modelId="{A465EE11-91B5-403C-8627-3A9C3B87008F}" srcId="{50BCD777-4E35-48CA-B11B-319F906E9F1B}" destId="{AA6B8886-B767-48BB-9A2F-39140378E913}" srcOrd="2" destOrd="0" parTransId="{1518FB48-A714-42C1-BAD3-490D25567EF1}" sibTransId="{30A962DC-B08D-4B9A-9C51-D0FC3B1A9CC8}"/>
    <dgm:cxn modelId="{A765AF1A-3D8E-4719-A247-E0E5B7A1BC36}" type="presOf" srcId="{50BCD777-4E35-48CA-B11B-319F906E9F1B}" destId="{68753776-FCC4-484C-B7BE-B97609E215CE}" srcOrd="0" destOrd="0" presId="urn:microsoft.com/office/officeart/2005/8/layout/default"/>
    <dgm:cxn modelId="{1ADA7132-CA51-47AC-B2DE-646653C1DD12}" type="presOf" srcId="{AA6B8886-B767-48BB-9A2F-39140378E913}" destId="{C8795595-4159-493C-8755-217E9B70A009}" srcOrd="0" destOrd="0" presId="urn:microsoft.com/office/officeart/2005/8/layout/default"/>
    <dgm:cxn modelId="{CCF8A85B-12DC-4251-8F00-4E0929E9026E}" srcId="{50BCD777-4E35-48CA-B11B-319F906E9F1B}" destId="{577362D3-470D-4098-B057-E6D09DE8225B}" srcOrd="1" destOrd="0" parTransId="{9E3E41A0-2524-4B63-8864-9DF73DCA1A65}" sibTransId="{B7907747-BF17-4CE4-ACA0-5EB9FC858856}"/>
    <dgm:cxn modelId="{822D9747-EBF1-4EA0-AE2B-60920064ABA3}" srcId="{50BCD777-4E35-48CA-B11B-319F906E9F1B}" destId="{49ED6229-DCE2-4C8C-BB13-8B3F7FA6F34A}" srcOrd="4" destOrd="0" parTransId="{4D18C46E-5BE9-4728-9130-78E4762D9E01}" sibTransId="{3296D39F-809E-4A96-AE7E-E669C973539E}"/>
    <dgm:cxn modelId="{56873C6D-A8AC-45F9-9A9B-14ECA5B01528}" srcId="{50BCD777-4E35-48CA-B11B-319F906E9F1B}" destId="{3AFDA9B0-36EE-416D-A85F-D97C7AAFEDA1}" srcOrd="3" destOrd="0" parTransId="{795F7C90-9B1C-40B7-A146-6B8AFEEA0143}" sibTransId="{001066D2-338C-4087-A596-4190543BC16F}"/>
    <dgm:cxn modelId="{CF62E859-9A2E-4785-9DB8-0C19631A3405}" type="presOf" srcId="{3AFDA9B0-36EE-416D-A85F-D97C7AAFEDA1}" destId="{B3450038-768D-4A4D-A1D5-DC279EC6D6E6}" srcOrd="0" destOrd="0" presId="urn:microsoft.com/office/officeart/2005/8/layout/default"/>
    <dgm:cxn modelId="{FEB06586-DBA6-4FD2-AD0D-7870F0889E35}" srcId="{50BCD777-4E35-48CA-B11B-319F906E9F1B}" destId="{AC78D220-1E22-4D41-8A5C-DA5C2BC54F91}" srcOrd="0" destOrd="0" parTransId="{8FACADA2-E170-4225-84BD-247D5A202F91}" sibTransId="{BD6F4B32-9EEE-4F8F-A000-6BAE7EB6F2C4}"/>
    <dgm:cxn modelId="{133897E3-CAAA-43E6-883F-5DE779FD66D8}" type="presOf" srcId="{AC78D220-1E22-4D41-8A5C-DA5C2BC54F91}" destId="{7D6B8329-D15B-4FFA-9BC9-1FE41058F061}" srcOrd="0" destOrd="0" presId="urn:microsoft.com/office/officeart/2005/8/layout/default"/>
    <dgm:cxn modelId="{FDF6B614-D33F-452B-82EE-CE6F666A9224}" type="presParOf" srcId="{68753776-FCC4-484C-B7BE-B97609E215CE}" destId="{7D6B8329-D15B-4FFA-9BC9-1FE41058F061}" srcOrd="0" destOrd="0" presId="urn:microsoft.com/office/officeart/2005/8/layout/default"/>
    <dgm:cxn modelId="{26E5805D-E471-40B1-AAD1-4F067C5B62DA}" type="presParOf" srcId="{68753776-FCC4-484C-B7BE-B97609E215CE}" destId="{90E34F63-374B-4BBC-A091-0F06A2175389}" srcOrd="1" destOrd="0" presId="urn:microsoft.com/office/officeart/2005/8/layout/default"/>
    <dgm:cxn modelId="{D7B9895D-DA72-4B15-8AD6-955E53CD5678}" type="presParOf" srcId="{68753776-FCC4-484C-B7BE-B97609E215CE}" destId="{0F9808BE-4B70-4428-9F9A-B6A787845333}" srcOrd="2" destOrd="0" presId="urn:microsoft.com/office/officeart/2005/8/layout/default"/>
    <dgm:cxn modelId="{33A322DA-D804-4069-AD4F-622FBA237270}" type="presParOf" srcId="{68753776-FCC4-484C-B7BE-B97609E215CE}" destId="{F625E03D-215F-435B-90FC-12A1BF10B324}" srcOrd="3" destOrd="0" presId="urn:microsoft.com/office/officeart/2005/8/layout/default"/>
    <dgm:cxn modelId="{42D93C8A-E637-4194-80FB-0E891DDB57FA}" type="presParOf" srcId="{68753776-FCC4-484C-B7BE-B97609E215CE}" destId="{C8795595-4159-493C-8755-217E9B70A009}" srcOrd="4" destOrd="0" presId="urn:microsoft.com/office/officeart/2005/8/layout/default"/>
    <dgm:cxn modelId="{30A0DAD2-EBE4-4D51-9CE7-B2CF71A409B6}" type="presParOf" srcId="{68753776-FCC4-484C-B7BE-B97609E215CE}" destId="{CD7D51CB-D13D-4A3A-8B59-DF5833E1E0E2}" srcOrd="5" destOrd="0" presId="urn:microsoft.com/office/officeart/2005/8/layout/default"/>
    <dgm:cxn modelId="{4B9089AB-A285-42D3-B685-B657395FE35E}" type="presParOf" srcId="{68753776-FCC4-484C-B7BE-B97609E215CE}" destId="{B3450038-768D-4A4D-A1D5-DC279EC6D6E6}" srcOrd="6" destOrd="0" presId="urn:microsoft.com/office/officeart/2005/8/layout/default"/>
    <dgm:cxn modelId="{E49D02D4-E8A3-45CE-8F08-CB2EAB0ACDA8}" type="presParOf" srcId="{68753776-FCC4-484C-B7BE-B97609E215CE}" destId="{961EBA84-7627-49A1-AE09-EB5557A4E5FB}" srcOrd="7" destOrd="0" presId="urn:microsoft.com/office/officeart/2005/8/layout/default"/>
    <dgm:cxn modelId="{D187AC8A-A654-4671-AA69-DEA97156A769}" type="presParOf" srcId="{68753776-FCC4-484C-B7BE-B97609E215CE}" destId="{67DADE61-05F9-4BFF-8972-3A6D0AEDBB1E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2A049B-319E-4680-BD95-D6051AF738E8}">
      <dsp:nvSpPr>
        <dsp:cNvPr id="0" name=""/>
        <dsp:cNvSpPr/>
      </dsp:nvSpPr>
      <dsp:spPr>
        <a:xfrm>
          <a:off x="0" y="669109"/>
          <a:ext cx="9367899" cy="34523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4900" b="0" i="0" kern="1200"/>
            <a:t>Rutina, es aquella actividad que realizamos de forma regular y periódica</a:t>
          </a:r>
          <a:endParaRPr lang="en-US" sz="4900" kern="1200"/>
        </a:p>
      </dsp:txBody>
      <dsp:txXfrm>
        <a:off x="168529" y="837638"/>
        <a:ext cx="9030841" cy="3115282"/>
      </dsp:txXfrm>
    </dsp:sp>
    <dsp:sp modelId="{D79AC3FB-175F-4C93-8397-813802055D8E}">
      <dsp:nvSpPr>
        <dsp:cNvPr id="0" name=""/>
        <dsp:cNvSpPr/>
      </dsp:nvSpPr>
      <dsp:spPr>
        <a:xfrm>
          <a:off x="0" y="4262570"/>
          <a:ext cx="9367899" cy="345234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4900" b="0" i="0" kern="1200"/>
            <a:t>Hábito es el modo de actuar aprendido o adquirido para poder conseguir que una rutina se lleve a cabo de manera satisfactoria.</a:t>
          </a:r>
          <a:endParaRPr lang="en-US" sz="4900" kern="1200"/>
        </a:p>
      </dsp:txBody>
      <dsp:txXfrm>
        <a:off x="168529" y="4431099"/>
        <a:ext cx="9030841" cy="31152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2BAE52-04F8-4682-8B57-D33AFBD65E87}">
      <dsp:nvSpPr>
        <dsp:cNvPr id="0" name=""/>
        <dsp:cNvSpPr/>
      </dsp:nvSpPr>
      <dsp:spPr>
        <a:xfrm>
          <a:off x="5003288" y="1324290"/>
          <a:ext cx="101506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015065" y="45720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484679" y="1364776"/>
        <a:ext cx="52283" cy="10466"/>
      </dsp:txXfrm>
    </dsp:sp>
    <dsp:sp modelId="{31F01A98-B6B5-429F-BD2A-E7B10B9BB8B0}">
      <dsp:nvSpPr>
        <dsp:cNvPr id="0" name=""/>
        <dsp:cNvSpPr/>
      </dsp:nvSpPr>
      <dsp:spPr>
        <a:xfrm>
          <a:off x="458714" y="6098"/>
          <a:ext cx="4546373" cy="272782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776" tIns="233843" rIns="222776" bIns="233843" numCol="1" spcCol="1270" anchor="ctr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400" i="0" kern="1200" dirty="0"/>
            <a:t>1. Beber agua </a:t>
          </a:r>
          <a:br>
            <a:rPr lang="es-CL" sz="2400" i="0" kern="1200" dirty="0"/>
          </a:br>
          <a:r>
            <a:rPr lang="es-CL" sz="2400" i="0" kern="1200" dirty="0"/>
            <a:t>El que puedan disfrutar beber agua, depende de nosotros. Si les enseñamos a hacerlo desde pequeños nos lo agradecerán siempre.</a:t>
          </a:r>
          <a:endParaRPr lang="en-US" sz="2400" kern="1200" dirty="0"/>
        </a:p>
      </dsp:txBody>
      <dsp:txXfrm>
        <a:off x="458714" y="6098"/>
        <a:ext cx="4546373" cy="2727824"/>
      </dsp:txXfrm>
    </dsp:sp>
    <dsp:sp modelId="{8B1A64D0-F4A9-4F67-B7E6-2A8BC9FB3A88}">
      <dsp:nvSpPr>
        <dsp:cNvPr id="0" name=""/>
        <dsp:cNvSpPr/>
      </dsp:nvSpPr>
      <dsp:spPr>
        <a:xfrm>
          <a:off x="2731901" y="2732122"/>
          <a:ext cx="5592039" cy="1015065"/>
        </a:xfrm>
        <a:custGeom>
          <a:avLst/>
          <a:gdLst/>
          <a:ahLst/>
          <a:cxnLst/>
          <a:rect l="0" t="0" r="0" b="0"/>
          <a:pathLst>
            <a:path>
              <a:moveTo>
                <a:pt x="5592039" y="0"/>
              </a:moveTo>
              <a:lnTo>
                <a:pt x="5592039" y="524632"/>
              </a:lnTo>
              <a:lnTo>
                <a:pt x="0" y="524632"/>
              </a:lnTo>
              <a:lnTo>
                <a:pt x="0" y="1015065"/>
              </a:lnTo>
            </a:path>
          </a:pathLst>
        </a:custGeom>
        <a:noFill/>
        <a:ln w="9525" cap="flat" cmpd="sng" algn="ctr">
          <a:solidFill>
            <a:schemeClr val="accent5">
              <a:hueOff val="-2483469"/>
              <a:satOff val="9953"/>
              <a:lumOff val="2157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385696" y="3234422"/>
        <a:ext cx="284448" cy="10466"/>
      </dsp:txXfrm>
    </dsp:sp>
    <dsp:sp modelId="{5EC065C3-23E1-4862-9E59-60B02F1333FC}">
      <dsp:nvSpPr>
        <dsp:cNvPr id="0" name=""/>
        <dsp:cNvSpPr/>
      </dsp:nvSpPr>
      <dsp:spPr>
        <a:xfrm>
          <a:off x="6050753" y="6098"/>
          <a:ext cx="4546373" cy="2727824"/>
        </a:xfrm>
        <a:prstGeom prst="rect">
          <a:avLst/>
        </a:prstGeom>
        <a:solidFill>
          <a:schemeClr val="accent5">
            <a:hueOff val="-1986775"/>
            <a:satOff val="7962"/>
            <a:lumOff val="172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776" tIns="233843" rIns="222776" bIns="233843" numCol="1" spcCol="1270" anchor="ctr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400" i="0" kern="1200" dirty="0"/>
            <a:t>2. Comer frutas y verduras</a:t>
          </a:r>
          <a:br>
            <a:rPr lang="es-CL" sz="2400" i="0" kern="1200" dirty="0"/>
          </a:br>
          <a:r>
            <a:rPr lang="es-CL" sz="2400" i="0" kern="1200" dirty="0"/>
            <a:t>Hacer que encuentren gusto por las frutas y verduras, buscando brindarles opciones diferentes y divertidas será un regalo invaluable.</a:t>
          </a:r>
          <a:endParaRPr lang="en-US" sz="2400" kern="1200" dirty="0"/>
        </a:p>
      </dsp:txBody>
      <dsp:txXfrm>
        <a:off x="6050753" y="6098"/>
        <a:ext cx="4546373" cy="2727824"/>
      </dsp:txXfrm>
    </dsp:sp>
    <dsp:sp modelId="{A039F463-81B2-4998-9911-FC771D68E54B}">
      <dsp:nvSpPr>
        <dsp:cNvPr id="0" name=""/>
        <dsp:cNvSpPr/>
      </dsp:nvSpPr>
      <dsp:spPr>
        <a:xfrm>
          <a:off x="5003288" y="5097780"/>
          <a:ext cx="101506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015065" y="45720"/>
              </a:lnTo>
            </a:path>
          </a:pathLst>
        </a:custGeom>
        <a:noFill/>
        <a:ln w="9525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484679" y="5138267"/>
        <a:ext cx="52283" cy="10466"/>
      </dsp:txXfrm>
    </dsp:sp>
    <dsp:sp modelId="{EEEF6E77-F354-4AA8-85A4-8187927D1E26}">
      <dsp:nvSpPr>
        <dsp:cNvPr id="0" name=""/>
        <dsp:cNvSpPr/>
      </dsp:nvSpPr>
      <dsp:spPr>
        <a:xfrm>
          <a:off x="458714" y="3779588"/>
          <a:ext cx="4546373" cy="2727824"/>
        </a:xfrm>
        <a:prstGeom prst="rect">
          <a:avLst/>
        </a:prstGeom>
        <a:solidFill>
          <a:schemeClr val="accent5">
            <a:hueOff val="-3973551"/>
            <a:satOff val="15924"/>
            <a:lumOff val="345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776" tIns="233843" rIns="222776" bIns="233843" numCol="1" spcCol="1270" anchor="ctr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400" i="0" kern="1200" dirty="0"/>
            <a:t>3. Lavarse los dientes tres veces al día</a:t>
          </a:r>
          <a:br>
            <a:rPr lang="es-CL" sz="2400" i="0" kern="1200" dirty="0"/>
          </a:br>
          <a:r>
            <a:rPr lang="es-CL" sz="2400" i="0" kern="1200" dirty="0"/>
            <a:t>Podemos empezar por hacer de este momento un espacio divertido buscando cepillos de dientes de sus personajes favoritos y pastas de sabores.</a:t>
          </a:r>
          <a:endParaRPr lang="en-US" sz="2400" kern="1200" dirty="0"/>
        </a:p>
      </dsp:txBody>
      <dsp:txXfrm>
        <a:off x="458714" y="3779588"/>
        <a:ext cx="4546373" cy="2727824"/>
      </dsp:txXfrm>
    </dsp:sp>
    <dsp:sp modelId="{03A20395-2761-45F4-9246-EBF6862E92A9}">
      <dsp:nvSpPr>
        <dsp:cNvPr id="0" name=""/>
        <dsp:cNvSpPr/>
      </dsp:nvSpPr>
      <dsp:spPr>
        <a:xfrm>
          <a:off x="2731901" y="6505612"/>
          <a:ext cx="5592039" cy="1015065"/>
        </a:xfrm>
        <a:custGeom>
          <a:avLst/>
          <a:gdLst/>
          <a:ahLst/>
          <a:cxnLst/>
          <a:rect l="0" t="0" r="0" b="0"/>
          <a:pathLst>
            <a:path>
              <a:moveTo>
                <a:pt x="5592039" y="0"/>
              </a:moveTo>
              <a:lnTo>
                <a:pt x="5592039" y="524632"/>
              </a:lnTo>
              <a:lnTo>
                <a:pt x="0" y="524632"/>
              </a:lnTo>
              <a:lnTo>
                <a:pt x="0" y="1015065"/>
              </a:lnTo>
            </a:path>
          </a:pathLst>
        </a:custGeom>
        <a:noFill/>
        <a:ln w="9525" cap="flat" cmpd="sng" algn="ctr">
          <a:solidFill>
            <a:schemeClr val="accent5">
              <a:hueOff val="-7450407"/>
              <a:satOff val="29858"/>
              <a:lumOff val="6471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385696" y="7007912"/>
        <a:ext cx="284448" cy="10466"/>
      </dsp:txXfrm>
    </dsp:sp>
    <dsp:sp modelId="{692C0F67-43BD-4F8F-A9A9-D992CC2E4C9F}">
      <dsp:nvSpPr>
        <dsp:cNvPr id="0" name=""/>
        <dsp:cNvSpPr/>
      </dsp:nvSpPr>
      <dsp:spPr>
        <a:xfrm>
          <a:off x="6050753" y="3779588"/>
          <a:ext cx="4546373" cy="2727824"/>
        </a:xfrm>
        <a:prstGeom prst="rect">
          <a:avLst/>
        </a:prstGeom>
        <a:solidFill>
          <a:schemeClr val="accent5">
            <a:hueOff val="-5960326"/>
            <a:satOff val="23887"/>
            <a:lumOff val="517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776" tIns="233843" rIns="222776" bIns="233843" numCol="1" spcCol="1270" anchor="ctr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400" i="0" kern="1200" dirty="0"/>
            <a:t>4. Dormir las horas suficientes</a:t>
          </a:r>
          <a:br>
            <a:rPr lang="es-CL" sz="2400" i="0" kern="1200" dirty="0"/>
          </a:br>
          <a:r>
            <a:rPr lang="es-CL" sz="2400" i="0" kern="1200" dirty="0"/>
            <a:t>Es fundamental acostumbrarlos a dormir siempre a la misma hora y respetando la cantidad necesario para su edad.</a:t>
          </a:r>
          <a:endParaRPr lang="en-US" sz="2400" kern="1200" dirty="0"/>
        </a:p>
      </dsp:txBody>
      <dsp:txXfrm>
        <a:off x="6050753" y="3779588"/>
        <a:ext cx="4546373" cy="2727824"/>
      </dsp:txXfrm>
    </dsp:sp>
    <dsp:sp modelId="{1D2EA823-AE39-4830-9A5D-BCBAF63073E1}">
      <dsp:nvSpPr>
        <dsp:cNvPr id="0" name=""/>
        <dsp:cNvSpPr/>
      </dsp:nvSpPr>
      <dsp:spPr>
        <a:xfrm>
          <a:off x="5003288" y="8871270"/>
          <a:ext cx="101506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015065" y="45720"/>
              </a:lnTo>
            </a:path>
          </a:pathLst>
        </a:custGeom>
        <a:noFill/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484679" y="8911757"/>
        <a:ext cx="52283" cy="10466"/>
      </dsp:txXfrm>
    </dsp:sp>
    <dsp:sp modelId="{9789684E-DF0A-41E5-B1CF-A990260AF0CB}">
      <dsp:nvSpPr>
        <dsp:cNvPr id="0" name=""/>
        <dsp:cNvSpPr/>
      </dsp:nvSpPr>
      <dsp:spPr>
        <a:xfrm>
          <a:off x="458714" y="7553078"/>
          <a:ext cx="4546373" cy="2727824"/>
        </a:xfrm>
        <a:prstGeom prst="rect">
          <a:avLst/>
        </a:prstGeom>
        <a:solidFill>
          <a:schemeClr val="accent5">
            <a:hueOff val="-7947101"/>
            <a:satOff val="31849"/>
            <a:lumOff val="690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776" tIns="233843" rIns="222776" bIns="233843" numCol="1" spcCol="1270" anchor="ctr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400" i="0" kern="1200" dirty="0"/>
            <a:t>5. Lavarse las manos</a:t>
          </a:r>
          <a:br>
            <a:rPr lang="es-CL" sz="2400" i="0" kern="1200" dirty="0"/>
          </a:br>
          <a:r>
            <a:rPr lang="es-CL" sz="2400" i="0" kern="1200" dirty="0"/>
            <a:t>Este hábito es básico. Por este motivo, es bueno explicarles desde muy pequeños lo que sucede cuando no lo hacen antes de comer o después de ir al baño.</a:t>
          </a:r>
          <a:endParaRPr lang="en-US" sz="2400" kern="1200" dirty="0"/>
        </a:p>
      </dsp:txBody>
      <dsp:txXfrm>
        <a:off x="458714" y="7553078"/>
        <a:ext cx="4546373" cy="2727824"/>
      </dsp:txXfrm>
    </dsp:sp>
    <dsp:sp modelId="{FC184450-5D15-40EE-8DDB-C36E5DC85E42}">
      <dsp:nvSpPr>
        <dsp:cNvPr id="0" name=""/>
        <dsp:cNvSpPr/>
      </dsp:nvSpPr>
      <dsp:spPr>
        <a:xfrm>
          <a:off x="6050753" y="7553078"/>
          <a:ext cx="4546373" cy="2727824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776" tIns="233843" rIns="222776" bIns="233843" numCol="1" spcCol="1270" anchor="ctr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400" i="0" kern="1200" dirty="0"/>
            <a:t>6. Realizar alguna actividad física, los juegos al aire libre o algún deporte pasen a ser una actividad consistente en su vida</a:t>
          </a:r>
          <a:endParaRPr lang="en-US" sz="2400" kern="1200" dirty="0"/>
        </a:p>
      </dsp:txBody>
      <dsp:txXfrm>
        <a:off x="6050753" y="7553078"/>
        <a:ext cx="4546373" cy="272782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6B8329-D15B-4FFA-9BC9-1FE41058F061}">
      <dsp:nvSpPr>
        <dsp:cNvPr id="0" name=""/>
        <dsp:cNvSpPr/>
      </dsp:nvSpPr>
      <dsp:spPr>
        <a:xfrm>
          <a:off x="0" y="367438"/>
          <a:ext cx="5500687" cy="330041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3200" i="0" kern="1200" dirty="0"/>
            <a:t>7. Leer</a:t>
          </a:r>
          <a:br>
            <a:rPr lang="es-CL" sz="3200" i="0" kern="1200" dirty="0"/>
          </a:br>
          <a:r>
            <a:rPr lang="es-CL" sz="3200" i="0" kern="1200" dirty="0"/>
            <a:t>Enseñar el gusto por la lectura es uno de los más grandes regalos que podemos darles. </a:t>
          </a:r>
          <a:endParaRPr lang="en-US" sz="3200" kern="1200" dirty="0"/>
        </a:p>
      </dsp:txBody>
      <dsp:txXfrm>
        <a:off x="0" y="367438"/>
        <a:ext cx="5500687" cy="3300412"/>
      </dsp:txXfrm>
    </dsp:sp>
    <dsp:sp modelId="{0F9808BE-4B70-4428-9F9A-B6A787845333}">
      <dsp:nvSpPr>
        <dsp:cNvPr id="0" name=""/>
        <dsp:cNvSpPr/>
      </dsp:nvSpPr>
      <dsp:spPr>
        <a:xfrm>
          <a:off x="6050756" y="367438"/>
          <a:ext cx="5500687" cy="330041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400" i="0" kern="1200" dirty="0"/>
            <a:t>8. Ser ordenados</a:t>
          </a:r>
          <a:br>
            <a:rPr lang="es-CL" sz="2400" i="0" kern="1200" dirty="0"/>
          </a:br>
          <a:r>
            <a:rPr lang="es-CL" sz="2400" i="0" kern="1200" dirty="0"/>
            <a:t>Es verdad que existen personalidades a quienes el orden se les da más fácil que a otras, pero si desde pequeños nos ocupamos de destinar tiempos cortos pero consistentes a guardar las cosas que utilizamos, seguro contribuiremos a que ellos se vuelvan seres más ordenados y ello pueda hacerles la vida más fácil.</a:t>
          </a:r>
          <a:endParaRPr lang="en-US" sz="2400" kern="1200" dirty="0"/>
        </a:p>
      </dsp:txBody>
      <dsp:txXfrm>
        <a:off x="6050756" y="367438"/>
        <a:ext cx="5500687" cy="3300412"/>
      </dsp:txXfrm>
    </dsp:sp>
    <dsp:sp modelId="{C8795595-4159-493C-8755-217E9B70A009}">
      <dsp:nvSpPr>
        <dsp:cNvPr id="0" name=""/>
        <dsp:cNvSpPr/>
      </dsp:nvSpPr>
      <dsp:spPr>
        <a:xfrm>
          <a:off x="12101513" y="367438"/>
          <a:ext cx="5500687" cy="330041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400" i="0" kern="1200" dirty="0"/>
            <a:t>9. Limitar el tiempo de las pantallas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br>
            <a:rPr lang="es-CL" sz="2400" i="0" kern="1200" dirty="0"/>
          </a:br>
          <a:r>
            <a:rPr lang="es-CL" sz="2400" i="0" kern="1200" dirty="0"/>
            <a:t>Deben ser actividades con el tiempo regulado (idealmente no existiera. Hay destinar más tiempo a jugar al aire libre, hacer manualidades, desarrollar su creatividad, etc.</a:t>
          </a:r>
          <a:endParaRPr lang="en-US" sz="2400" kern="1200" dirty="0"/>
        </a:p>
      </dsp:txBody>
      <dsp:txXfrm>
        <a:off x="12101513" y="367438"/>
        <a:ext cx="5500687" cy="3300412"/>
      </dsp:txXfrm>
    </dsp:sp>
    <dsp:sp modelId="{B3450038-768D-4A4D-A1D5-DC279EC6D6E6}">
      <dsp:nvSpPr>
        <dsp:cNvPr id="0" name=""/>
        <dsp:cNvSpPr/>
      </dsp:nvSpPr>
      <dsp:spPr>
        <a:xfrm>
          <a:off x="3025378" y="4217919"/>
          <a:ext cx="5500687" cy="330041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400" i="0" kern="1200" dirty="0"/>
            <a:t>10. Seguir un horario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br>
            <a:rPr lang="es-CL" sz="2400" i="0" kern="1200" dirty="0"/>
          </a:br>
          <a:r>
            <a:rPr lang="es-CL" sz="2400" i="0" kern="1200" dirty="0"/>
            <a:t>El poder seguir un horario y tener un orden para realizar las principales actividades del día, les provee de un entorno de claridad y organización básico para un desarrollo óptimo. Además de calmar su ansiedad y darles estabilidad.</a:t>
          </a:r>
          <a:endParaRPr lang="en-US" sz="2400" kern="1200" dirty="0"/>
        </a:p>
      </dsp:txBody>
      <dsp:txXfrm>
        <a:off x="3025378" y="4217919"/>
        <a:ext cx="5500687" cy="3300412"/>
      </dsp:txXfrm>
    </dsp:sp>
    <dsp:sp modelId="{67DADE61-05F9-4BFF-8972-3A6D0AEDBB1E}">
      <dsp:nvSpPr>
        <dsp:cNvPr id="0" name=""/>
        <dsp:cNvSpPr/>
      </dsp:nvSpPr>
      <dsp:spPr>
        <a:xfrm>
          <a:off x="9076134" y="4217919"/>
          <a:ext cx="5500687" cy="330041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400" i="0" kern="1200" dirty="0"/>
            <a:t>11. Ser amables y agradecidos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br>
            <a:rPr lang="es-CL" sz="2400" i="0" kern="1200" dirty="0"/>
          </a:br>
          <a:r>
            <a:rPr lang="es-CL" sz="2400" i="0" kern="1200" dirty="0"/>
            <a:t>Ser amables, contestar siempre a un saludo y dar las gracias es definitivamente la mejor forma de ayudarles a desarrollar habilidades de inteligencia emocional que les harán mucho más fácil relacionarse con los demás y ser felices</a:t>
          </a:r>
          <a:endParaRPr lang="en-US" sz="2400" kern="1200" dirty="0"/>
        </a:p>
      </dsp:txBody>
      <dsp:txXfrm>
        <a:off x="9076134" y="4217919"/>
        <a:ext cx="5500687" cy="33004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2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399" y="274639"/>
            <a:ext cx="2057401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1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6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1600200"/>
            <a:ext cx="40386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1"/>
            </a:lvl4pPr>
            <a:lvl5pPr>
              <a:defRPr sz="1801"/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1"/>
            </a:lvl4pPr>
            <a:lvl5pPr>
              <a:defRPr sz="1801"/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1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4"/>
            <a:ext cx="404177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1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2" y="273050"/>
            <a:ext cx="511174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206" indent="0">
              <a:buNone/>
              <a:defRPr sz="1200"/>
            </a:lvl2pPr>
            <a:lvl3pPr marL="914411" indent="0">
              <a:buNone/>
              <a:defRPr sz="1001"/>
            </a:lvl3pPr>
            <a:lvl4pPr marL="1371617" indent="0">
              <a:buNone/>
              <a:defRPr sz="900"/>
            </a:lvl4pPr>
            <a:lvl5pPr marL="1828823" indent="0">
              <a:buNone/>
              <a:defRPr sz="900"/>
            </a:lvl5pPr>
            <a:lvl6pPr marL="2286029" indent="0">
              <a:buNone/>
              <a:defRPr sz="900"/>
            </a:lvl6pPr>
            <a:lvl7pPr marL="2743234" indent="0">
              <a:buNone/>
              <a:defRPr sz="900"/>
            </a:lvl7pPr>
            <a:lvl8pPr marL="3200440" indent="0">
              <a:buNone/>
              <a:defRPr sz="900"/>
            </a:lvl8pPr>
            <a:lvl9pPr marL="3657646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6" indent="0">
              <a:buNone/>
              <a:defRPr sz="2800"/>
            </a:lvl2pPr>
            <a:lvl3pPr marL="914411" indent="0">
              <a:buNone/>
              <a:defRPr sz="2400"/>
            </a:lvl3pPr>
            <a:lvl4pPr marL="1371617" indent="0">
              <a:buNone/>
              <a:defRPr sz="2000"/>
            </a:lvl4pPr>
            <a:lvl5pPr marL="1828823" indent="0">
              <a:buNone/>
              <a:defRPr sz="2000"/>
            </a:lvl5pPr>
            <a:lvl6pPr marL="2286029" indent="0">
              <a:buNone/>
              <a:defRPr sz="2000"/>
            </a:lvl6pPr>
            <a:lvl7pPr marL="2743234" indent="0">
              <a:buNone/>
              <a:defRPr sz="2000"/>
            </a:lvl7pPr>
            <a:lvl8pPr marL="3200440" indent="0">
              <a:buNone/>
              <a:defRPr sz="2000"/>
            </a:lvl8pPr>
            <a:lvl9pPr marL="3657646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206" indent="0">
              <a:buNone/>
              <a:defRPr sz="1200"/>
            </a:lvl2pPr>
            <a:lvl3pPr marL="914411" indent="0">
              <a:buNone/>
              <a:defRPr sz="1001"/>
            </a:lvl3pPr>
            <a:lvl4pPr marL="1371617" indent="0">
              <a:buNone/>
              <a:defRPr sz="900"/>
            </a:lvl4pPr>
            <a:lvl5pPr marL="1828823" indent="0">
              <a:buNone/>
              <a:defRPr sz="900"/>
            </a:lvl5pPr>
            <a:lvl6pPr marL="2286029" indent="0">
              <a:buNone/>
              <a:defRPr sz="900"/>
            </a:lvl6pPr>
            <a:lvl7pPr marL="2743234" indent="0">
              <a:buNone/>
              <a:defRPr sz="900"/>
            </a:lvl7pPr>
            <a:lvl8pPr marL="3200440" indent="0">
              <a:buNone/>
              <a:defRPr sz="900"/>
            </a:lvl8pPr>
            <a:lvl9pPr marL="3657646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2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11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4" indent="-342904" algn="l" defTabSz="914411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9" indent="-285753" algn="l" defTabSz="914411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15" indent="-228604" algn="l" defTabSz="914411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21" indent="-228604" algn="l" defTabSz="914411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27" indent="-228604" algn="l" defTabSz="914411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32" indent="-228604" algn="l" defTabSz="9144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38" indent="-228604" algn="l" defTabSz="9144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44" indent="-228604" algn="l" defTabSz="9144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49" indent="-228604" algn="l" defTabSz="9144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11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7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3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9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34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4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4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8288000" cy="10287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2865081" y="5003800"/>
            <a:ext cx="4937760" cy="4800601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661" y="934913"/>
            <a:ext cx="16357579" cy="841182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40FAE56-90A3-D4BF-A49B-F7E07646B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27861" y="1513490"/>
            <a:ext cx="13847115" cy="5313068"/>
          </a:xfrm>
        </p:spPr>
        <p:txBody>
          <a:bodyPr anchor="b">
            <a:normAutofit/>
          </a:bodyPr>
          <a:lstStyle/>
          <a:p>
            <a:pPr algn="l"/>
            <a:r>
              <a:rPr lang="es-MX" sz="17300"/>
              <a:t>LOS HÁBITOS</a:t>
            </a:r>
            <a:endParaRPr lang="es-CL" sz="17300"/>
          </a:p>
        </p:txBody>
      </p:sp>
    </p:spTree>
    <p:extLst>
      <p:ext uri="{BB962C8B-B14F-4D97-AF65-F5344CB8AC3E}">
        <p14:creationId xmlns:p14="http://schemas.microsoft.com/office/powerpoint/2010/main" val="10139339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7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7998" cy="102860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E4197B0-19AC-33E6-2EC9-F7D4B4740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7599" y="2194561"/>
            <a:ext cx="5694459" cy="4036423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s-CL" sz="5001" dirty="0">
                <a:highlight>
                  <a:srgbClr val="FFFFFF"/>
                </a:highlight>
              </a:rPr>
              <a:t>Para lograr el éxito en el desarrollo de hábitos y rutinas hay que tener en cuenta tres aspectos:</a:t>
            </a:r>
            <a:endParaRPr lang="es-CL" sz="5001" dirty="0"/>
          </a:p>
        </p:txBody>
      </p:sp>
      <p:grpSp>
        <p:nvGrpSpPr>
          <p:cNvPr id="29" name="Group 9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14502" y="6622870"/>
            <a:ext cx="17973499" cy="3131692"/>
            <a:chOff x="143163" y="5763486"/>
            <a:chExt cx="11982332" cy="73955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1"/>
            </a:p>
          </p:txBody>
        </p:sp>
        <p:cxnSp>
          <p:nvCxnSpPr>
            <p:cNvPr id="30" name="Straight Connector 1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00559" y="881744"/>
            <a:ext cx="9757950" cy="852351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4201A38-119E-BE9D-0C71-BAA77D6DD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00559" y="4381499"/>
            <a:ext cx="9619845" cy="5023757"/>
          </a:xfrm>
        </p:spPr>
        <p:txBody>
          <a:bodyPr anchor="t">
            <a:normAutofit/>
          </a:bodyPr>
          <a:lstStyle/>
          <a:p>
            <a:pPr marL="0" indent="0" algn="just">
              <a:lnSpc>
                <a:spcPct val="90000"/>
              </a:lnSpc>
              <a:buNone/>
            </a:pPr>
            <a:r>
              <a:rPr lang="es-CL" sz="4400" i="0" dirty="0">
                <a:effectLst/>
                <a:highlight>
                  <a:srgbClr val="FFFFFF"/>
                </a:highlight>
                <a:latin typeface="+mj-lt"/>
              </a:rPr>
              <a:t>2. La constancia es difícil pero fundamental. A veces nuestro ritmo diario hace que nos saltemos algunos pasos y que seamos poco constantes en nuestras rutinas diarias, pero se debe procurar mantener el orden y cumplirlos, aunque tengamos que agilizarlos.</a:t>
            </a:r>
          </a:p>
          <a:p>
            <a:pPr marL="0" indent="0">
              <a:lnSpc>
                <a:spcPct val="90000"/>
              </a:lnSpc>
              <a:buNone/>
            </a:pPr>
            <a:endParaRPr lang="es-CL" sz="2300" dirty="0"/>
          </a:p>
        </p:txBody>
      </p:sp>
    </p:spTree>
    <p:extLst>
      <p:ext uri="{BB962C8B-B14F-4D97-AF65-F5344CB8AC3E}">
        <p14:creationId xmlns:p14="http://schemas.microsoft.com/office/powerpoint/2010/main" val="180080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7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7998" cy="102860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E4197B0-19AC-33E6-2EC9-F7D4B4740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7599" y="2194561"/>
            <a:ext cx="5694459" cy="4036423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s-CL" sz="5001" dirty="0">
                <a:highlight>
                  <a:srgbClr val="FFFFFF"/>
                </a:highlight>
              </a:rPr>
              <a:t>Para lograr el éxito en el desarrollo de hábitos y rutinas hay que tener en cuenta tres aspectos:</a:t>
            </a:r>
            <a:endParaRPr lang="es-CL" sz="5001" dirty="0"/>
          </a:p>
        </p:txBody>
      </p:sp>
      <p:grpSp>
        <p:nvGrpSpPr>
          <p:cNvPr id="29" name="Group 9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14502" y="6622870"/>
            <a:ext cx="17973499" cy="3131692"/>
            <a:chOff x="143163" y="5763486"/>
            <a:chExt cx="11982332" cy="73955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1"/>
            </a:p>
          </p:txBody>
        </p:sp>
        <p:cxnSp>
          <p:nvCxnSpPr>
            <p:cNvPr id="30" name="Straight Connector 1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00559" y="881744"/>
            <a:ext cx="9757950" cy="852351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4201A38-119E-BE9D-0C71-BAA77D6DD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00559" y="3086099"/>
            <a:ext cx="9619845" cy="6319157"/>
          </a:xfrm>
        </p:spPr>
        <p:txBody>
          <a:bodyPr anchor="t">
            <a:normAutofit/>
          </a:bodyPr>
          <a:lstStyle/>
          <a:p>
            <a:pPr marL="0" indent="0" algn="just">
              <a:lnSpc>
                <a:spcPct val="90000"/>
              </a:lnSpc>
              <a:buNone/>
            </a:pPr>
            <a:r>
              <a:rPr lang="es-CL" sz="4400" i="0" dirty="0">
                <a:effectLst/>
                <a:highlight>
                  <a:srgbClr val="FFFFFF"/>
                </a:highlight>
                <a:latin typeface="+mj-lt"/>
              </a:rPr>
              <a:t>3. Podemos anticiparnos a lo que va a pasar antes de empezar con un hábito o rutina, conocer lo que va a durar, lo que vendrá después. De esta forma las transiciones costarán menos, pues los niños entenderán estos pasos y se sentirán seguros. También potenciarán su autonomía, ya que, si los niños conocen lo que deben hacer a continuación, podrían hacerlo por su propia iniciativa.</a:t>
            </a:r>
          </a:p>
          <a:p>
            <a:pPr marL="0" indent="0">
              <a:lnSpc>
                <a:spcPct val="90000"/>
              </a:lnSpc>
              <a:buNone/>
            </a:pPr>
            <a:endParaRPr lang="es-CL" sz="2300" dirty="0"/>
          </a:p>
        </p:txBody>
      </p:sp>
    </p:spTree>
    <p:extLst>
      <p:ext uri="{BB962C8B-B14F-4D97-AF65-F5344CB8AC3E}">
        <p14:creationId xmlns:p14="http://schemas.microsoft.com/office/powerpoint/2010/main" val="3714913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7998" cy="102860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753E154-4803-9937-E5E9-2D531A28E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7599" y="2194561"/>
            <a:ext cx="5694459" cy="4036423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s-CL" sz="4500" b="1">
                <a:highlight>
                  <a:srgbClr val="FFFFFF"/>
                </a:highlight>
              </a:rPr>
              <a:t>Por el contrario, para evitar el fracaso  en el desarrollo de hábitos y rutinas, hay que tener en cuenta lo siguiente:</a:t>
            </a:r>
            <a:br>
              <a:rPr lang="es-CL" sz="4500">
                <a:highlight>
                  <a:srgbClr val="FFFFFF"/>
                </a:highlight>
              </a:rPr>
            </a:br>
            <a:endParaRPr lang="es-CL" sz="450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14502" y="6622870"/>
            <a:ext cx="17973499" cy="3131692"/>
            <a:chOff x="143163" y="5763486"/>
            <a:chExt cx="11982332" cy="73955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1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00559" y="881744"/>
            <a:ext cx="9757950" cy="852351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EDA55B6-D8EC-AC40-D3B4-0538040DD4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84328" y="2194560"/>
            <a:ext cx="8313580" cy="6450670"/>
          </a:xfrm>
        </p:spPr>
        <p:txBody>
          <a:bodyPr anchor="t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CL" sz="4400" dirty="0">
                <a:highlight>
                  <a:srgbClr val="FFFFFF"/>
                </a:highlight>
                <a:latin typeface="+mj-lt"/>
              </a:rPr>
              <a:t>Hay que permitir que los niños y las niñas empleen el tiempo oportuno en su realización. Las prisas no son buenas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CL" sz="4400" dirty="0">
                <a:highlight>
                  <a:srgbClr val="FFFFFF"/>
                </a:highlight>
                <a:latin typeface="+mj-lt"/>
              </a:rPr>
              <a:t>Principio de no contradicción: los adultos no pueden mostrar hábitos diferentes de los que se pretenden inculcar.</a:t>
            </a:r>
          </a:p>
          <a:p>
            <a:endParaRPr lang="es-CL" sz="3300" dirty="0"/>
          </a:p>
        </p:txBody>
      </p:sp>
    </p:spTree>
    <p:extLst>
      <p:ext uri="{BB962C8B-B14F-4D97-AF65-F5344CB8AC3E}">
        <p14:creationId xmlns:p14="http://schemas.microsoft.com/office/powerpoint/2010/main" val="4683900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13A3081B-7809-8BEA-CEFB-C40D4D4B54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-12081"/>
            <a:ext cx="3962400" cy="10287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57696C6C-D86A-EE8F-BEFF-A1A4DCDBD4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24800" y="342900"/>
            <a:ext cx="7544853" cy="3820058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A1B37658-E03A-B79C-8BD2-A085496331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8279" y="4523678"/>
            <a:ext cx="5372100" cy="541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0280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8288000" cy="10287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2865081" y="5003800"/>
            <a:ext cx="4937760" cy="4800601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661" y="934913"/>
            <a:ext cx="16357579" cy="841182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A6702AA-A433-B778-A1DA-1B238340D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3652" y="1782957"/>
            <a:ext cx="4482350" cy="6721090"/>
          </a:xfrm>
        </p:spPr>
        <p:txBody>
          <a:bodyPr>
            <a:normAutofit/>
          </a:bodyPr>
          <a:lstStyle/>
          <a:p>
            <a:pPr algn="r"/>
            <a:r>
              <a:rPr lang="es-MX" sz="9200"/>
              <a:t>¿Qué son los hábitos?</a:t>
            </a:r>
            <a:endParaRPr lang="es-CL" sz="920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81444" y="2779295"/>
            <a:ext cx="0" cy="4854743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CA8AB6B-CF05-2ABA-2EC4-CAF9EB4909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81445" y="1056366"/>
            <a:ext cx="10338791" cy="825413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s-CL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 denomina hábito a toda conducta que se repite en el tiempo de modo sistemático. </a:t>
            </a:r>
          </a:p>
          <a:p>
            <a:pPr>
              <a:lnSpc>
                <a:spcPct val="90000"/>
              </a:lnSpc>
            </a:pPr>
            <a:r>
              <a:rPr lang="es-CL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 hábito es una acción repetida de forma constante o periódica por parte de una persona, ya sea, consciente o inconscientemente. </a:t>
            </a:r>
          </a:p>
          <a:p>
            <a:pPr>
              <a:lnSpc>
                <a:spcPct val="90000"/>
              </a:lnSpc>
            </a:pPr>
            <a:r>
              <a:rPr lang="es-CL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Los hábitos más que ninguna otra cosa nos definen como personas, es decir, la persona que eres actualmente es producto directo de tus hábitos . </a:t>
            </a:r>
          </a:p>
          <a:p>
            <a:pPr>
              <a:lnSpc>
                <a:spcPct val="90000"/>
              </a:lnSpc>
            </a:pPr>
            <a:r>
              <a:rPr lang="es-CL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 hábito es el resultado de una acción que repetimos frecuentemente de forma automática.</a:t>
            </a:r>
          </a:p>
          <a:p>
            <a:pPr>
              <a:lnSpc>
                <a:spcPct val="90000"/>
              </a:lnSpc>
            </a:pPr>
            <a:endParaRPr lang="es-CL" sz="2800" dirty="0"/>
          </a:p>
        </p:txBody>
      </p:sp>
    </p:spTree>
    <p:extLst>
      <p:ext uri="{BB962C8B-B14F-4D97-AF65-F5344CB8AC3E}">
        <p14:creationId xmlns:p14="http://schemas.microsoft.com/office/powerpoint/2010/main" val="3355240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2469"/>
            <a:ext cx="18288000" cy="10287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>
              <a:solidFill>
                <a:schemeClr val="bg1"/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248F016-7936-B17B-F8D5-BBAC0292A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092" y="1606201"/>
            <a:ext cx="5909532" cy="8374690"/>
          </a:xfrm>
        </p:spPr>
        <p:txBody>
          <a:bodyPr>
            <a:normAutofit/>
          </a:bodyPr>
          <a:lstStyle/>
          <a:p>
            <a:pPr algn="r"/>
            <a:r>
              <a:rPr lang="es-MX" sz="12000"/>
              <a:t>Rutina v/s Hábitos</a:t>
            </a:r>
            <a:endParaRPr lang="es-CL" sz="1200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092078" y="1698172"/>
            <a:ext cx="0" cy="8576359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E62D50F7-60E5-8E14-702C-7AA0414D5D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5552154"/>
              </p:ext>
            </p:extLst>
          </p:nvPr>
        </p:nvGraphicFramePr>
        <p:xfrm>
          <a:off x="7662803" y="1606201"/>
          <a:ext cx="9367899" cy="83840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50129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8288000" cy="10287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2865081" y="5003800"/>
            <a:ext cx="4937760" cy="4800601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661" y="934913"/>
            <a:ext cx="16357579" cy="841182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42E6451-A6FE-2E03-48BD-37D848FDD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861" y="1575893"/>
            <a:ext cx="12112222" cy="2427733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s-CL" sz="5901" b="1">
                <a:latin typeface="Times New Roman" panose="02020603050405020304" pitchFamily="18" charset="0"/>
              </a:rPr>
              <a:t>BENEFICIOS DE ESTABLECER RUTINAS Y HÁBITOS </a:t>
            </a:r>
            <a:endParaRPr lang="es-CL" sz="5901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741F26B-190E-965C-30A0-EB7179FAD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7861" y="3771901"/>
            <a:ext cx="13312140" cy="5235525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endParaRPr lang="es-CL" sz="3100" dirty="0">
              <a:latin typeface="Symbol" panose="05050102010706020507" pitchFamily="18" charset="2"/>
            </a:endParaRPr>
          </a:p>
          <a:p>
            <a:pPr>
              <a:lnSpc>
                <a:spcPct val="90000"/>
              </a:lnSpc>
            </a:pPr>
            <a:r>
              <a:rPr lang="es-CL" sz="4000" dirty="0">
                <a:latin typeface="Calibri" panose="020F0502020204030204" pitchFamily="34" charset="0"/>
              </a:rPr>
              <a:t>Sabrá perfectamente qué debe hacer y ello le dará tranquilidad, pues desarrolla su conciencia en paz </a:t>
            </a:r>
          </a:p>
          <a:p>
            <a:pPr>
              <a:lnSpc>
                <a:spcPct val="90000"/>
              </a:lnSpc>
            </a:pPr>
            <a:r>
              <a:rPr lang="es-CL" sz="4000" dirty="0">
                <a:latin typeface="Calibri" panose="020F0502020204030204" pitchFamily="34" charset="0"/>
              </a:rPr>
              <a:t>Le permite conocerse más, lo que favorece su autonomía. </a:t>
            </a:r>
          </a:p>
          <a:p>
            <a:pPr>
              <a:lnSpc>
                <a:spcPct val="90000"/>
              </a:lnSpc>
            </a:pPr>
            <a:r>
              <a:rPr lang="es-CL" sz="4000" dirty="0">
                <a:latin typeface="Calibri" panose="020F0502020204030204" pitchFamily="34" charset="0"/>
              </a:rPr>
              <a:t>Potencia la organización y el orden mental. </a:t>
            </a:r>
          </a:p>
          <a:p>
            <a:pPr>
              <a:lnSpc>
                <a:spcPct val="90000"/>
              </a:lnSpc>
            </a:pPr>
            <a:r>
              <a:rPr lang="es-CL" sz="4000" dirty="0">
                <a:latin typeface="Calibri" panose="020F0502020204030204" pitchFamily="34" charset="0"/>
              </a:rPr>
              <a:t>Se crea un ambiente predecible, reduciendo la incertidumbre y la ansiedad. </a:t>
            </a:r>
          </a:p>
          <a:p>
            <a:pPr>
              <a:lnSpc>
                <a:spcPct val="90000"/>
              </a:lnSpc>
            </a:pPr>
            <a:r>
              <a:rPr lang="es-CL" sz="4000" dirty="0">
                <a:latin typeface="Calibri" panose="020F0502020204030204" pitchFamily="34" charset="0"/>
              </a:rPr>
              <a:t>Mejora en el uso eficiente de su tiempo </a:t>
            </a:r>
          </a:p>
          <a:p>
            <a:pPr marL="0" indent="0">
              <a:lnSpc>
                <a:spcPct val="90000"/>
              </a:lnSpc>
              <a:buNone/>
            </a:pPr>
            <a:endParaRPr lang="es-CL" sz="3100" dirty="0"/>
          </a:p>
        </p:txBody>
      </p:sp>
    </p:spTree>
    <p:extLst>
      <p:ext uri="{BB962C8B-B14F-4D97-AF65-F5344CB8AC3E}">
        <p14:creationId xmlns:p14="http://schemas.microsoft.com/office/powerpoint/2010/main" val="3298548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215C6C6-E45C-4179-9FC1-E8A4C1D47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7998" cy="102860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FE9FE4C-C9E0-4C54-8010-EA9D29CD4D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2347088" y="2835702"/>
            <a:ext cx="8790076" cy="3118715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6FAD6EF-0374-46BD-901E-E901DCA01F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1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4847ABE-275E-4DCA-B164-A672D517FB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1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3776B14B-F2F4-4825-8DA8-8C7A0F2B39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9293" y="699516"/>
            <a:ext cx="16667593" cy="88767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4C70290F-83B8-9FA7-F5AE-40485C0C5F6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880" r="-1" b="-1"/>
          <a:stretch/>
        </p:blipFill>
        <p:spPr>
          <a:xfrm>
            <a:off x="1257299" y="1057149"/>
            <a:ext cx="15942564" cy="8160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2235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Slide background fill">
            <a:extLst>
              <a:ext uri="{FF2B5EF4-FFF2-40B4-BE49-F238E27FC236}">
                <a16:creationId xmlns:a16="http://schemas.microsoft.com/office/drawing/2014/main" id="{1D63C574-BFD2-41A1-A567-B0C3CC7FD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-1"/>
            <a:ext cx="18283422" cy="10287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dirty="0"/>
          </a:p>
        </p:txBody>
      </p:sp>
      <p:sp>
        <p:nvSpPr>
          <p:cNvPr id="16" name="Color 2">
            <a:extLst>
              <a:ext uri="{FF2B5EF4-FFF2-40B4-BE49-F238E27FC236}">
                <a16:creationId xmlns:a16="http://schemas.microsoft.com/office/drawing/2014/main" id="{E2A46BAB-8C31-42B2-90E8-B26DD3E8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-1"/>
            <a:ext cx="18283422" cy="10287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3F7A3C7-0737-4E57-B30E-8EEFE638B4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1"/>
            <a:ext cx="7060580" cy="10287001"/>
            <a:chOff x="651279" y="598259"/>
            <a:chExt cx="10889442" cy="5680742"/>
          </a:xfrm>
        </p:grpSpPr>
        <p:sp>
          <p:nvSpPr>
            <p:cNvPr id="19" name="Color">
              <a:extLst>
                <a:ext uri="{FF2B5EF4-FFF2-40B4-BE49-F238E27FC236}">
                  <a16:creationId xmlns:a16="http://schemas.microsoft.com/office/drawing/2014/main" id="{3BE6D516-DFC6-4698-B3F1-5F591C1130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1" dirty="0"/>
            </a:p>
          </p:txBody>
        </p:sp>
        <p:sp>
          <p:nvSpPr>
            <p:cNvPr id="20" name="Color">
              <a:extLst>
                <a:ext uri="{FF2B5EF4-FFF2-40B4-BE49-F238E27FC236}">
                  <a16:creationId xmlns:a16="http://schemas.microsoft.com/office/drawing/2014/main" id="{C2580FB0-D146-458C-AF1B-8E8BBF6BBA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1" dirty="0"/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286" y="2"/>
            <a:ext cx="18283431" cy="10287003"/>
            <a:chOff x="0" y="0"/>
            <a:chExt cx="12188952" cy="6858000"/>
          </a:xfrm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801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801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801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801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801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801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801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3AF2CEA4-B382-0DA0-3739-E81EC94EE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578" y="1261872"/>
            <a:ext cx="5272866" cy="8010146"/>
          </a:xfrm>
        </p:spPr>
        <p:txBody>
          <a:bodyPr anchor="ctr">
            <a:normAutofit/>
          </a:bodyPr>
          <a:lstStyle/>
          <a:p>
            <a:pPr algn="l"/>
            <a:r>
              <a:rPr lang="es-CL" sz="7200">
                <a:solidFill>
                  <a:schemeClr val="bg1"/>
                </a:solidFill>
              </a:rPr>
              <a:t>Hábitos que favorecen la salud de los niños</a:t>
            </a:r>
            <a:br>
              <a:rPr lang="es-CL" sz="7200">
                <a:solidFill>
                  <a:schemeClr val="bg1"/>
                </a:solidFill>
              </a:rPr>
            </a:br>
            <a:endParaRPr lang="es-CL" sz="7200">
              <a:solidFill>
                <a:schemeClr val="bg1"/>
              </a:solidFill>
            </a:endParaRP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96B85841-E490-E3FB-F6D1-B988448965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1862188"/>
              </p:ext>
            </p:extLst>
          </p:nvPr>
        </p:nvGraphicFramePr>
        <p:xfrm>
          <a:off x="7190691" y="-4911"/>
          <a:ext cx="11055842" cy="102870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07456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08215CFF-2F76-424C-87EF-8C7D8DDD11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8283427" cy="10287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BA63F3E-102B-D0A2-8054-0F8313338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7886700"/>
            <a:ext cx="15773401" cy="1851662"/>
          </a:xfrm>
        </p:spPr>
        <p:txBody>
          <a:bodyPr vert="horz" anchor="ctr" anchorCtr="0">
            <a:normAutofit/>
          </a:bodyPr>
          <a:lstStyle/>
          <a:p>
            <a:r>
              <a:rPr lang="es-CL" sz="4800" dirty="0"/>
              <a:t>Las rutinas que contribuyen a la educación de los niños</a:t>
            </a:r>
            <a:br>
              <a:rPr lang="es-CL" sz="4800" b="1" dirty="0">
                <a:highlight>
                  <a:srgbClr val="F7F7F7"/>
                </a:highlight>
              </a:rPr>
            </a:br>
            <a:endParaRPr lang="es-CL" sz="4800" dirty="0"/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69CFF818-D67B-8880-1003-25BF4D8207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0018551"/>
              </p:ext>
            </p:extLst>
          </p:nvPr>
        </p:nvGraphicFramePr>
        <p:xfrm>
          <a:off x="304800" y="929"/>
          <a:ext cx="17602201" cy="78857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060053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" y="-1"/>
            <a:ext cx="18283428" cy="10287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13042" y="1"/>
            <a:ext cx="1702599" cy="716996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801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833565" y="3274836"/>
            <a:ext cx="6125150" cy="6125150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80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5E29829-760D-99C5-8A92-CDBCF7FC2C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7300" y="887017"/>
            <a:ext cx="15773401" cy="8378428"/>
          </a:xfrm>
        </p:spPr>
        <p:txBody>
          <a:bodyPr>
            <a:normAutofit/>
          </a:bodyPr>
          <a:lstStyle/>
          <a:p>
            <a:r>
              <a:rPr lang="es-CL" sz="4400" dirty="0">
                <a:highlight>
                  <a:srgbClr val="FFFFFF"/>
                </a:highlight>
                <a:latin typeface="+mj-lt"/>
              </a:rPr>
              <a:t>La etapa de Educación Parvularia, se considera la más importante para la adquisición, asimilación y aprendizaje de los hábitos, mediante rutinas, ya que los niños son verdaderos imitadores de los adultos que se encuentran a su alrededor y que están en continuo contacto con ellos.</a:t>
            </a:r>
          </a:p>
          <a:p>
            <a:r>
              <a:rPr lang="es-CL" sz="4400" dirty="0">
                <a:highlight>
                  <a:srgbClr val="FFFFFF"/>
                </a:highlight>
                <a:latin typeface="+mj-lt"/>
              </a:rPr>
              <a:t>La inculcación de hábitos en esta etapa ayuda al desarrollo moral, afectivo y social del niño, así como también les facilitará el aprendizaje de diversas acciones en la vida diaria, interiorizando dichos hábitos y finalmente adquiriendo una autonomía cada vez mayor en sus acciones.</a:t>
            </a:r>
            <a:endParaRPr lang="es-CL" sz="4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05070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7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7998" cy="102860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E4197B0-19AC-33E6-2EC9-F7D4B4740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7599" y="2194561"/>
            <a:ext cx="5694459" cy="4036423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s-CL" sz="5001" dirty="0">
                <a:highlight>
                  <a:srgbClr val="FFFFFF"/>
                </a:highlight>
              </a:rPr>
              <a:t>Para lograr el éxito en el desarrollo de hábitos y rutinas hay que tener en cuenta tres aspectos:</a:t>
            </a:r>
            <a:endParaRPr lang="es-CL" sz="5001" dirty="0"/>
          </a:p>
        </p:txBody>
      </p:sp>
      <p:grpSp>
        <p:nvGrpSpPr>
          <p:cNvPr id="29" name="Group 9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14502" y="6622870"/>
            <a:ext cx="17973499" cy="3131692"/>
            <a:chOff x="143163" y="5763486"/>
            <a:chExt cx="11982332" cy="73955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1"/>
            </a:p>
          </p:txBody>
        </p:sp>
        <p:cxnSp>
          <p:nvCxnSpPr>
            <p:cNvPr id="30" name="Straight Connector 1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00559" y="881744"/>
            <a:ext cx="9757950" cy="852351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4201A38-119E-BE9D-0C71-BAA77D6DD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98697" y="4528457"/>
            <a:ext cx="9619845" cy="4876799"/>
          </a:xfrm>
        </p:spPr>
        <p:txBody>
          <a:bodyPr anchor="t">
            <a:normAutofit/>
          </a:bodyPr>
          <a:lstStyle/>
          <a:p>
            <a:pPr algn="just">
              <a:lnSpc>
                <a:spcPct val="90000"/>
              </a:lnSpc>
              <a:buFont typeface="+mj-lt"/>
              <a:buAutoNum type="arabicPeriod"/>
            </a:pPr>
            <a:r>
              <a:rPr lang="es-CL" sz="4000" i="0" dirty="0">
                <a:effectLst/>
                <a:highlight>
                  <a:srgbClr val="FFFFFF"/>
                </a:highlight>
                <a:latin typeface="+mj-lt"/>
              </a:rPr>
              <a:t>Hay que intentar seguir siempre el mismo orden en las acciones de los hábitos, Por ejemplo: primero vamos al baño a orinar y a lavarnos las manos, luego almorzamos y recogemos los restos del almuerzo, tirando los residuos a la basura y limpieza de la mesa.</a:t>
            </a:r>
          </a:p>
          <a:p>
            <a:pPr marL="0" indent="0">
              <a:lnSpc>
                <a:spcPct val="90000"/>
              </a:lnSpc>
              <a:buNone/>
            </a:pPr>
            <a:endParaRPr lang="es-CL" sz="2300" dirty="0"/>
          </a:p>
        </p:txBody>
      </p:sp>
    </p:spTree>
    <p:extLst>
      <p:ext uri="{BB962C8B-B14F-4D97-AF65-F5344CB8AC3E}">
        <p14:creationId xmlns:p14="http://schemas.microsoft.com/office/powerpoint/2010/main" val="1366556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997</Words>
  <Application>Microsoft Office PowerPoint</Application>
  <PresentationFormat>Personalizado</PresentationFormat>
  <Paragraphs>43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8" baseType="lpstr">
      <vt:lpstr>Times New Roman</vt:lpstr>
      <vt:lpstr>Symbol</vt:lpstr>
      <vt:lpstr>Calibri</vt:lpstr>
      <vt:lpstr>Arial</vt:lpstr>
      <vt:lpstr>Office Theme</vt:lpstr>
      <vt:lpstr>LOS HÁBITOS</vt:lpstr>
      <vt:lpstr>¿Qué son los hábitos?</vt:lpstr>
      <vt:lpstr>Rutina v/s Hábitos</vt:lpstr>
      <vt:lpstr>BENEFICIOS DE ESTABLECER RUTINAS Y HÁBITOS </vt:lpstr>
      <vt:lpstr>Presentación de PowerPoint</vt:lpstr>
      <vt:lpstr>Hábitos que favorecen la salud de los niños </vt:lpstr>
      <vt:lpstr>Las rutinas que contribuyen a la educación de los niños </vt:lpstr>
      <vt:lpstr>Presentación de PowerPoint</vt:lpstr>
      <vt:lpstr>Para lograr el éxito en el desarrollo de hábitos y rutinas hay que tener en cuenta tres aspectos:</vt:lpstr>
      <vt:lpstr>Para lograr el éxito en el desarrollo de hábitos y rutinas hay que tener en cuenta tres aspectos:</vt:lpstr>
      <vt:lpstr>Para lograr el éxito en el desarrollo de hábitos y rutinas hay que tener en cuenta tres aspectos:</vt:lpstr>
      <vt:lpstr>Por el contrario, para evitar el fracaso  en el desarrollo de hábitos y rutinas, hay que tener en cuenta lo siguiente: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Autonomía</dc:title>
  <dc:creator>Christian Pavéz Mercado</dc:creator>
  <cp:lastModifiedBy>Christian Pavéz Mercado</cp:lastModifiedBy>
  <cp:revision>5</cp:revision>
  <dcterms:created xsi:type="dcterms:W3CDTF">2006-08-16T00:00:00Z</dcterms:created>
  <dcterms:modified xsi:type="dcterms:W3CDTF">2024-06-04T00:15:14Z</dcterms:modified>
  <dc:identifier>DAGChkUoKG4</dc:identifier>
</cp:coreProperties>
</file>