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0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C6EEF-0078-42FF-B1C0-F8BAE46B6694}" type="datetimeFigureOut">
              <a:rPr lang="es-CL" smtClean="0"/>
              <a:t>13-03-2024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704F5-03DB-4CF3-864C-15FD32B1874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12431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C6EEF-0078-42FF-B1C0-F8BAE46B6694}" type="datetimeFigureOut">
              <a:rPr lang="es-CL" smtClean="0"/>
              <a:t>13-03-2024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704F5-03DB-4CF3-864C-15FD32B1874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25766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C6EEF-0078-42FF-B1C0-F8BAE46B6694}" type="datetimeFigureOut">
              <a:rPr lang="es-CL" smtClean="0"/>
              <a:t>13-03-2024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704F5-03DB-4CF3-864C-15FD32B1874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28056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C6EEF-0078-42FF-B1C0-F8BAE46B6694}" type="datetimeFigureOut">
              <a:rPr lang="es-CL" smtClean="0"/>
              <a:t>13-03-2024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704F5-03DB-4CF3-864C-15FD32B1874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33918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C6EEF-0078-42FF-B1C0-F8BAE46B6694}" type="datetimeFigureOut">
              <a:rPr lang="es-CL" smtClean="0"/>
              <a:t>13-03-2024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704F5-03DB-4CF3-864C-15FD32B1874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68507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C6EEF-0078-42FF-B1C0-F8BAE46B6694}" type="datetimeFigureOut">
              <a:rPr lang="es-CL" smtClean="0"/>
              <a:t>13-03-2024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704F5-03DB-4CF3-864C-15FD32B1874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68436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C6EEF-0078-42FF-B1C0-F8BAE46B6694}" type="datetimeFigureOut">
              <a:rPr lang="es-CL" smtClean="0"/>
              <a:t>13-03-2024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704F5-03DB-4CF3-864C-15FD32B1874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7410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C6EEF-0078-42FF-B1C0-F8BAE46B6694}" type="datetimeFigureOut">
              <a:rPr lang="es-CL" smtClean="0"/>
              <a:t>13-03-2024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704F5-03DB-4CF3-864C-15FD32B1874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79133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C6EEF-0078-42FF-B1C0-F8BAE46B6694}" type="datetimeFigureOut">
              <a:rPr lang="es-CL" smtClean="0"/>
              <a:t>13-03-2024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704F5-03DB-4CF3-864C-15FD32B1874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66672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C6EEF-0078-42FF-B1C0-F8BAE46B6694}" type="datetimeFigureOut">
              <a:rPr lang="es-CL" smtClean="0"/>
              <a:t>13-03-2024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704F5-03DB-4CF3-864C-15FD32B1874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87377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C6EEF-0078-42FF-B1C0-F8BAE46B6694}" type="datetimeFigureOut">
              <a:rPr lang="es-CL" smtClean="0"/>
              <a:t>13-03-2024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704F5-03DB-4CF3-864C-15FD32B1874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0818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F3C6EEF-0078-42FF-B1C0-F8BAE46B6694}" type="datetimeFigureOut">
              <a:rPr lang="es-CL" smtClean="0"/>
              <a:t>13-03-2024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2704F5-03DB-4CF3-864C-15FD32B1874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50783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9EF0414-02F1-5F44-3517-110CF4F24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96A6D48-66AB-1320-BE66-8C63EF52C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2780" y="6343578"/>
            <a:ext cx="6411220" cy="51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468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F2DB0D1-55FA-B66C-36FE-D91089491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301" y="228600"/>
            <a:ext cx="7389509" cy="53081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E862516-7BD7-C1C6-73E0-9F3B74E01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10" y="1168858"/>
            <a:ext cx="8152630" cy="401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647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4293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3125451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67EDE5F-7433-88BC-C6ED-6FD12831E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591344"/>
            <a:ext cx="2400300" cy="5585619"/>
          </a:xfrm>
        </p:spPr>
        <p:txBody>
          <a:bodyPr>
            <a:normAutofit/>
          </a:bodyPr>
          <a:lstStyle/>
          <a:p>
            <a:r>
              <a:rPr lang="es-MX" sz="3700">
                <a:solidFill>
                  <a:srgbClr val="FFFFFF"/>
                </a:solidFill>
              </a:rPr>
              <a:t>Dimensión Familia y Comunidad </a:t>
            </a:r>
            <a:endParaRPr lang="es-CL" sz="370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8E8013-2801-5223-E936-BB8BC4019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r>
              <a:rPr lang="es-MX" dirty="0"/>
              <a:t>RESÚMEN:</a:t>
            </a:r>
          </a:p>
          <a:p>
            <a:pPr lvl="1"/>
            <a:r>
              <a:rPr lang="es-MX" dirty="0"/>
              <a:t>Considerar la gran importancia de la familia y entorno en el proceso de aprendizaje.</a:t>
            </a:r>
          </a:p>
          <a:p>
            <a:pPr lvl="1"/>
            <a:r>
              <a:rPr lang="es-MX" dirty="0"/>
              <a:t>Conocimiento, comunicación y participación, palabras claves para relacionarnos con las familias e incorporarlas en el proceso enseñanza-aprendizaje.</a:t>
            </a:r>
          </a:p>
          <a:p>
            <a:pPr lvl="1"/>
            <a:r>
              <a:rPr lang="es-MX" dirty="0"/>
              <a:t>Importante!!! Respetar la diversidad, valorar sus aportes, promover la participación.</a:t>
            </a:r>
          </a:p>
          <a:p>
            <a:pPr lvl="1"/>
            <a:endParaRPr lang="es-MX" dirty="0"/>
          </a:p>
          <a:p>
            <a:pPr lvl="1"/>
            <a:endParaRPr lang="es-MX" dirty="0"/>
          </a:p>
          <a:p>
            <a:pPr lvl="1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01758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D87A162-D015-9F37-2B11-74D3DDD57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199" y="839579"/>
            <a:ext cx="5730452" cy="96716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911BF1D-D2A8-24E9-4461-8F5CB77DD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" y="2679752"/>
            <a:ext cx="8743950" cy="189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600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098E51A-966B-C5B9-9430-21F974A5D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0797"/>
            <a:ext cx="9068303" cy="252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864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3E32C9A-E675-E584-A19E-31CC33537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291" y="0"/>
            <a:ext cx="4253345" cy="194995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7D8DB3E-5A32-45B5-ED2F-C33521E698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203" y="1949957"/>
            <a:ext cx="6501903" cy="490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836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CC1D05D-7542-618D-2D0B-AB05DDA0D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671" y="263236"/>
            <a:ext cx="4482437" cy="202553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140784F-1620-50F4-F122-6A759B96F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6726" y="2302628"/>
            <a:ext cx="5666909" cy="335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904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5FAF4B0-160F-6637-0178-376D04D04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103" y="0"/>
            <a:ext cx="5499969" cy="68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6135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</TotalTime>
  <Words>55</Words>
  <Application>Microsoft Office PowerPoint</Application>
  <PresentationFormat>Presentación en pantalla (4:3)</PresentationFormat>
  <Paragraphs>6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Dimensión Familia y Comunidad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Christian Pavéz Mercado</dc:creator>
  <cp:lastModifiedBy>Christian Pavéz Mercado</cp:lastModifiedBy>
  <cp:revision>4</cp:revision>
  <dcterms:created xsi:type="dcterms:W3CDTF">2024-03-14T01:12:25Z</dcterms:created>
  <dcterms:modified xsi:type="dcterms:W3CDTF">2024-03-14T02:33:07Z</dcterms:modified>
</cp:coreProperties>
</file>