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74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275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22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23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32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124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157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78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3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9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7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ilasuche1980.blogspot.com/2021/07/dibujos-de-mickey-y-minnie-para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pIC8gmcXf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bGvbjxsd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771" y="2600714"/>
            <a:ext cx="9068586" cy="2590800"/>
          </a:xfrm>
        </p:spPr>
        <p:txBody>
          <a:bodyPr/>
          <a:lstStyle/>
          <a:p>
            <a:r>
              <a:rPr lang="es-MX" sz="6000" b="1" dirty="0"/>
              <a:t>Consejos para realizar reunión de padres y apoderados</a:t>
            </a:r>
            <a:br>
              <a:rPr lang="es-MX" b="1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712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04884-AABA-FDEE-AE4A-3EE25340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 Es importante que el docente considere lo siguiente: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34AB7-4C53-22D9-4FEB-4242EA35D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dirty="0"/>
              <a:t>• ser puntual</a:t>
            </a:r>
          </a:p>
          <a:p>
            <a:pPr marL="0" indent="0">
              <a:buNone/>
            </a:pPr>
            <a:r>
              <a:rPr lang="es-CL" dirty="0"/>
              <a:t>• evitar quejarse frente a los presentes por los participantes que están ausentes </a:t>
            </a:r>
          </a:p>
          <a:p>
            <a:pPr marL="0" indent="0">
              <a:buNone/>
            </a:pPr>
            <a:r>
              <a:rPr lang="es-CL" dirty="0"/>
              <a:t>• evitar establecer como tema principal el reunir dinero</a:t>
            </a:r>
          </a:p>
          <a:p>
            <a:pPr marL="0" indent="0">
              <a:buNone/>
            </a:pPr>
            <a:r>
              <a:rPr lang="es-CL" dirty="0"/>
              <a:t>• hacer comentarios individuales sobre los alumnos o dar nombres (“exponer”)</a:t>
            </a:r>
          </a:p>
          <a:p>
            <a:pPr marL="0" indent="0">
              <a:buNone/>
            </a:pPr>
            <a:r>
              <a:rPr lang="es-CL" dirty="0"/>
              <a:t>• centrar la información en aspectos negativos</a:t>
            </a:r>
          </a:p>
          <a:p>
            <a:pPr marL="0" indent="0">
              <a:buNone/>
            </a:pPr>
            <a:r>
              <a:rPr lang="es-CL" dirty="0"/>
              <a:t>• permitir el pelambre</a:t>
            </a:r>
          </a:p>
        </p:txBody>
      </p:sp>
    </p:spTree>
    <p:extLst>
      <p:ext uri="{BB962C8B-B14F-4D97-AF65-F5344CB8AC3E}">
        <p14:creationId xmlns:p14="http://schemas.microsoft.com/office/powerpoint/2010/main" val="111397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9B805F-4549-4080-EB6D-6B15ED9C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/>
              <a:t>• tolerar discusiones con una carga negativa</a:t>
            </a:r>
          </a:p>
          <a:p>
            <a:pPr marL="0" indent="0">
              <a:buNone/>
            </a:pPr>
            <a:r>
              <a:rPr lang="es-CL" sz="2800" dirty="0"/>
              <a:t>• permitir peleas entre los padres</a:t>
            </a:r>
          </a:p>
          <a:p>
            <a:pPr marL="0" indent="0">
              <a:buNone/>
            </a:pPr>
            <a:r>
              <a:rPr lang="es-CL" sz="2800" dirty="0"/>
              <a:t>• hacer pública información confidencial</a:t>
            </a:r>
          </a:p>
          <a:p>
            <a:pPr marL="0" indent="0">
              <a:buNone/>
            </a:pPr>
            <a:r>
              <a:rPr lang="es-CL" sz="2800" dirty="0"/>
              <a:t>• criticar al establecimiento, su equipo directivo o profesores,}</a:t>
            </a:r>
          </a:p>
          <a:p>
            <a:pPr marL="0" indent="0">
              <a:buNone/>
            </a:pPr>
            <a:r>
              <a:rPr lang="es-CL" sz="2800" dirty="0"/>
              <a:t> • evitar usar la reunión para “hacer catarsis”</a:t>
            </a:r>
          </a:p>
        </p:txBody>
      </p:sp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F922E80B-F393-B4B0-4B07-6988F8D6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0609" y="650632"/>
            <a:ext cx="2017961" cy="21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9C05F8-E871-6EC3-763D-529665F8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80" y="743316"/>
            <a:ext cx="11214838" cy="524952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8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0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94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3D218D-C713-ED76-3899-F9BF2ECA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2" y="1402235"/>
            <a:ext cx="10477543" cy="34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0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A8500-721A-7E45-4113-A6C40E0E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/>
              <a:t>Ejemplo de reflexión para los padres, en base a un video así, se puede organizar un taller para padres dentro de la reunión de apoderados</a:t>
            </a:r>
            <a:r>
              <a:rPr lang="es-MX" dirty="0"/>
              <a:t>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AADDC-47C2-8C0E-D8D0-B3009CA9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https://www.youtube.com/watch?v=IpIC8gmcXfY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071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6333FE-CDA4-702F-CC2B-BEF2121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1" y="1434913"/>
            <a:ext cx="10780979" cy="3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9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3D7F3-2EEB-B893-F156-78F7FE01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Reflexión para los Padres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D8A62-AAD7-7332-CF5F-C80EA941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>
                <a:hlinkClick r:id="rId2"/>
              </a:rPr>
              <a:t>https://www.youtube.com/watch?v=lbGvbjxsdbE</a:t>
            </a:r>
            <a:endParaRPr lang="es-CL" sz="2800" dirty="0"/>
          </a:p>
          <a:p>
            <a:pPr marL="0" indent="0">
              <a:buNone/>
            </a:pP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03404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2D3EC-2615-1E0B-C785-DFAA0116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con nota acumulativa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A25499-6DFD-25B1-5192-E8FBFB67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Realizar una simulación de reunión de apoderados</a:t>
            </a:r>
          </a:p>
          <a:p>
            <a:pPr lvl="1"/>
            <a:r>
              <a:rPr lang="es-MX" dirty="0"/>
              <a:t>Hacer grupos de 2 a 3 personas (la profesora/inspectora, anotará los grupos para poder asignarles el día de presentación)</a:t>
            </a:r>
          </a:p>
          <a:p>
            <a:pPr lvl="1"/>
            <a:r>
              <a:rPr lang="es-MX" dirty="0"/>
              <a:t>Crear una reunión de apoderados siguiendo todos los pasos</a:t>
            </a:r>
          </a:p>
          <a:p>
            <a:pPr lvl="2"/>
            <a:r>
              <a:rPr lang="es-MX" dirty="0"/>
              <a:t>Preparar ambiente</a:t>
            </a:r>
          </a:p>
          <a:p>
            <a:pPr lvl="2"/>
            <a:r>
              <a:rPr lang="es-MX" dirty="0"/>
              <a:t>antes-durante-después</a:t>
            </a:r>
          </a:p>
          <a:p>
            <a:pPr lvl="1"/>
            <a:r>
              <a:rPr lang="es-MX" dirty="0"/>
              <a:t>Planificar una reunión de apoderados para 15 minutos</a:t>
            </a:r>
          </a:p>
          <a:p>
            <a:pPr marL="457200" lvl="1" indent="0">
              <a:buNone/>
            </a:pPr>
            <a:endParaRPr lang="es-MX" dirty="0"/>
          </a:p>
          <a:p>
            <a:pPr marL="457200" lvl="1" indent="0">
              <a:buNone/>
            </a:pPr>
            <a:endParaRPr lang="es-MX" dirty="0"/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217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AA6D8-00DD-63A6-4F23-3DE6D996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86877"/>
            <a:ext cx="9601196" cy="1303867"/>
          </a:xfrm>
        </p:spPr>
        <p:txBody>
          <a:bodyPr/>
          <a:lstStyle/>
          <a:p>
            <a:r>
              <a:rPr lang="es-MX" dirty="0"/>
              <a:t>Pauta evaluación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226218F-D4A8-2667-BB62-D62D33BED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569803"/>
              </p:ext>
            </p:extLst>
          </p:nvPr>
        </p:nvGraphicFramePr>
        <p:xfrm>
          <a:off x="1295394" y="1862051"/>
          <a:ext cx="9601200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2818">
                  <a:extLst>
                    <a:ext uri="{9D8B030D-6E8A-4147-A177-3AD203B41FA5}">
                      <a16:colId xmlns:a16="http://schemas.microsoft.com/office/drawing/2014/main" val="192418709"/>
                    </a:ext>
                  </a:extLst>
                </a:gridCol>
                <a:gridCol w="3678382">
                  <a:extLst>
                    <a:ext uri="{9D8B030D-6E8A-4147-A177-3AD203B41FA5}">
                      <a16:colId xmlns:a16="http://schemas.microsoft.com/office/drawing/2014/main" val="1390469334"/>
                    </a:ext>
                  </a:extLst>
                </a:gridCol>
              </a:tblGrid>
              <a:tr h="285318">
                <a:tc>
                  <a:txBody>
                    <a:bodyPr/>
                    <a:lstStyle/>
                    <a:p>
                      <a:r>
                        <a:rPr lang="es-MX" dirty="0"/>
                        <a:t>Indicador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Puntaje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6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Prepara la ambientación de la reunión de apoderados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53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Se visualiza preparación del antes de la reunión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Se visualiza preparación del durante de la reunión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10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Se visualiza preparación del después de la reunión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5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Cumple con el tiempo estipulado de 15 minutos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4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Presentación personal adecuada (delantal bien puesto, bien peinada, uñas cortas y limpias, sin piercing, maquillaje tenue)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3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Tono de voz fuerte y claro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00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Expone verbalmente la mitad del tiempo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6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FINAL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51 PUNTOS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8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64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52C5A-5DDC-7114-4F4D-74F53513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IMPORTANTE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5DE36-7CBA-F748-608D-5B251D18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Debe presentar el día que corresponde, si su compañera falta, deberá presentar igual.</a:t>
            </a:r>
          </a:p>
          <a:p>
            <a:r>
              <a:rPr lang="es-MX" dirty="0"/>
              <a:t>No pueden presentar solo a la profesora, es al curso completo</a:t>
            </a:r>
          </a:p>
          <a:p>
            <a:r>
              <a:rPr lang="es-MX" dirty="0"/>
              <a:t>El resto del curso deberán actuar como apoderadas en cada actividad</a:t>
            </a:r>
          </a:p>
          <a:p>
            <a:r>
              <a:rPr lang="es-MX" dirty="0"/>
              <a:t>Las estudiantes que presentan deben adoptar el rol de profesionales realizando una reunión real de apoderados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079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9BB5-D919-6CCC-E465-FB1B4395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A2B79-C4E3-5D17-0E2B-B45FAF350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Comprende e incorpora a su quehacer, los componentes, organización y dinámicas de una reunión de apoderados, desde la teoría y la práctica.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069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Citación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4000" dirty="0"/>
              <a:t>Avisar a los padres y apoderados, anticipar la fecha, lugar y hora de la reunión. </a:t>
            </a:r>
          </a:p>
          <a:p>
            <a:pPr marL="0" indent="0">
              <a:buNone/>
            </a:pPr>
            <a:r>
              <a:rPr lang="es-MX" sz="4000" dirty="0"/>
              <a:t>Es importante utilizar un lenguaje cálido y recordarles que su participación es importante.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98016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Clima de la reunión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/>
              <a:t>Es importante la participación activa y diversa de los padres y apoderados, con el fin de que se sientan acogidos y cómodos, que puedan manifestar sus intereses, preocupaciones e inquietudes.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87317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Para lograr un ambiente adecuado, se recomienda que: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455816"/>
            <a:ext cx="10058400" cy="3579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800" dirty="0"/>
              <a:t>- Recibir afectuosamente a los padres en la puerta de la sala.</a:t>
            </a:r>
            <a:br>
              <a:rPr lang="es-MX" sz="3800" dirty="0"/>
            </a:br>
            <a:r>
              <a:rPr lang="es-MX" sz="3800" dirty="0"/>
              <a:t>- Se sienten en círculo, fomentando la comunicación frente a frente.</a:t>
            </a:r>
            <a:br>
              <a:rPr lang="es-MX" sz="3800" dirty="0"/>
            </a:br>
            <a:r>
              <a:rPr lang="es-MX" sz="3800" dirty="0"/>
              <a:t>- Exponga trabajos de los niños en los muros, fotografías, mensajes a los padres.</a:t>
            </a:r>
            <a:br>
              <a:rPr lang="es-MX" sz="3800" dirty="0"/>
            </a:br>
            <a:endParaRPr lang="es-CL" sz="3800" dirty="0"/>
          </a:p>
        </p:txBody>
      </p:sp>
    </p:spTree>
    <p:extLst>
      <p:ext uri="{BB962C8B-B14F-4D97-AF65-F5344CB8AC3E}">
        <p14:creationId xmlns:p14="http://schemas.microsoft.com/office/powerpoint/2010/main" val="53964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927463"/>
            <a:ext cx="10058400" cy="5107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3800" dirty="0"/>
              <a:t>- Comience la reunión con una anécdota positiva y simpática sobre el curso, para que los apoderados se relajen.</a:t>
            </a:r>
            <a:br>
              <a:rPr lang="es-MX" sz="3800" dirty="0"/>
            </a:br>
            <a:r>
              <a:rPr lang="es-MX" sz="3800" dirty="0"/>
              <a:t>- Use el "lenguaje corporal" para comunicar a los apoderados que está interesada en sus opiniones: sonría, asienta con la cabeza y haga contacto visual con las personas que están hablando.</a:t>
            </a:r>
            <a:br>
              <a:rPr lang="es-MX" sz="3800" dirty="0"/>
            </a:br>
            <a:r>
              <a:rPr lang="es-MX" sz="3800" dirty="0"/>
              <a:t>- Sea respetuoso de la hora de término de la reunión. No alargue indefinidamente las conversaciones ya que provocará cansancio y desatención.</a:t>
            </a:r>
            <a:endParaRPr lang="es-CL" sz="3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378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Estructura de la reunión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4900" dirty="0"/>
              <a:t>E</a:t>
            </a:r>
            <a:r>
              <a:rPr lang="es-MX" sz="3800" dirty="0"/>
              <a:t>n general, una buena reunión debería constar de cuatro partes:</a:t>
            </a:r>
            <a:br>
              <a:rPr lang="es-MX" sz="3800" dirty="0"/>
            </a:br>
            <a:r>
              <a:rPr lang="es-MX" sz="3800" dirty="0"/>
              <a:t>1. Informativa: en la cual se proporciona información sobre temas educativos, tales como: reglamentos, proyecto educativo, qué están aprendiendo los niños y niñas, logros y dificultades de aprendizaje que están teniendo, avances en el plan de estudio, cómo los padres pueden colaborar desde el hogar para que aprendan más, entre muchos otros.</a:t>
            </a:r>
            <a:endParaRPr lang="es-CL" sz="3800" dirty="0"/>
          </a:p>
        </p:txBody>
      </p:sp>
    </p:spTree>
    <p:extLst>
      <p:ext uri="{BB962C8B-B14F-4D97-AF65-F5344CB8AC3E}">
        <p14:creationId xmlns:p14="http://schemas.microsoft.com/office/powerpoint/2010/main" val="293477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172" y="796835"/>
            <a:ext cx="10058400" cy="492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000" dirty="0"/>
              <a:t>2.  Formativa: se desarrolla algún tema, según las necesidades e intereses del grupo de padres y apoderados del curso, que se haya fijado por consenso y con anticipación. Una alternativa es que exponga algún apoderado u otra persona, especialista en el tema.</a:t>
            </a:r>
            <a:br>
              <a:rPr lang="es-MX" sz="3000" dirty="0"/>
            </a:br>
            <a:r>
              <a:rPr lang="es-MX" sz="3000" dirty="0"/>
              <a:t>3. Generativa: Los padres y apoderados participan para que propongan actividades de apoyo a la gestión educativa, creen diferentes espacios y formas de participación, compartan estrategias acerca de cómo ayudar a sus hijos e hijas a cumplir con las tareas propias de cada etapa del desarrollo.</a:t>
            </a:r>
            <a:br>
              <a:rPr lang="es-MX" sz="3000" dirty="0"/>
            </a:b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23593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071154"/>
            <a:ext cx="10058400" cy="4963886"/>
          </a:xfrm>
        </p:spPr>
        <p:txBody>
          <a:bodyPr/>
          <a:lstStyle/>
          <a:p>
            <a:pPr marL="0" indent="0">
              <a:buNone/>
            </a:pPr>
            <a:r>
              <a:rPr lang="es-MX" sz="3800" dirty="0"/>
              <a:t>4. Finalización: Se sugiere terminar la reunión con un mensaje positivo. Es fundamental que los apoderados sepan que su apoyo es necesario y muy valorado para el proceso formativo de sus hijos.</a:t>
            </a:r>
            <a:endParaRPr lang="es-CL" sz="3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7325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829</Words>
  <Application>Microsoft Office PowerPoint</Application>
  <PresentationFormat>Panorámica</PresentationFormat>
  <Paragraphs>65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Orgánico</vt:lpstr>
      <vt:lpstr>Consejos para realizar reunión de padres y apoderados </vt:lpstr>
      <vt:lpstr>OBJETIVO</vt:lpstr>
      <vt:lpstr>Citación</vt:lpstr>
      <vt:lpstr>Clima de la reunión</vt:lpstr>
      <vt:lpstr>Para lograr un ambiente adecuado, se recomienda que:</vt:lpstr>
      <vt:lpstr>Presentación de PowerPoint</vt:lpstr>
      <vt:lpstr>Estructura de la reunión</vt:lpstr>
      <vt:lpstr>Presentación de PowerPoint</vt:lpstr>
      <vt:lpstr>Presentación de PowerPoint</vt:lpstr>
      <vt:lpstr> Es importante que el docente considere lo siguiente: </vt:lpstr>
      <vt:lpstr>Presentación de PowerPoint</vt:lpstr>
      <vt:lpstr>Presentación de PowerPoint</vt:lpstr>
      <vt:lpstr>Presentación de PowerPoint</vt:lpstr>
      <vt:lpstr>Ejemplo de reflexión para los padres, en base a un video así, se puede organizar un taller para padres dentro de la reunión de apoderados.</vt:lpstr>
      <vt:lpstr>Presentación de PowerPoint</vt:lpstr>
      <vt:lpstr>Reflexión para los Padres</vt:lpstr>
      <vt:lpstr>Actividad con nota acumulativa</vt:lpstr>
      <vt:lpstr>Pauta evaluación</vt:lpstr>
      <vt:lpstr>IMPORTANTE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Consejos para realizar reunión de padres y apoderados</dc:title>
  <dc:creator>PC 07</dc:creator>
  <cp:lastModifiedBy>Christian Pavéz Mercado</cp:lastModifiedBy>
  <cp:revision>8</cp:revision>
  <dcterms:created xsi:type="dcterms:W3CDTF">2024-09-06T13:43:58Z</dcterms:created>
  <dcterms:modified xsi:type="dcterms:W3CDTF">2024-10-03T06:31:26Z</dcterms:modified>
</cp:coreProperties>
</file>