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262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302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3541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3376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0252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0602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4139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7579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873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0258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525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017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960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778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617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884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5191C-A83B-4F97-9D2F-97FB0BFED32D}" type="datetimeFigureOut">
              <a:rPr lang="es-CL" smtClean="0"/>
              <a:t>07-03-2024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140DAE1-4395-496F-A9CE-34A3083EC1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395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E7956-CFAD-B888-4C8E-D05C2884F3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HABITOS HIGIÉNICOS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61415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160AB-C853-9A18-99B8-DE042B54D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0" i="0" dirty="0">
                <a:effectLst/>
                <a:latin typeface="RalewayRegular"/>
              </a:rPr>
              <a:t>La higiene y presentación personal</a:t>
            </a:r>
            <a:br>
              <a:rPr lang="es-CL" b="0" i="0" dirty="0">
                <a:solidFill>
                  <a:srgbClr val="475262"/>
                </a:solidFill>
                <a:effectLst/>
                <a:latin typeface="RalewayRegular"/>
              </a:rPr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183A66-D415-2575-A196-D8CB47769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lnSpcReduction="10000"/>
          </a:bodyPr>
          <a:lstStyle/>
          <a:p>
            <a:pPr algn="l"/>
            <a:r>
              <a:rPr lang="es-CL" sz="2500" b="0" i="0" dirty="0">
                <a:effectLst/>
                <a:latin typeface="RalewayMedium"/>
              </a:rPr>
              <a:t>Hábitos tan cotidianos como lavarse las manos, los dientes y bañarse son esenciales para prevenir enfermedades. En otras palabras, los hábitos de higiene son los que nos permiten vivir con buena salud y mantener una mejor calidad de vida. Esa es la importancia de la higiene personal, una costumbre que todos debemos tener desde que somos niños.</a:t>
            </a:r>
          </a:p>
          <a:p>
            <a:pPr algn="l"/>
            <a:r>
              <a:rPr lang="es-CL" sz="2500" b="0" i="0" dirty="0">
                <a:effectLst/>
                <a:latin typeface="RalewayMedium"/>
              </a:rPr>
              <a:t>Sus objetivos son mejorar la salud, conservarla y prevenir las enfermedades o infecciones.</a:t>
            </a:r>
          </a:p>
          <a:p>
            <a:pPr algn="l"/>
            <a:r>
              <a:rPr lang="es-CL" sz="2500" b="0" i="0" dirty="0">
                <a:effectLst/>
                <a:latin typeface="RalewayMedium"/>
              </a:rPr>
              <a:t>Se entienden como higiene los métodos que los individuos utilizan para estar limpios, como el uso de jabón, champú y agua. </a:t>
            </a:r>
          </a:p>
          <a:p>
            <a:pPr algn="l"/>
            <a:r>
              <a:rPr lang="es-CL" sz="2500" b="0" i="0" dirty="0">
                <a:effectLst/>
                <a:latin typeface="RalewayMedium"/>
              </a:rPr>
              <a:t>Limpieza, aseo de lugares o personas.</a:t>
            </a:r>
          </a:p>
          <a:p>
            <a:pPr algn="l"/>
            <a:r>
              <a:rPr lang="es-CL" sz="2500" b="0" i="0" dirty="0">
                <a:effectLst/>
                <a:latin typeface="RalewayMedium"/>
              </a:rPr>
              <a:t>Hábitos que favorecen la salud.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44454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0872CC-4367-1E22-3A25-071798D6E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3455"/>
            <a:ext cx="10515600" cy="5553508"/>
          </a:xfrm>
        </p:spPr>
        <p:txBody>
          <a:bodyPr>
            <a:normAutofit/>
          </a:bodyPr>
          <a:lstStyle/>
          <a:p>
            <a:pPr algn="l"/>
            <a:r>
              <a:rPr lang="es-CL" sz="2500" b="0" i="0" dirty="0">
                <a:effectLst/>
                <a:latin typeface="RalewayMedium"/>
              </a:rPr>
              <a:t>La presentación personal es de gran importancia, ya que ésta muestra a las demás personas como eres. </a:t>
            </a:r>
          </a:p>
          <a:p>
            <a:pPr marL="0" indent="0" algn="l">
              <a:buNone/>
            </a:pPr>
            <a:endParaRPr lang="es-CL" sz="2500" b="0" i="0" dirty="0">
              <a:effectLst/>
              <a:latin typeface="RalewayMedium"/>
            </a:endParaRPr>
          </a:p>
          <a:p>
            <a:pPr algn="l"/>
            <a:r>
              <a:rPr lang="es-CL" sz="2500" b="0" i="0" dirty="0">
                <a:effectLst/>
                <a:latin typeface="RalewayMedium"/>
              </a:rPr>
              <a:t>La higiene es el conjunto de conocimientos y técnicas que aplican los individuos para el control de los factores que ejercen o pueden ejercer efectos nocivos sobre su salud. La higiene personal es el concepto básico del aseo, de la limpieza y del cuidado del cuerpo humano.</a:t>
            </a:r>
          </a:p>
          <a:p>
            <a:pPr marL="0" indent="0" algn="l">
              <a:buNone/>
            </a:pPr>
            <a:endParaRPr lang="es-CL" sz="2500" b="0" i="0" dirty="0">
              <a:effectLst/>
              <a:latin typeface="RalewayMedium"/>
            </a:endParaRPr>
          </a:p>
          <a:p>
            <a:pPr algn="l"/>
            <a:r>
              <a:rPr lang="es-CL" sz="2500" b="0" i="0" dirty="0">
                <a:effectLst/>
                <a:latin typeface="RalewayMedium"/>
              </a:rPr>
              <a:t>La higiene es una parte fundamental en el ser humano, principalmente en la edad temprana como lo es la etapa de preescolar, los ayuda a estar siempre limpios y aseados. </a:t>
            </a:r>
            <a:endParaRPr lang="es-CL" sz="2500" dirty="0"/>
          </a:p>
        </p:txBody>
      </p:sp>
    </p:spTree>
    <p:extLst>
      <p:ext uri="{BB962C8B-B14F-4D97-AF65-F5344CB8AC3E}">
        <p14:creationId xmlns:p14="http://schemas.microsoft.com/office/powerpoint/2010/main" val="38350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16043906-8980-715B-56C4-43562C7A4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589" y="492270"/>
            <a:ext cx="11214933" cy="5641244"/>
          </a:xfrm>
        </p:spPr>
        <p:txBody>
          <a:bodyPr>
            <a:noAutofit/>
          </a:bodyPr>
          <a:lstStyle/>
          <a:p>
            <a:r>
              <a:rPr lang="es-MX" sz="2500" dirty="0"/>
              <a:t>Las enfermedades asociadas a diversas causas como la contaminación del suelo, agua, aire o de alimentos, pueden ser prevenidas realizando acciones de higiene y saneamiento que permitan que párvulos, sus familias y educadoras puedan permanecer en espacios limpios y en contacto con mobiliario y materiales seguros.</a:t>
            </a:r>
          </a:p>
          <a:p>
            <a:pPr marL="0" indent="0">
              <a:buNone/>
            </a:pPr>
            <a:endParaRPr lang="es-MX" sz="2500" dirty="0"/>
          </a:p>
          <a:p>
            <a:r>
              <a:rPr lang="es-MX" sz="2500" dirty="0"/>
              <a:t>Los hábitos se trabajan explícitamente en los distintos niveles de Educación Parvularia, específicamente vinculados con el núcleo de Identidad y Autonomía, a partir de prácticas permanentes que se incorporan durante diferentes momentos de la jornada diaria, asociadas a la progresiva independencia y responsabilidad que pueden asumir los párvulos en el autocuidado y el bienestar personal.</a:t>
            </a:r>
            <a:endParaRPr lang="es-CL" sz="2500" dirty="0"/>
          </a:p>
        </p:txBody>
      </p:sp>
    </p:spTree>
    <p:extLst>
      <p:ext uri="{BB962C8B-B14F-4D97-AF65-F5344CB8AC3E}">
        <p14:creationId xmlns:p14="http://schemas.microsoft.com/office/powerpoint/2010/main" val="1513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FD122DD-2373-0D79-851D-039DFAD42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859" y="562708"/>
            <a:ext cx="11524282" cy="565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04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DF731-244F-674E-F121-0A1BE4F15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Manual de seguridad JUNJI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B681685-976B-EF39-AD96-A57EA2FB57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137" y="1671821"/>
            <a:ext cx="12003631" cy="3687970"/>
          </a:xfrm>
        </p:spPr>
      </p:pic>
    </p:spTree>
    <p:extLst>
      <p:ext uri="{BB962C8B-B14F-4D97-AF65-F5344CB8AC3E}">
        <p14:creationId xmlns:p14="http://schemas.microsoft.com/office/powerpoint/2010/main" val="3244713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0A677B-E69A-DBF3-348E-06FEE85E6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>
                <a:solidFill>
                  <a:srgbClr val="2D2D2D"/>
                </a:solidFill>
                <a:latin typeface="Noto Sans" panose="020B0502040204020203" pitchFamily="34" charset="0"/>
              </a:rPr>
              <a:t>¿Qué es una presentación personal para una entrevista de trabajo?</a:t>
            </a:r>
            <a:br>
              <a:rPr lang="es-CL" b="1" dirty="0">
                <a:solidFill>
                  <a:srgbClr val="2D2D2D"/>
                </a:solidFill>
                <a:latin typeface="Noto Sans" panose="020B0502040204020203" pitchFamily="34" charset="0"/>
              </a:rPr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D37BAB-294A-C8EE-2236-5D76275EF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364" y="2096050"/>
            <a:ext cx="9634248" cy="4137840"/>
          </a:xfrm>
        </p:spPr>
        <p:txBody>
          <a:bodyPr>
            <a:normAutofit/>
          </a:bodyPr>
          <a:lstStyle/>
          <a:p>
            <a:r>
              <a:rPr lang="es-CL" sz="2500" b="0" i="0" dirty="0">
                <a:solidFill>
                  <a:srgbClr val="2D2D2D"/>
                </a:solidFill>
                <a:effectLst/>
                <a:latin typeface="Noto Sans" panose="020B0502040204020203" pitchFamily="34" charset="0"/>
              </a:rPr>
              <a:t>La presentación personal para una entrevista de trabajo es indispensable para causar buena impresión, ya que a través de ella se comunica quién eres.</a:t>
            </a:r>
          </a:p>
          <a:p>
            <a:r>
              <a:rPr lang="es-CL" sz="2500" dirty="0">
                <a:solidFill>
                  <a:srgbClr val="2D2D2D"/>
                </a:solidFill>
                <a:latin typeface="Noto Sans" panose="020B0502040504020204" pitchFamily="34" charset="0"/>
              </a:rPr>
              <a:t>E</a:t>
            </a:r>
            <a:r>
              <a:rPr lang="es-CL" sz="2500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l reclutador se enfoca principalmente en detalles verbales como el lenguaje que utilizas. También ten en consideración los detalles no verbales como tus gestos, postura, vestimenta y puntualidad.</a:t>
            </a:r>
            <a:endParaRPr lang="es-CL" sz="2500" dirty="0"/>
          </a:p>
        </p:txBody>
      </p:sp>
    </p:spTree>
    <p:extLst>
      <p:ext uri="{BB962C8B-B14F-4D97-AF65-F5344CB8AC3E}">
        <p14:creationId xmlns:p14="http://schemas.microsoft.com/office/powerpoint/2010/main" val="3059843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3365AE-C9AE-56C8-3CF1-F267F0B10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8125" y="146129"/>
            <a:ext cx="8911687" cy="1280890"/>
          </a:xfrm>
        </p:spPr>
        <p:txBody>
          <a:bodyPr/>
          <a:lstStyle/>
          <a:p>
            <a:r>
              <a:rPr lang="es-CL" dirty="0">
                <a:solidFill>
                  <a:srgbClr val="2D2D2D"/>
                </a:solidFill>
                <a:latin typeface="Noto Sans" panose="020B0502040504020204" pitchFamily="34" charset="0"/>
              </a:rPr>
              <a:t>Selecciona la vestimenta adecuada</a:t>
            </a:r>
            <a:br>
              <a:rPr lang="es-CL" dirty="0">
                <a:solidFill>
                  <a:srgbClr val="2D2D2D"/>
                </a:solidFill>
                <a:latin typeface="Noto Sans" panose="020B0502040504020204" pitchFamily="34" charset="0"/>
              </a:rPr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E929BA-BF6E-E844-61FB-6A1B0E383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9503" y="1052945"/>
            <a:ext cx="9963006" cy="4151696"/>
          </a:xfrm>
        </p:spPr>
        <p:txBody>
          <a:bodyPr>
            <a:noAutofit/>
          </a:bodyPr>
          <a:lstStyle/>
          <a:p>
            <a:r>
              <a:rPr lang="es-CL" sz="2400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Los primeros momentos de contacto con tu entrevistador son claves para que tenga una buena imagen de ti. </a:t>
            </a:r>
          </a:p>
          <a:p>
            <a:r>
              <a:rPr lang="es-CL" sz="2400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En consecuencia, debes transmitir, a través de tu ropa, profesionalidad y compromiso con el puesto de trabajo para el que te postulaste.</a:t>
            </a:r>
          </a:p>
          <a:p>
            <a:r>
              <a:rPr lang="es-CL" sz="2400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Asegúrate de tener un aspecto limpio y cuidado, junto con una vestimenta acorde a la ocasión. </a:t>
            </a:r>
          </a:p>
          <a:p>
            <a:r>
              <a:rPr lang="es-CL" sz="2400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Olvídate de ropa, maquillaje, accesorios y peinado demasiado llamativos. Además de uñas muy largas y cuidado con las pestañas </a:t>
            </a:r>
            <a:r>
              <a:rPr lang="es-CL" sz="2400" b="0" i="0" dirty="0" err="1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muyyyy</a:t>
            </a:r>
            <a:r>
              <a:rPr lang="es-CL" sz="2400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 largas</a:t>
            </a:r>
          </a:p>
          <a:p>
            <a:r>
              <a:rPr lang="es-CL" sz="2400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Evita llevar zapatos sucios o ropa arrugada.</a:t>
            </a:r>
          </a:p>
          <a:p>
            <a:r>
              <a:rPr lang="es-CL" sz="2400" b="0" i="0" dirty="0">
                <a:solidFill>
                  <a:srgbClr val="2D2D2D"/>
                </a:solidFill>
                <a:effectLst/>
                <a:latin typeface="Noto Sans" panose="020B0502040504020204" pitchFamily="34" charset="0"/>
              </a:rPr>
              <a:t> Una buena idea para que tengas una referencia sobre cómo vestirte es investigar acerca de la empresa.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64096372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</TotalTime>
  <Words>530</Words>
  <Application>Microsoft Office PowerPoint</Application>
  <PresentationFormat>Panorámica</PresentationFormat>
  <Paragraphs>26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Century Gothic</vt:lpstr>
      <vt:lpstr>Noto Sans</vt:lpstr>
      <vt:lpstr>RalewayMedium</vt:lpstr>
      <vt:lpstr>RalewayRegular</vt:lpstr>
      <vt:lpstr>Wingdings 3</vt:lpstr>
      <vt:lpstr>Espiral</vt:lpstr>
      <vt:lpstr>HABITOS HIGIÉNICOS</vt:lpstr>
      <vt:lpstr>La higiene y presentación personal </vt:lpstr>
      <vt:lpstr>Presentación de PowerPoint</vt:lpstr>
      <vt:lpstr>Presentación de PowerPoint</vt:lpstr>
      <vt:lpstr>Presentación de PowerPoint</vt:lpstr>
      <vt:lpstr>Manual de seguridad JUNJI</vt:lpstr>
      <vt:lpstr>¿Qué es una presentación personal para una entrevista de trabajo? </vt:lpstr>
      <vt:lpstr>Selecciona la vestimenta adecuada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HABITOS HIGIÉNICOS</dc:title>
  <dc:creator>Christian Pavéz Mercado</dc:creator>
  <cp:lastModifiedBy>Christian Pavéz Mercado</cp:lastModifiedBy>
  <cp:revision>4</cp:revision>
  <dcterms:created xsi:type="dcterms:W3CDTF">2024-03-07T20:11:17Z</dcterms:created>
  <dcterms:modified xsi:type="dcterms:W3CDTF">2024-03-07T20:46:45Z</dcterms:modified>
</cp:coreProperties>
</file>