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275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22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23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32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124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157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78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3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9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7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771" y="2600714"/>
            <a:ext cx="9068586" cy="2590800"/>
          </a:xfrm>
        </p:spPr>
        <p:txBody>
          <a:bodyPr/>
          <a:lstStyle/>
          <a:p>
            <a:r>
              <a:rPr lang="es-MX" sz="6000" b="1" dirty="0"/>
              <a:t>Consejos para realizar reunión de padres y apoderados</a:t>
            </a:r>
            <a:r>
              <a:rPr lang="es-MX" b="1" dirty="0"/>
              <a:t/>
            </a:r>
            <a:br>
              <a:rPr lang="es-MX" b="1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712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Citación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4000" dirty="0" smtClean="0"/>
              <a:t>Avisar </a:t>
            </a:r>
            <a:r>
              <a:rPr lang="es-MX" sz="4000" dirty="0"/>
              <a:t>a los padres y apoderados, anticipar la fecha, lugar y hora de la reunión. </a:t>
            </a:r>
            <a:endParaRPr lang="es-MX" sz="4000" dirty="0" smtClean="0"/>
          </a:p>
          <a:p>
            <a:pPr marL="0" indent="0">
              <a:buNone/>
            </a:pPr>
            <a:r>
              <a:rPr lang="es-MX" sz="4000" dirty="0" smtClean="0"/>
              <a:t>Es </a:t>
            </a:r>
            <a:r>
              <a:rPr lang="es-MX" sz="4000" dirty="0"/>
              <a:t>importante utilizar un lenguaje cálido y recordarles que su participación es importante.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98016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Clima de la reunión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Es </a:t>
            </a:r>
            <a:r>
              <a:rPr lang="es-MX" sz="4000" dirty="0"/>
              <a:t>importante la participación activa y diversa de los padres y apoderados, con el fin de que se sientan acogidos y cómodos, que puedan manifestar sus intereses, preocupaciones e inquietudes.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87317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Para lograr un ambiente adecuado, se recomienda que: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455816"/>
            <a:ext cx="10058400" cy="3579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800" dirty="0" smtClean="0"/>
              <a:t>- Recibir </a:t>
            </a:r>
            <a:r>
              <a:rPr lang="es-MX" sz="3800" dirty="0"/>
              <a:t>afectuosamente a los padres en la puerta de la sala.</a:t>
            </a:r>
            <a:br>
              <a:rPr lang="es-MX" sz="3800" dirty="0"/>
            </a:br>
            <a:r>
              <a:rPr lang="es-MX" sz="3800" dirty="0"/>
              <a:t>- Se sienten en círculo, fomentando la comunicación frente a frente.</a:t>
            </a:r>
            <a:br>
              <a:rPr lang="es-MX" sz="3800" dirty="0"/>
            </a:br>
            <a:r>
              <a:rPr lang="es-MX" sz="3800" dirty="0"/>
              <a:t>- Exponga trabajos de los niños en los muros, fotografías, mensajes a los padres.</a:t>
            </a:r>
            <a:br>
              <a:rPr lang="es-MX" sz="3800" dirty="0"/>
            </a:br>
            <a:endParaRPr lang="es-CL" sz="3800" dirty="0"/>
          </a:p>
        </p:txBody>
      </p:sp>
    </p:spTree>
    <p:extLst>
      <p:ext uri="{BB962C8B-B14F-4D97-AF65-F5344CB8AC3E}">
        <p14:creationId xmlns:p14="http://schemas.microsoft.com/office/powerpoint/2010/main" val="53964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927463"/>
            <a:ext cx="10058400" cy="5107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3800" dirty="0"/>
              <a:t>- Comience la reunión con una anécdota positiva y simpática sobre el curso, para que los apoderados se relajen.</a:t>
            </a:r>
            <a:br>
              <a:rPr lang="es-MX" sz="3800" dirty="0"/>
            </a:br>
            <a:r>
              <a:rPr lang="es-MX" sz="3800" dirty="0"/>
              <a:t>- Use el "lenguaje corporal" para comunicar a los apoderados que está interesada en sus opiniones: sonría, asienta con la cabeza y haga contacto visual con las personas que están hablando.</a:t>
            </a:r>
            <a:br>
              <a:rPr lang="es-MX" sz="3800" dirty="0"/>
            </a:br>
            <a:r>
              <a:rPr lang="es-MX" sz="3800" dirty="0"/>
              <a:t>- Sea respetuoso de la hora de término de la reunión. No alargue indefinidamente las conversaciones ya que provocará cansancio y desatención.</a:t>
            </a:r>
            <a:endParaRPr lang="es-CL" sz="3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378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Estructura de la reunión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4900" dirty="0" smtClean="0"/>
              <a:t>E</a:t>
            </a:r>
            <a:r>
              <a:rPr lang="es-MX" sz="3800" dirty="0" smtClean="0"/>
              <a:t>n </a:t>
            </a:r>
            <a:r>
              <a:rPr lang="es-MX" sz="3800" dirty="0"/>
              <a:t>general, una buena reunión debería constar de cuatro partes:</a:t>
            </a:r>
            <a:br>
              <a:rPr lang="es-MX" sz="3800" dirty="0"/>
            </a:br>
            <a:r>
              <a:rPr lang="es-MX" sz="3800" dirty="0" smtClean="0"/>
              <a:t>1. Informativa</a:t>
            </a:r>
            <a:r>
              <a:rPr lang="es-MX" sz="3800" dirty="0"/>
              <a:t>: en la cual se proporciona información sobre temas educativos, tales como: reglamentos, proyecto educativo, qué están aprendiendo los niños y niñas, logros y dificultades de aprendizaje que están teniendo, avances en el plan de estudio, cómo los padres pueden colaborar desde el hogar para que aprendan más, entre muchos otros.</a:t>
            </a:r>
            <a:endParaRPr lang="es-CL" sz="3800" dirty="0"/>
          </a:p>
        </p:txBody>
      </p:sp>
    </p:spTree>
    <p:extLst>
      <p:ext uri="{BB962C8B-B14F-4D97-AF65-F5344CB8AC3E}">
        <p14:creationId xmlns:p14="http://schemas.microsoft.com/office/powerpoint/2010/main" val="293477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172" y="796835"/>
            <a:ext cx="10058400" cy="492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000" dirty="0" smtClean="0"/>
              <a:t>2.  </a:t>
            </a:r>
            <a:r>
              <a:rPr lang="es-MX" sz="3000" dirty="0"/>
              <a:t>Formativa: se desarrolla algún tema, según las necesidades e intereses del grupo de padres y apoderados del curso, que se haya fijado por consenso y con anticipación. Una alternativa es que exponga algún apoderado u otra persona, especialista en el tema.</a:t>
            </a:r>
            <a:br>
              <a:rPr lang="es-MX" sz="3000" dirty="0"/>
            </a:br>
            <a:r>
              <a:rPr lang="es-MX" sz="3000" dirty="0" smtClean="0"/>
              <a:t>3. </a:t>
            </a:r>
            <a:r>
              <a:rPr lang="es-MX" sz="3000" dirty="0" smtClean="0"/>
              <a:t>Generativa</a:t>
            </a:r>
            <a:r>
              <a:rPr lang="es-MX" sz="3000" dirty="0"/>
              <a:t>: Los padres y apoderados participan para que propongan actividades de apoyo a la gestión educativa, creen diferentes espacios y formas de participación, compartan estrategias acerca de cómo ayudar a sus hijos e hijas a cumplir con las tareas propias de cada etapa del desarrollo.</a:t>
            </a:r>
            <a:br>
              <a:rPr lang="es-MX" sz="3000" dirty="0"/>
            </a:b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23593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1071154"/>
            <a:ext cx="10058400" cy="4963886"/>
          </a:xfrm>
        </p:spPr>
        <p:txBody>
          <a:bodyPr/>
          <a:lstStyle/>
          <a:p>
            <a:pPr marL="0" indent="0">
              <a:buNone/>
            </a:pPr>
            <a:r>
              <a:rPr lang="es-MX" sz="3800" dirty="0"/>
              <a:t>4. </a:t>
            </a:r>
            <a:r>
              <a:rPr lang="es-MX" sz="3800" dirty="0" err="1"/>
              <a:t>Finalización:Se</a:t>
            </a:r>
            <a:r>
              <a:rPr lang="es-MX" sz="3800" dirty="0"/>
              <a:t> sugiere terminar la reunión con un mensaje positivo. Es fundamental que los apoderados sepan que su apoyo es necesario y muy valorado para el proceso formativo de sus hijos.</a:t>
            </a:r>
            <a:endParaRPr lang="es-CL" sz="3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7325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222</Words>
  <Application>Microsoft Office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Consejos para realizar reunión de padres y apoderados </vt:lpstr>
      <vt:lpstr>Citación</vt:lpstr>
      <vt:lpstr>Clima de la reunión</vt:lpstr>
      <vt:lpstr>Para lograr un ambiente adecuado, se recomienda que:</vt:lpstr>
      <vt:lpstr>Presentación de PowerPoint</vt:lpstr>
      <vt:lpstr>Estructura de la reunión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Consejos para realizar reunión de padres y apoderados </dc:title>
  <dc:creator>PC 07</dc:creator>
  <cp:lastModifiedBy>salon36</cp:lastModifiedBy>
  <cp:revision>3</cp:revision>
  <dcterms:created xsi:type="dcterms:W3CDTF">2024-09-06T13:43:58Z</dcterms:created>
  <dcterms:modified xsi:type="dcterms:W3CDTF">2024-09-06T14:17:19Z</dcterms:modified>
</cp:coreProperties>
</file>