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70" r:id="rId14"/>
    <p:sldId id="267" r:id="rId15"/>
    <p:sldId id="268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2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10F560-27C8-446F-AB97-99231B83B1D0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71B9F2C-D29E-431F-87FA-6B5CBB5E8E1E}">
      <dgm:prSet/>
      <dgm:spPr/>
      <dgm:t>
        <a:bodyPr/>
        <a:lstStyle/>
        <a:p>
          <a:r>
            <a:rPr lang="es-CL"/>
            <a:t>Define tu objetivo.</a:t>
          </a:r>
          <a:endParaRPr lang="en-US"/>
        </a:p>
      </dgm:t>
    </dgm:pt>
    <dgm:pt modelId="{5240A7D2-ACC8-4955-B8AD-713F6C8A26A4}" type="parTrans" cxnId="{0A98791D-F843-478A-9E0A-A44851F17251}">
      <dgm:prSet/>
      <dgm:spPr/>
      <dgm:t>
        <a:bodyPr/>
        <a:lstStyle/>
        <a:p>
          <a:endParaRPr lang="en-US"/>
        </a:p>
      </dgm:t>
    </dgm:pt>
    <dgm:pt modelId="{122CB670-3DDE-4F08-A001-32C3ABA33AF9}" type="sibTrans" cxnId="{0A98791D-F843-478A-9E0A-A44851F17251}">
      <dgm:prSet/>
      <dgm:spPr/>
      <dgm:t>
        <a:bodyPr/>
        <a:lstStyle/>
        <a:p>
          <a:endParaRPr lang="en-US"/>
        </a:p>
      </dgm:t>
    </dgm:pt>
    <dgm:pt modelId="{C88051AB-2267-4E4C-8C78-3CB938F17D28}">
      <dgm:prSet/>
      <dgm:spPr/>
      <dgm:t>
        <a:bodyPr/>
        <a:lstStyle/>
        <a:p>
          <a:r>
            <a:rPr lang="es-CL"/>
            <a:t>Crea un asunto claro y conciso.</a:t>
          </a:r>
          <a:endParaRPr lang="en-US"/>
        </a:p>
      </dgm:t>
    </dgm:pt>
    <dgm:pt modelId="{831C693F-4DE8-47D5-9DA0-48D32B033555}" type="parTrans" cxnId="{FCBCBFCF-266E-4644-83E7-1EED459172DD}">
      <dgm:prSet/>
      <dgm:spPr/>
      <dgm:t>
        <a:bodyPr/>
        <a:lstStyle/>
        <a:p>
          <a:endParaRPr lang="en-US"/>
        </a:p>
      </dgm:t>
    </dgm:pt>
    <dgm:pt modelId="{6B07A718-D4CC-43A9-AC60-32D9878C45EB}" type="sibTrans" cxnId="{FCBCBFCF-266E-4644-83E7-1EED459172DD}">
      <dgm:prSet/>
      <dgm:spPr/>
      <dgm:t>
        <a:bodyPr/>
        <a:lstStyle/>
        <a:p>
          <a:endParaRPr lang="en-US"/>
        </a:p>
      </dgm:t>
    </dgm:pt>
    <dgm:pt modelId="{F3E9142F-F4B8-472C-9D17-02B494463DCE}">
      <dgm:prSet/>
      <dgm:spPr/>
      <dgm:t>
        <a:bodyPr/>
        <a:lstStyle/>
        <a:p>
          <a:r>
            <a:rPr lang="es-CL"/>
            <a:t>Agrega un saludo apropiado.</a:t>
          </a:r>
          <a:endParaRPr lang="en-US"/>
        </a:p>
      </dgm:t>
    </dgm:pt>
    <dgm:pt modelId="{6DC53E9A-D833-47A2-9DD0-1848B5AE85A8}" type="parTrans" cxnId="{EA6A53A3-C9EE-4DEA-B698-26EEA43F4091}">
      <dgm:prSet/>
      <dgm:spPr/>
      <dgm:t>
        <a:bodyPr/>
        <a:lstStyle/>
        <a:p>
          <a:endParaRPr lang="en-US"/>
        </a:p>
      </dgm:t>
    </dgm:pt>
    <dgm:pt modelId="{1589762D-50D1-44A5-8EE7-0177E81C5812}" type="sibTrans" cxnId="{EA6A53A3-C9EE-4DEA-B698-26EEA43F4091}">
      <dgm:prSet/>
      <dgm:spPr/>
      <dgm:t>
        <a:bodyPr/>
        <a:lstStyle/>
        <a:p>
          <a:endParaRPr lang="en-US"/>
        </a:p>
      </dgm:t>
    </dgm:pt>
    <dgm:pt modelId="{9C3757DF-19CE-41E3-BE60-B03355CD904C}">
      <dgm:prSet/>
      <dgm:spPr/>
      <dgm:t>
        <a:bodyPr/>
        <a:lstStyle/>
        <a:p>
          <a:r>
            <a:rPr lang="es-CL"/>
            <a:t>Haz una breve introducción.</a:t>
          </a:r>
          <a:endParaRPr lang="en-US"/>
        </a:p>
      </dgm:t>
    </dgm:pt>
    <dgm:pt modelId="{FDD30FD0-922D-4687-B9A0-B98092A1CE7F}" type="parTrans" cxnId="{F941884E-0E37-4C17-AFA9-EF1B7A013F31}">
      <dgm:prSet/>
      <dgm:spPr/>
      <dgm:t>
        <a:bodyPr/>
        <a:lstStyle/>
        <a:p>
          <a:endParaRPr lang="en-US"/>
        </a:p>
      </dgm:t>
    </dgm:pt>
    <dgm:pt modelId="{4FC42A98-E67E-42CE-8B12-B19A65460A0D}" type="sibTrans" cxnId="{F941884E-0E37-4C17-AFA9-EF1B7A013F31}">
      <dgm:prSet/>
      <dgm:spPr/>
      <dgm:t>
        <a:bodyPr/>
        <a:lstStyle/>
        <a:p>
          <a:endParaRPr lang="en-US"/>
        </a:p>
      </dgm:t>
    </dgm:pt>
    <dgm:pt modelId="{24D97609-2C77-403B-BE4D-26BAFFFA65B5}">
      <dgm:prSet/>
      <dgm:spPr/>
      <dgm:t>
        <a:bodyPr/>
        <a:lstStyle/>
        <a:p>
          <a:r>
            <a:rPr lang="es-CL"/>
            <a:t>Desarrolla tu mensaje.</a:t>
          </a:r>
          <a:endParaRPr lang="en-US"/>
        </a:p>
      </dgm:t>
    </dgm:pt>
    <dgm:pt modelId="{29A9D462-EFB7-4085-A19D-06394091C227}" type="parTrans" cxnId="{5769ED06-FA1F-480D-A26A-DDC18D7A2611}">
      <dgm:prSet/>
      <dgm:spPr/>
      <dgm:t>
        <a:bodyPr/>
        <a:lstStyle/>
        <a:p>
          <a:endParaRPr lang="en-US"/>
        </a:p>
      </dgm:t>
    </dgm:pt>
    <dgm:pt modelId="{4A1FF219-2E65-4037-BACE-57462CBBC848}" type="sibTrans" cxnId="{5769ED06-FA1F-480D-A26A-DDC18D7A2611}">
      <dgm:prSet/>
      <dgm:spPr/>
      <dgm:t>
        <a:bodyPr/>
        <a:lstStyle/>
        <a:p>
          <a:endParaRPr lang="en-US"/>
        </a:p>
      </dgm:t>
    </dgm:pt>
    <dgm:pt modelId="{2F077A33-9977-41F4-8FE8-DA4E73709FC8}">
      <dgm:prSet/>
      <dgm:spPr/>
      <dgm:t>
        <a:bodyPr/>
        <a:lstStyle/>
        <a:p>
          <a:r>
            <a:rPr lang="es-CL"/>
            <a:t>Redacta un cierre.</a:t>
          </a:r>
          <a:endParaRPr lang="en-US"/>
        </a:p>
      </dgm:t>
    </dgm:pt>
    <dgm:pt modelId="{89615BC2-B917-40C8-925D-0998DD66542C}" type="parTrans" cxnId="{C84C950A-0FA8-4324-ABAB-B3E34F399DE6}">
      <dgm:prSet/>
      <dgm:spPr/>
      <dgm:t>
        <a:bodyPr/>
        <a:lstStyle/>
        <a:p>
          <a:endParaRPr lang="en-US"/>
        </a:p>
      </dgm:t>
    </dgm:pt>
    <dgm:pt modelId="{905AF4F3-7C16-4C12-9BAE-A78733D2BB4B}" type="sibTrans" cxnId="{C84C950A-0FA8-4324-ABAB-B3E34F399DE6}">
      <dgm:prSet/>
      <dgm:spPr/>
      <dgm:t>
        <a:bodyPr/>
        <a:lstStyle/>
        <a:p>
          <a:endParaRPr lang="en-US"/>
        </a:p>
      </dgm:t>
    </dgm:pt>
    <dgm:pt modelId="{B5DC1325-3277-4A3D-B4A1-E60171AAA775}">
      <dgm:prSet/>
      <dgm:spPr/>
      <dgm:t>
        <a:bodyPr/>
        <a:lstStyle/>
        <a:p>
          <a:r>
            <a:rPr lang="es-CL"/>
            <a:t>Revisa y corrige lo que creas oportuno.</a:t>
          </a:r>
          <a:endParaRPr lang="en-US"/>
        </a:p>
      </dgm:t>
    </dgm:pt>
    <dgm:pt modelId="{0864B6C8-82A7-4853-A99B-7B0C68D6B208}" type="parTrans" cxnId="{41637E82-E444-4019-B746-CFDC11B84480}">
      <dgm:prSet/>
      <dgm:spPr/>
      <dgm:t>
        <a:bodyPr/>
        <a:lstStyle/>
        <a:p>
          <a:endParaRPr lang="en-US"/>
        </a:p>
      </dgm:t>
    </dgm:pt>
    <dgm:pt modelId="{C576BF5E-E602-49C3-804B-171A67AAD72D}" type="sibTrans" cxnId="{41637E82-E444-4019-B746-CFDC11B84480}">
      <dgm:prSet/>
      <dgm:spPr/>
      <dgm:t>
        <a:bodyPr/>
        <a:lstStyle/>
        <a:p>
          <a:endParaRPr lang="en-US"/>
        </a:p>
      </dgm:t>
    </dgm:pt>
    <dgm:pt modelId="{B7DBC3BD-F361-479A-94ED-C9CCD588F40B}">
      <dgm:prSet/>
      <dgm:spPr/>
      <dgm:t>
        <a:bodyPr/>
        <a:lstStyle/>
        <a:p>
          <a:r>
            <a:rPr lang="es-CL"/>
            <a:t>Envíalo y haz un seguimiento</a:t>
          </a:r>
          <a:endParaRPr lang="en-US"/>
        </a:p>
      </dgm:t>
    </dgm:pt>
    <dgm:pt modelId="{E9653882-2019-46CE-9C67-5C6B9FAE9C7D}" type="parTrans" cxnId="{021D9747-FE9D-44A5-907D-14378C145511}">
      <dgm:prSet/>
      <dgm:spPr/>
      <dgm:t>
        <a:bodyPr/>
        <a:lstStyle/>
        <a:p>
          <a:endParaRPr lang="en-US"/>
        </a:p>
      </dgm:t>
    </dgm:pt>
    <dgm:pt modelId="{35D5CF55-2D04-4D26-A8A7-2A7D06D969E0}" type="sibTrans" cxnId="{021D9747-FE9D-44A5-907D-14378C145511}">
      <dgm:prSet/>
      <dgm:spPr/>
      <dgm:t>
        <a:bodyPr/>
        <a:lstStyle/>
        <a:p>
          <a:endParaRPr lang="en-US"/>
        </a:p>
      </dgm:t>
    </dgm:pt>
    <dgm:pt modelId="{8975C968-7321-4C8B-9FA9-613A80907024}" type="pres">
      <dgm:prSet presAssocID="{C910F560-27C8-446F-AB97-99231B83B1D0}" presName="diagram" presStyleCnt="0">
        <dgm:presLayoutVars>
          <dgm:dir/>
          <dgm:resizeHandles val="exact"/>
        </dgm:presLayoutVars>
      </dgm:prSet>
      <dgm:spPr/>
    </dgm:pt>
    <dgm:pt modelId="{13DDB4B2-C544-41E7-BAF4-BBF42DBCBA18}" type="pres">
      <dgm:prSet presAssocID="{971B9F2C-D29E-431F-87FA-6B5CBB5E8E1E}" presName="node" presStyleLbl="node1" presStyleIdx="0" presStyleCnt="8">
        <dgm:presLayoutVars>
          <dgm:bulletEnabled val="1"/>
        </dgm:presLayoutVars>
      </dgm:prSet>
      <dgm:spPr/>
    </dgm:pt>
    <dgm:pt modelId="{941843C8-3A07-4473-AB22-B1AE479058AA}" type="pres">
      <dgm:prSet presAssocID="{122CB670-3DDE-4F08-A001-32C3ABA33AF9}" presName="sibTrans" presStyleCnt="0"/>
      <dgm:spPr/>
    </dgm:pt>
    <dgm:pt modelId="{49C6B28C-E939-4F87-ABF2-EC0D3BA0A4CE}" type="pres">
      <dgm:prSet presAssocID="{C88051AB-2267-4E4C-8C78-3CB938F17D28}" presName="node" presStyleLbl="node1" presStyleIdx="1" presStyleCnt="8">
        <dgm:presLayoutVars>
          <dgm:bulletEnabled val="1"/>
        </dgm:presLayoutVars>
      </dgm:prSet>
      <dgm:spPr/>
    </dgm:pt>
    <dgm:pt modelId="{0CA48555-241E-459E-A29C-C93840E271F8}" type="pres">
      <dgm:prSet presAssocID="{6B07A718-D4CC-43A9-AC60-32D9878C45EB}" presName="sibTrans" presStyleCnt="0"/>
      <dgm:spPr/>
    </dgm:pt>
    <dgm:pt modelId="{AAF18022-B328-4BD1-B674-2C9C792D8433}" type="pres">
      <dgm:prSet presAssocID="{F3E9142F-F4B8-472C-9D17-02B494463DCE}" presName="node" presStyleLbl="node1" presStyleIdx="2" presStyleCnt="8">
        <dgm:presLayoutVars>
          <dgm:bulletEnabled val="1"/>
        </dgm:presLayoutVars>
      </dgm:prSet>
      <dgm:spPr/>
    </dgm:pt>
    <dgm:pt modelId="{DB24D1EE-F117-444C-88C8-3A7E0CA5EE74}" type="pres">
      <dgm:prSet presAssocID="{1589762D-50D1-44A5-8EE7-0177E81C5812}" presName="sibTrans" presStyleCnt="0"/>
      <dgm:spPr/>
    </dgm:pt>
    <dgm:pt modelId="{9F069FC5-37ED-47B5-BF09-89E3BE70A571}" type="pres">
      <dgm:prSet presAssocID="{9C3757DF-19CE-41E3-BE60-B03355CD904C}" presName="node" presStyleLbl="node1" presStyleIdx="3" presStyleCnt="8">
        <dgm:presLayoutVars>
          <dgm:bulletEnabled val="1"/>
        </dgm:presLayoutVars>
      </dgm:prSet>
      <dgm:spPr/>
    </dgm:pt>
    <dgm:pt modelId="{81B72476-94A1-4E7B-AA69-4984D7CE4CE0}" type="pres">
      <dgm:prSet presAssocID="{4FC42A98-E67E-42CE-8B12-B19A65460A0D}" presName="sibTrans" presStyleCnt="0"/>
      <dgm:spPr/>
    </dgm:pt>
    <dgm:pt modelId="{E5534601-0B6E-4146-BCAE-F72E93A35760}" type="pres">
      <dgm:prSet presAssocID="{24D97609-2C77-403B-BE4D-26BAFFFA65B5}" presName="node" presStyleLbl="node1" presStyleIdx="4" presStyleCnt="8">
        <dgm:presLayoutVars>
          <dgm:bulletEnabled val="1"/>
        </dgm:presLayoutVars>
      </dgm:prSet>
      <dgm:spPr/>
    </dgm:pt>
    <dgm:pt modelId="{946A3532-0543-4A2B-97B5-23F9137678EC}" type="pres">
      <dgm:prSet presAssocID="{4A1FF219-2E65-4037-BACE-57462CBBC848}" presName="sibTrans" presStyleCnt="0"/>
      <dgm:spPr/>
    </dgm:pt>
    <dgm:pt modelId="{7A1A95B9-15AF-4C6C-BEFD-191056F3E158}" type="pres">
      <dgm:prSet presAssocID="{2F077A33-9977-41F4-8FE8-DA4E73709FC8}" presName="node" presStyleLbl="node1" presStyleIdx="5" presStyleCnt="8">
        <dgm:presLayoutVars>
          <dgm:bulletEnabled val="1"/>
        </dgm:presLayoutVars>
      </dgm:prSet>
      <dgm:spPr/>
    </dgm:pt>
    <dgm:pt modelId="{BE89D6FC-D8F2-414F-B993-5F0D7B8C9A94}" type="pres">
      <dgm:prSet presAssocID="{905AF4F3-7C16-4C12-9BAE-A78733D2BB4B}" presName="sibTrans" presStyleCnt="0"/>
      <dgm:spPr/>
    </dgm:pt>
    <dgm:pt modelId="{8A0E3312-0CCC-4EA1-9B37-FF95FE0BAB17}" type="pres">
      <dgm:prSet presAssocID="{B5DC1325-3277-4A3D-B4A1-E60171AAA775}" presName="node" presStyleLbl="node1" presStyleIdx="6" presStyleCnt="8">
        <dgm:presLayoutVars>
          <dgm:bulletEnabled val="1"/>
        </dgm:presLayoutVars>
      </dgm:prSet>
      <dgm:spPr/>
    </dgm:pt>
    <dgm:pt modelId="{AF1BD4E6-6E58-4490-89C4-38E5D36EC365}" type="pres">
      <dgm:prSet presAssocID="{C576BF5E-E602-49C3-804B-171A67AAD72D}" presName="sibTrans" presStyleCnt="0"/>
      <dgm:spPr/>
    </dgm:pt>
    <dgm:pt modelId="{673E0CAF-4406-4C54-892C-23B5299A4003}" type="pres">
      <dgm:prSet presAssocID="{B7DBC3BD-F361-479A-94ED-C9CCD588F40B}" presName="node" presStyleLbl="node1" presStyleIdx="7" presStyleCnt="8">
        <dgm:presLayoutVars>
          <dgm:bulletEnabled val="1"/>
        </dgm:presLayoutVars>
      </dgm:prSet>
      <dgm:spPr/>
    </dgm:pt>
  </dgm:ptLst>
  <dgm:cxnLst>
    <dgm:cxn modelId="{5769ED06-FA1F-480D-A26A-DDC18D7A2611}" srcId="{C910F560-27C8-446F-AB97-99231B83B1D0}" destId="{24D97609-2C77-403B-BE4D-26BAFFFA65B5}" srcOrd="4" destOrd="0" parTransId="{29A9D462-EFB7-4085-A19D-06394091C227}" sibTransId="{4A1FF219-2E65-4037-BACE-57462CBBC848}"/>
    <dgm:cxn modelId="{C84C950A-0FA8-4324-ABAB-B3E34F399DE6}" srcId="{C910F560-27C8-446F-AB97-99231B83B1D0}" destId="{2F077A33-9977-41F4-8FE8-DA4E73709FC8}" srcOrd="5" destOrd="0" parTransId="{89615BC2-B917-40C8-925D-0998DD66542C}" sibTransId="{905AF4F3-7C16-4C12-9BAE-A78733D2BB4B}"/>
    <dgm:cxn modelId="{0A98791D-F843-478A-9E0A-A44851F17251}" srcId="{C910F560-27C8-446F-AB97-99231B83B1D0}" destId="{971B9F2C-D29E-431F-87FA-6B5CBB5E8E1E}" srcOrd="0" destOrd="0" parTransId="{5240A7D2-ACC8-4955-B8AD-713F6C8A26A4}" sibTransId="{122CB670-3DDE-4F08-A001-32C3ABA33AF9}"/>
    <dgm:cxn modelId="{10EEFC1D-9D79-4E95-8694-175C10A83B64}" type="presOf" srcId="{24D97609-2C77-403B-BE4D-26BAFFFA65B5}" destId="{E5534601-0B6E-4146-BCAE-F72E93A35760}" srcOrd="0" destOrd="0" presId="urn:microsoft.com/office/officeart/2005/8/layout/default"/>
    <dgm:cxn modelId="{8BE0825B-9AD8-48AA-94BD-5DF6596E9DF3}" type="presOf" srcId="{B7DBC3BD-F361-479A-94ED-C9CCD588F40B}" destId="{673E0CAF-4406-4C54-892C-23B5299A4003}" srcOrd="0" destOrd="0" presId="urn:microsoft.com/office/officeart/2005/8/layout/default"/>
    <dgm:cxn modelId="{B6225C46-6338-4027-AE1E-AD2081150CD8}" type="presOf" srcId="{C910F560-27C8-446F-AB97-99231B83B1D0}" destId="{8975C968-7321-4C8B-9FA9-613A80907024}" srcOrd="0" destOrd="0" presId="urn:microsoft.com/office/officeart/2005/8/layout/default"/>
    <dgm:cxn modelId="{021D9747-FE9D-44A5-907D-14378C145511}" srcId="{C910F560-27C8-446F-AB97-99231B83B1D0}" destId="{B7DBC3BD-F361-479A-94ED-C9CCD588F40B}" srcOrd="7" destOrd="0" parTransId="{E9653882-2019-46CE-9C67-5C6B9FAE9C7D}" sibTransId="{35D5CF55-2D04-4D26-A8A7-2A7D06D969E0}"/>
    <dgm:cxn modelId="{F941884E-0E37-4C17-AFA9-EF1B7A013F31}" srcId="{C910F560-27C8-446F-AB97-99231B83B1D0}" destId="{9C3757DF-19CE-41E3-BE60-B03355CD904C}" srcOrd="3" destOrd="0" parTransId="{FDD30FD0-922D-4687-B9A0-B98092A1CE7F}" sibTransId="{4FC42A98-E67E-42CE-8B12-B19A65460A0D}"/>
    <dgm:cxn modelId="{27DD2276-E9CB-4AE5-B0F0-8D7F2D70274D}" type="presOf" srcId="{B5DC1325-3277-4A3D-B4A1-E60171AAA775}" destId="{8A0E3312-0CCC-4EA1-9B37-FF95FE0BAB17}" srcOrd="0" destOrd="0" presId="urn:microsoft.com/office/officeart/2005/8/layout/default"/>
    <dgm:cxn modelId="{E1262478-AA07-4FC3-A0F9-B9D404EFE459}" type="presOf" srcId="{C88051AB-2267-4E4C-8C78-3CB938F17D28}" destId="{49C6B28C-E939-4F87-ABF2-EC0D3BA0A4CE}" srcOrd="0" destOrd="0" presId="urn:microsoft.com/office/officeart/2005/8/layout/default"/>
    <dgm:cxn modelId="{41637E82-E444-4019-B746-CFDC11B84480}" srcId="{C910F560-27C8-446F-AB97-99231B83B1D0}" destId="{B5DC1325-3277-4A3D-B4A1-E60171AAA775}" srcOrd="6" destOrd="0" parTransId="{0864B6C8-82A7-4853-A99B-7B0C68D6B208}" sibTransId="{C576BF5E-E602-49C3-804B-171A67AAD72D}"/>
    <dgm:cxn modelId="{AAAB6C8D-0EE8-4D2B-9EE4-688318CF65F2}" type="presOf" srcId="{9C3757DF-19CE-41E3-BE60-B03355CD904C}" destId="{9F069FC5-37ED-47B5-BF09-89E3BE70A571}" srcOrd="0" destOrd="0" presId="urn:microsoft.com/office/officeart/2005/8/layout/default"/>
    <dgm:cxn modelId="{A07E6595-06DB-4D4B-9372-9171C21604A9}" type="presOf" srcId="{971B9F2C-D29E-431F-87FA-6B5CBB5E8E1E}" destId="{13DDB4B2-C544-41E7-BAF4-BBF42DBCBA18}" srcOrd="0" destOrd="0" presId="urn:microsoft.com/office/officeart/2005/8/layout/default"/>
    <dgm:cxn modelId="{EA6A53A3-C9EE-4DEA-B698-26EEA43F4091}" srcId="{C910F560-27C8-446F-AB97-99231B83B1D0}" destId="{F3E9142F-F4B8-472C-9D17-02B494463DCE}" srcOrd="2" destOrd="0" parTransId="{6DC53E9A-D833-47A2-9DD0-1848B5AE85A8}" sibTransId="{1589762D-50D1-44A5-8EE7-0177E81C5812}"/>
    <dgm:cxn modelId="{B52F87C1-A782-4C85-80D6-9FA292C3AB0A}" type="presOf" srcId="{2F077A33-9977-41F4-8FE8-DA4E73709FC8}" destId="{7A1A95B9-15AF-4C6C-BEFD-191056F3E158}" srcOrd="0" destOrd="0" presId="urn:microsoft.com/office/officeart/2005/8/layout/default"/>
    <dgm:cxn modelId="{FCBCBFCF-266E-4644-83E7-1EED459172DD}" srcId="{C910F560-27C8-446F-AB97-99231B83B1D0}" destId="{C88051AB-2267-4E4C-8C78-3CB938F17D28}" srcOrd="1" destOrd="0" parTransId="{831C693F-4DE8-47D5-9DA0-48D32B033555}" sibTransId="{6B07A718-D4CC-43A9-AC60-32D9878C45EB}"/>
    <dgm:cxn modelId="{6C65A6D3-8C64-4298-A485-DCCD86E9AC95}" type="presOf" srcId="{F3E9142F-F4B8-472C-9D17-02B494463DCE}" destId="{AAF18022-B328-4BD1-B674-2C9C792D8433}" srcOrd="0" destOrd="0" presId="urn:microsoft.com/office/officeart/2005/8/layout/default"/>
    <dgm:cxn modelId="{7C94C56D-D763-4058-8027-93E0B6C83881}" type="presParOf" srcId="{8975C968-7321-4C8B-9FA9-613A80907024}" destId="{13DDB4B2-C544-41E7-BAF4-BBF42DBCBA18}" srcOrd="0" destOrd="0" presId="urn:microsoft.com/office/officeart/2005/8/layout/default"/>
    <dgm:cxn modelId="{E151113C-3B2F-4E63-A5FC-E79083FFE8B3}" type="presParOf" srcId="{8975C968-7321-4C8B-9FA9-613A80907024}" destId="{941843C8-3A07-4473-AB22-B1AE479058AA}" srcOrd="1" destOrd="0" presId="urn:microsoft.com/office/officeart/2005/8/layout/default"/>
    <dgm:cxn modelId="{FFFFF576-D465-4C35-AF0D-1451B32F125E}" type="presParOf" srcId="{8975C968-7321-4C8B-9FA9-613A80907024}" destId="{49C6B28C-E939-4F87-ABF2-EC0D3BA0A4CE}" srcOrd="2" destOrd="0" presId="urn:microsoft.com/office/officeart/2005/8/layout/default"/>
    <dgm:cxn modelId="{CEF9CBEA-247A-47F6-83DC-1E18818EC43C}" type="presParOf" srcId="{8975C968-7321-4C8B-9FA9-613A80907024}" destId="{0CA48555-241E-459E-A29C-C93840E271F8}" srcOrd="3" destOrd="0" presId="urn:microsoft.com/office/officeart/2005/8/layout/default"/>
    <dgm:cxn modelId="{7B2B2FC8-596B-4700-B706-EA8F4D887E2D}" type="presParOf" srcId="{8975C968-7321-4C8B-9FA9-613A80907024}" destId="{AAF18022-B328-4BD1-B674-2C9C792D8433}" srcOrd="4" destOrd="0" presId="urn:microsoft.com/office/officeart/2005/8/layout/default"/>
    <dgm:cxn modelId="{5D8740C4-1DE3-404B-B4EF-F785505F7E11}" type="presParOf" srcId="{8975C968-7321-4C8B-9FA9-613A80907024}" destId="{DB24D1EE-F117-444C-88C8-3A7E0CA5EE74}" srcOrd="5" destOrd="0" presId="urn:microsoft.com/office/officeart/2005/8/layout/default"/>
    <dgm:cxn modelId="{D4BBFE99-647D-4238-B08E-4055BF8750C0}" type="presParOf" srcId="{8975C968-7321-4C8B-9FA9-613A80907024}" destId="{9F069FC5-37ED-47B5-BF09-89E3BE70A571}" srcOrd="6" destOrd="0" presId="urn:microsoft.com/office/officeart/2005/8/layout/default"/>
    <dgm:cxn modelId="{1DD9C535-714E-4E98-BB30-EEBF5655B1B7}" type="presParOf" srcId="{8975C968-7321-4C8B-9FA9-613A80907024}" destId="{81B72476-94A1-4E7B-AA69-4984D7CE4CE0}" srcOrd="7" destOrd="0" presId="urn:microsoft.com/office/officeart/2005/8/layout/default"/>
    <dgm:cxn modelId="{D0948E6B-D3F8-4F59-862B-AD91D022F83F}" type="presParOf" srcId="{8975C968-7321-4C8B-9FA9-613A80907024}" destId="{E5534601-0B6E-4146-BCAE-F72E93A35760}" srcOrd="8" destOrd="0" presId="urn:microsoft.com/office/officeart/2005/8/layout/default"/>
    <dgm:cxn modelId="{8D1BD6BE-2069-4DD3-956B-1A5A45C56AF9}" type="presParOf" srcId="{8975C968-7321-4C8B-9FA9-613A80907024}" destId="{946A3532-0543-4A2B-97B5-23F9137678EC}" srcOrd="9" destOrd="0" presId="urn:microsoft.com/office/officeart/2005/8/layout/default"/>
    <dgm:cxn modelId="{59CE2844-F55B-4969-BDA1-4705D08D1DE3}" type="presParOf" srcId="{8975C968-7321-4C8B-9FA9-613A80907024}" destId="{7A1A95B9-15AF-4C6C-BEFD-191056F3E158}" srcOrd="10" destOrd="0" presId="urn:microsoft.com/office/officeart/2005/8/layout/default"/>
    <dgm:cxn modelId="{8E013F35-E9B4-4849-9A7A-E3955DE71440}" type="presParOf" srcId="{8975C968-7321-4C8B-9FA9-613A80907024}" destId="{BE89D6FC-D8F2-414F-B993-5F0D7B8C9A94}" srcOrd="11" destOrd="0" presId="urn:microsoft.com/office/officeart/2005/8/layout/default"/>
    <dgm:cxn modelId="{3D3AB99E-BDD4-44C7-A6F3-841326BF3107}" type="presParOf" srcId="{8975C968-7321-4C8B-9FA9-613A80907024}" destId="{8A0E3312-0CCC-4EA1-9B37-FF95FE0BAB17}" srcOrd="12" destOrd="0" presId="urn:microsoft.com/office/officeart/2005/8/layout/default"/>
    <dgm:cxn modelId="{E3D2A85D-972A-4C70-AAA6-6057CB86B849}" type="presParOf" srcId="{8975C968-7321-4C8B-9FA9-613A80907024}" destId="{AF1BD4E6-6E58-4490-89C4-38E5D36EC365}" srcOrd="13" destOrd="0" presId="urn:microsoft.com/office/officeart/2005/8/layout/default"/>
    <dgm:cxn modelId="{175D9025-0147-45A7-8291-A7A820021E9E}" type="presParOf" srcId="{8975C968-7321-4C8B-9FA9-613A80907024}" destId="{673E0CAF-4406-4C54-892C-23B5299A400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BAB33B-A118-4A18-B1D3-C9A1510C733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99A6A4A-E7BE-4406-82D1-92D6E3FC05BC}">
      <dgm:prSet/>
      <dgm:spPr/>
      <dgm:t>
        <a:bodyPr/>
        <a:lstStyle/>
        <a:p>
          <a:r>
            <a:rPr lang="es-CL"/>
            <a:t>Antes de redactar tu correo, piensa en su finalidad: qué esperas lograr y qué quieres comunicar. </a:t>
          </a:r>
          <a:endParaRPr lang="en-US"/>
        </a:p>
      </dgm:t>
    </dgm:pt>
    <dgm:pt modelId="{7D5E649C-627B-400A-B137-85EF532903A1}" type="parTrans" cxnId="{34697EA9-0B6F-4065-8ABA-871A0ADB990C}">
      <dgm:prSet/>
      <dgm:spPr/>
      <dgm:t>
        <a:bodyPr/>
        <a:lstStyle/>
        <a:p>
          <a:endParaRPr lang="en-US"/>
        </a:p>
      </dgm:t>
    </dgm:pt>
    <dgm:pt modelId="{57836A78-8054-4092-948F-F62676BF0815}" type="sibTrans" cxnId="{34697EA9-0B6F-4065-8ABA-871A0ADB990C}">
      <dgm:prSet/>
      <dgm:spPr/>
      <dgm:t>
        <a:bodyPr/>
        <a:lstStyle/>
        <a:p>
          <a:endParaRPr lang="en-US"/>
        </a:p>
      </dgm:t>
    </dgm:pt>
    <dgm:pt modelId="{985CBFB2-6426-4FD9-99C4-00A0C0E591E3}">
      <dgm:prSet/>
      <dgm:spPr/>
      <dgm:t>
        <a:bodyPr/>
        <a:lstStyle/>
        <a:p>
          <a:r>
            <a:rPr lang="es-CL"/>
            <a:t>Así, definirás un objetivo que te servirá de guía para que todos los elementos de tu correo estén alineados y elabores un mensaje efectivo.</a:t>
          </a:r>
          <a:endParaRPr lang="en-US"/>
        </a:p>
      </dgm:t>
    </dgm:pt>
    <dgm:pt modelId="{1E25EEB1-8745-440B-8B12-177676A8A9F7}" type="parTrans" cxnId="{09F93BCD-20BB-4388-B316-4AAD57EE62DF}">
      <dgm:prSet/>
      <dgm:spPr/>
      <dgm:t>
        <a:bodyPr/>
        <a:lstStyle/>
        <a:p>
          <a:endParaRPr lang="en-US"/>
        </a:p>
      </dgm:t>
    </dgm:pt>
    <dgm:pt modelId="{68827D73-36C7-438B-8B0F-CE4AFCBB09EA}" type="sibTrans" cxnId="{09F93BCD-20BB-4388-B316-4AAD57EE62DF}">
      <dgm:prSet/>
      <dgm:spPr/>
      <dgm:t>
        <a:bodyPr/>
        <a:lstStyle/>
        <a:p>
          <a:endParaRPr lang="en-US"/>
        </a:p>
      </dgm:t>
    </dgm:pt>
    <dgm:pt modelId="{554A98CF-C9B4-4364-9BAB-DAAA5ADD3901}" type="pres">
      <dgm:prSet presAssocID="{1FBAB33B-A118-4A18-B1D3-C9A1510C733D}" presName="linear" presStyleCnt="0">
        <dgm:presLayoutVars>
          <dgm:animLvl val="lvl"/>
          <dgm:resizeHandles val="exact"/>
        </dgm:presLayoutVars>
      </dgm:prSet>
      <dgm:spPr/>
    </dgm:pt>
    <dgm:pt modelId="{222C6E46-CA2C-4281-A345-E768BB158966}" type="pres">
      <dgm:prSet presAssocID="{599A6A4A-E7BE-4406-82D1-92D6E3FC05B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B20836C-F170-41C8-AA1B-9918E6EB29DE}" type="pres">
      <dgm:prSet presAssocID="{57836A78-8054-4092-948F-F62676BF0815}" presName="spacer" presStyleCnt="0"/>
      <dgm:spPr/>
    </dgm:pt>
    <dgm:pt modelId="{13A1AE60-EB5F-41E1-A8AD-D83454354EB9}" type="pres">
      <dgm:prSet presAssocID="{985CBFB2-6426-4FD9-99C4-00A0C0E591E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30E4E6E-6B88-448D-9A8D-6B9F85137C05}" type="presOf" srcId="{985CBFB2-6426-4FD9-99C4-00A0C0E591E3}" destId="{13A1AE60-EB5F-41E1-A8AD-D83454354EB9}" srcOrd="0" destOrd="0" presId="urn:microsoft.com/office/officeart/2005/8/layout/vList2"/>
    <dgm:cxn modelId="{34697EA9-0B6F-4065-8ABA-871A0ADB990C}" srcId="{1FBAB33B-A118-4A18-B1D3-C9A1510C733D}" destId="{599A6A4A-E7BE-4406-82D1-92D6E3FC05BC}" srcOrd="0" destOrd="0" parTransId="{7D5E649C-627B-400A-B137-85EF532903A1}" sibTransId="{57836A78-8054-4092-948F-F62676BF0815}"/>
    <dgm:cxn modelId="{09F93BCD-20BB-4388-B316-4AAD57EE62DF}" srcId="{1FBAB33B-A118-4A18-B1D3-C9A1510C733D}" destId="{985CBFB2-6426-4FD9-99C4-00A0C0E591E3}" srcOrd="1" destOrd="0" parTransId="{1E25EEB1-8745-440B-8B12-177676A8A9F7}" sibTransId="{68827D73-36C7-438B-8B0F-CE4AFCBB09EA}"/>
    <dgm:cxn modelId="{A895F6F6-692B-4B99-9525-17C34E64E7EE}" type="presOf" srcId="{1FBAB33B-A118-4A18-B1D3-C9A1510C733D}" destId="{554A98CF-C9B4-4364-9BAB-DAAA5ADD3901}" srcOrd="0" destOrd="0" presId="urn:microsoft.com/office/officeart/2005/8/layout/vList2"/>
    <dgm:cxn modelId="{D5FB02FB-CD36-437D-BFE5-048F22810FF2}" type="presOf" srcId="{599A6A4A-E7BE-4406-82D1-92D6E3FC05BC}" destId="{222C6E46-CA2C-4281-A345-E768BB158966}" srcOrd="0" destOrd="0" presId="urn:microsoft.com/office/officeart/2005/8/layout/vList2"/>
    <dgm:cxn modelId="{785DAA0C-32A1-4769-8D2C-2FD8850A2C99}" type="presParOf" srcId="{554A98CF-C9B4-4364-9BAB-DAAA5ADD3901}" destId="{222C6E46-CA2C-4281-A345-E768BB158966}" srcOrd="0" destOrd="0" presId="urn:microsoft.com/office/officeart/2005/8/layout/vList2"/>
    <dgm:cxn modelId="{0717C951-99CA-4687-9700-2841DB5F38A5}" type="presParOf" srcId="{554A98CF-C9B4-4364-9BAB-DAAA5ADD3901}" destId="{DB20836C-F170-41C8-AA1B-9918E6EB29DE}" srcOrd="1" destOrd="0" presId="urn:microsoft.com/office/officeart/2005/8/layout/vList2"/>
    <dgm:cxn modelId="{97457787-9A7B-46E0-99B8-47766F8D3BBB}" type="presParOf" srcId="{554A98CF-C9B4-4364-9BAB-DAAA5ADD3901}" destId="{13A1AE60-EB5F-41E1-A8AD-D83454354EB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970508-A7BB-4C62-AB16-86F9AD331CE6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3EA93FA-CE3A-4E34-913F-4E98BD106BEE}">
      <dgm:prSet custT="1"/>
      <dgm:spPr/>
      <dgm:t>
        <a:bodyPr/>
        <a:lstStyle/>
        <a:p>
          <a:r>
            <a:rPr lang="es-CL" sz="1800"/>
            <a:t>S</a:t>
          </a:r>
          <a:r>
            <a:rPr lang="es-CL" sz="1800" b="0" i="0"/>
            <a:t>aludos cordiales.</a:t>
          </a:r>
          <a:endParaRPr lang="en-US" sz="1800"/>
        </a:p>
      </dgm:t>
    </dgm:pt>
    <dgm:pt modelId="{0489996E-137B-48F7-866D-32A3CA6AFEFC}" type="parTrans" cxnId="{01038FA0-3EE7-4C78-9B11-6D4EF78A5501}">
      <dgm:prSet/>
      <dgm:spPr/>
      <dgm:t>
        <a:bodyPr/>
        <a:lstStyle/>
        <a:p>
          <a:endParaRPr lang="en-US"/>
        </a:p>
      </dgm:t>
    </dgm:pt>
    <dgm:pt modelId="{32D1E353-57A8-4871-96A7-0C3DBFCD8745}" type="sibTrans" cxnId="{01038FA0-3EE7-4C78-9B11-6D4EF78A5501}">
      <dgm:prSet/>
      <dgm:spPr/>
      <dgm:t>
        <a:bodyPr/>
        <a:lstStyle/>
        <a:p>
          <a:endParaRPr lang="en-US"/>
        </a:p>
      </dgm:t>
    </dgm:pt>
    <dgm:pt modelId="{39E87E6F-D014-4CD0-949B-19454A0AA75D}">
      <dgm:prSet custT="1"/>
      <dgm:spPr/>
      <dgm:t>
        <a:bodyPr/>
        <a:lstStyle/>
        <a:p>
          <a:r>
            <a:rPr lang="es-CL" sz="1800" b="0" i="0"/>
            <a:t>Atentamente.</a:t>
          </a:r>
          <a:endParaRPr lang="en-US" sz="1800"/>
        </a:p>
      </dgm:t>
    </dgm:pt>
    <dgm:pt modelId="{A4C91406-1DA2-4854-8335-17AF2C167504}" type="parTrans" cxnId="{87CCE5E0-EB18-4918-8071-A5E0320A66EC}">
      <dgm:prSet/>
      <dgm:spPr/>
      <dgm:t>
        <a:bodyPr/>
        <a:lstStyle/>
        <a:p>
          <a:endParaRPr lang="en-US"/>
        </a:p>
      </dgm:t>
    </dgm:pt>
    <dgm:pt modelId="{4D3DE97B-E30C-4E01-997F-4BF9BAB0799B}" type="sibTrans" cxnId="{87CCE5E0-EB18-4918-8071-A5E0320A66EC}">
      <dgm:prSet/>
      <dgm:spPr/>
      <dgm:t>
        <a:bodyPr/>
        <a:lstStyle/>
        <a:p>
          <a:endParaRPr lang="en-US"/>
        </a:p>
      </dgm:t>
    </dgm:pt>
    <dgm:pt modelId="{006CF865-5DE1-49A2-B1C2-EFEFEEB67C4D}">
      <dgm:prSet custT="1"/>
      <dgm:spPr/>
      <dgm:t>
        <a:bodyPr/>
        <a:lstStyle/>
        <a:p>
          <a:r>
            <a:rPr lang="es-CL" sz="1800" b="0" i="0" dirty="0"/>
            <a:t>Cordialmente.</a:t>
          </a:r>
          <a:endParaRPr lang="en-US" sz="1800" dirty="0"/>
        </a:p>
      </dgm:t>
    </dgm:pt>
    <dgm:pt modelId="{743D29CA-F11A-4841-8CF5-E923F24C96E8}" type="parTrans" cxnId="{E57805A8-47EE-4BC9-8E33-39F4DBB68BB2}">
      <dgm:prSet/>
      <dgm:spPr/>
      <dgm:t>
        <a:bodyPr/>
        <a:lstStyle/>
        <a:p>
          <a:endParaRPr lang="en-US"/>
        </a:p>
      </dgm:t>
    </dgm:pt>
    <dgm:pt modelId="{A2C36456-EF46-452F-9929-F66C2F29B3AE}" type="sibTrans" cxnId="{E57805A8-47EE-4BC9-8E33-39F4DBB68BB2}">
      <dgm:prSet/>
      <dgm:spPr/>
      <dgm:t>
        <a:bodyPr/>
        <a:lstStyle/>
        <a:p>
          <a:endParaRPr lang="en-US"/>
        </a:p>
      </dgm:t>
    </dgm:pt>
    <dgm:pt modelId="{9BC6C33B-2D7F-41F6-AC35-3926CF00D258}">
      <dgm:prSet custT="1"/>
      <dgm:spPr/>
      <dgm:t>
        <a:bodyPr/>
        <a:lstStyle/>
        <a:p>
          <a:r>
            <a:rPr lang="es-CL" sz="1800" b="0" i="0"/>
            <a:t>Respetuosamente.</a:t>
          </a:r>
          <a:endParaRPr lang="en-US" sz="1800"/>
        </a:p>
      </dgm:t>
    </dgm:pt>
    <dgm:pt modelId="{53696046-180E-4018-8DDE-5EF6A618DA44}" type="parTrans" cxnId="{4FCAF018-80C2-4D42-8981-5FD1051FFB45}">
      <dgm:prSet/>
      <dgm:spPr/>
      <dgm:t>
        <a:bodyPr/>
        <a:lstStyle/>
        <a:p>
          <a:endParaRPr lang="en-US"/>
        </a:p>
      </dgm:t>
    </dgm:pt>
    <dgm:pt modelId="{84596689-098D-4498-A12D-7D29816615E7}" type="sibTrans" cxnId="{4FCAF018-80C2-4D42-8981-5FD1051FFB45}">
      <dgm:prSet/>
      <dgm:spPr/>
      <dgm:t>
        <a:bodyPr/>
        <a:lstStyle/>
        <a:p>
          <a:endParaRPr lang="en-US"/>
        </a:p>
      </dgm:t>
    </dgm:pt>
    <dgm:pt modelId="{80F2CB91-DD14-4670-8B85-26130EDC1725}">
      <dgm:prSet custT="1"/>
      <dgm:spPr/>
      <dgm:t>
        <a:bodyPr/>
        <a:lstStyle/>
        <a:p>
          <a:r>
            <a:rPr lang="es-CL" sz="1800" b="0" i="0"/>
            <a:t>Quedo al pendiente.</a:t>
          </a:r>
          <a:endParaRPr lang="en-US" sz="1800"/>
        </a:p>
      </dgm:t>
    </dgm:pt>
    <dgm:pt modelId="{AB3B5238-C6CD-45C0-AACC-92F2C578A4F3}" type="parTrans" cxnId="{F19A360B-D94A-4B72-BEB9-FE918850CA38}">
      <dgm:prSet/>
      <dgm:spPr/>
      <dgm:t>
        <a:bodyPr/>
        <a:lstStyle/>
        <a:p>
          <a:endParaRPr lang="en-US"/>
        </a:p>
      </dgm:t>
    </dgm:pt>
    <dgm:pt modelId="{03F469D6-57C7-4624-A1E1-37F763774798}" type="sibTrans" cxnId="{F19A360B-D94A-4B72-BEB9-FE918850CA38}">
      <dgm:prSet/>
      <dgm:spPr/>
      <dgm:t>
        <a:bodyPr/>
        <a:lstStyle/>
        <a:p>
          <a:endParaRPr lang="en-US"/>
        </a:p>
      </dgm:t>
    </dgm:pt>
    <dgm:pt modelId="{014D082E-33DE-47C4-A12B-B73156EA8C76}">
      <dgm:prSet custT="1"/>
      <dgm:spPr/>
      <dgm:t>
        <a:bodyPr/>
        <a:lstStyle/>
        <a:p>
          <a:r>
            <a:rPr lang="es-CL" sz="1800" b="0" i="0"/>
            <a:t>Quedo atenta a sus comentarios.</a:t>
          </a:r>
          <a:endParaRPr lang="en-US" sz="1800"/>
        </a:p>
      </dgm:t>
    </dgm:pt>
    <dgm:pt modelId="{E68F23CB-16E7-4A59-B744-340E05CE6549}" type="parTrans" cxnId="{CFDC8146-45D4-4855-9535-A27234E7854F}">
      <dgm:prSet/>
      <dgm:spPr/>
      <dgm:t>
        <a:bodyPr/>
        <a:lstStyle/>
        <a:p>
          <a:endParaRPr lang="en-US"/>
        </a:p>
      </dgm:t>
    </dgm:pt>
    <dgm:pt modelId="{103C398A-08E9-4B01-A218-CD9F010C70F9}" type="sibTrans" cxnId="{CFDC8146-45D4-4855-9535-A27234E7854F}">
      <dgm:prSet/>
      <dgm:spPr/>
      <dgm:t>
        <a:bodyPr/>
        <a:lstStyle/>
        <a:p>
          <a:endParaRPr lang="en-US"/>
        </a:p>
      </dgm:t>
    </dgm:pt>
    <dgm:pt modelId="{26FCBDC2-7FC8-4753-981E-488ADCC4C035}">
      <dgm:prSet custT="1"/>
      <dgm:spPr/>
      <dgm:t>
        <a:bodyPr/>
        <a:lstStyle/>
        <a:p>
          <a:r>
            <a:rPr lang="es-CL" sz="1800" b="0" i="0"/>
            <a:t>Un cordial saludo.</a:t>
          </a:r>
          <a:endParaRPr lang="en-US" sz="1800"/>
        </a:p>
      </dgm:t>
    </dgm:pt>
    <dgm:pt modelId="{1D5E3FA2-9AE8-4EB2-84D3-A5988EA23287}" type="parTrans" cxnId="{6B1D210E-FFBB-47D2-A345-C5184D8CD0F7}">
      <dgm:prSet/>
      <dgm:spPr/>
      <dgm:t>
        <a:bodyPr/>
        <a:lstStyle/>
        <a:p>
          <a:endParaRPr lang="en-US"/>
        </a:p>
      </dgm:t>
    </dgm:pt>
    <dgm:pt modelId="{C11CCDFA-C02C-4D09-AC97-345000ACB0B9}" type="sibTrans" cxnId="{6B1D210E-FFBB-47D2-A345-C5184D8CD0F7}">
      <dgm:prSet/>
      <dgm:spPr/>
      <dgm:t>
        <a:bodyPr/>
        <a:lstStyle/>
        <a:p>
          <a:endParaRPr lang="en-US"/>
        </a:p>
      </dgm:t>
    </dgm:pt>
    <dgm:pt modelId="{7D2AC942-0034-4AC3-B274-80C1351915C3}">
      <dgm:prSet custT="1"/>
      <dgm:spPr/>
      <dgm:t>
        <a:bodyPr/>
        <a:lstStyle/>
        <a:p>
          <a:r>
            <a:rPr lang="es-CL" sz="1800" b="0" i="0"/>
            <a:t>Excelente día.</a:t>
          </a:r>
          <a:endParaRPr lang="en-US" sz="1800"/>
        </a:p>
      </dgm:t>
    </dgm:pt>
    <dgm:pt modelId="{73508837-98D3-499A-AFFE-AEC181E39B61}" type="parTrans" cxnId="{2AAC6613-D21D-4FB4-B354-4BD70E4FC424}">
      <dgm:prSet/>
      <dgm:spPr/>
      <dgm:t>
        <a:bodyPr/>
        <a:lstStyle/>
        <a:p>
          <a:endParaRPr lang="en-US"/>
        </a:p>
      </dgm:t>
    </dgm:pt>
    <dgm:pt modelId="{B1AF64EE-8B32-44DC-8EC9-1335760332CB}" type="sibTrans" cxnId="{2AAC6613-D21D-4FB4-B354-4BD70E4FC424}">
      <dgm:prSet/>
      <dgm:spPr/>
      <dgm:t>
        <a:bodyPr/>
        <a:lstStyle/>
        <a:p>
          <a:endParaRPr lang="en-US"/>
        </a:p>
      </dgm:t>
    </dgm:pt>
    <dgm:pt modelId="{C3A99362-0A4C-4E13-A7C2-B86C342019B4}" type="pres">
      <dgm:prSet presAssocID="{3D970508-A7BB-4C62-AB16-86F9AD331CE6}" presName="linear" presStyleCnt="0">
        <dgm:presLayoutVars>
          <dgm:dir/>
          <dgm:animLvl val="lvl"/>
          <dgm:resizeHandles val="exact"/>
        </dgm:presLayoutVars>
      </dgm:prSet>
      <dgm:spPr/>
    </dgm:pt>
    <dgm:pt modelId="{855BF30B-B65D-41CE-A472-27E78A0405D6}" type="pres">
      <dgm:prSet presAssocID="{13EA93FA-CE3A-4E34-913F-4E98BD106BEE}" presName="parentLin" presStyleCnt="0"/>
      <dgm:spPr/>
    </dgm:pt>
    <dgm:pt modelId="{BDA9EC0B-2D56-4302-830E-C9EE0E1E723B}" type="pres">
      <dgm:prSet presAssocID="{13EA93FA-CE3A-4E34-913F-4E98BD106BEE}" presName="parentLeftMargin" presStyleLbl="node1" presStyleIdx="0" presStyleCnt="8"/>
      <dgm:spPr/>
    </dgm:pt>
    <dgm:pt modelId="{05DC8CA3-1E23-4B9A-A245-8BD6FFF952E6}" type="pres">
      <dgm:prSet presAssocID="{13EA93FA-CE3A-4E34-913F-4E98BD106BEE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E1A78CE3-1450-4059-999A-E1BEAB2CC9A2}" type="pres">
      <dgm:prSet presAssocID="{13EA93FA-CE3A-4E34-913F-4E98BD106BEE}" presName="negativeSpace" presStyleCnt="0"/>
      <dgm:spPr/>
    </dgm:pt>
    <dgm:pt modelId="{E678D6EE-B786-46EF-A620-90D7E78BD05A}" type="pres">
      <dgm:prSet presAssocID="{13EA93FA-CE3A-4E34-913F-4E98BD106BEE}" presName="childText" presStyleLbl="conFgAcc1" presStyleIdx="0" presStyleCnt="8">
        <dgm:presLayoutVars>
          <dgm:bulletEnabled val="1"/>
        </dgm:presLayoutVars>
      </dgm:prSet>
      <dgm:spPr/>
    </dgm:pt>
    <dgm:pt modelId="{DA081355-F3BC-4050-8357-CE9A665ED763}" type="pres">
      <dgm:prSet presAssocID="{32D1E353-57A8-4871-96A7-0C3DBFCD8745}" presName="spaceBetweenRectangles" presStyleCnt="0"/>
      <dgm:spPr/>
    </dgm:pt>
    <dgm:pt modelId="{52F7D618-BF78-4078-835B-A3A183915403}" type="pres">
      <dgm:prSet presAssocID="{39E87E6F-D014-4CD0-949B-19454A0AA75D}" presName="parentLin" presStyleCnt="0"/>
      <dgm:spPr/>
    </dgm:pt>
    <dgm:pt modelId="{F5854E99-4E43-4234-9EDB-C3F7FE334959}" type="pres">
      <dgm:prSet presAssocID="{39E87E6F-D014-4CD0-949B-19454A0AA75D}" presName="parentLeftMargin" presStyleLbl="node1" presStyleIdx="0" presStyleCnt="8"/>
      <dgm:spPr/>
    </dgm:pt>
    <dgm:pt modelId="{0EF17209-DDC8-4641-8BF4-21D73A90195C}" type="pres">
      <dgm:prSet presAssocID="{39E87E6F-D014-4CD0-949B-19454A0AA75D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2486586B-7DC7-4424-A9EA-BDA4969A98F7}" type="pres">
      <dgm:prSet presAssocID="{39E87E6F-D014-4CD0-949B-19454A0AA75D}" presName="negativeSpace" presStyleCnt="0"/>
      <dgm:spPr/>
    </dgm:pt>
    <dgm:pt modelId="{B24EAB95-5702-4B2C-88D7-938E3E8743C4}" type="pres">
      <dgm:prSet presAssocID="{39E87E6F-D014-4CD0-949B-19454A0AA75D}" presName="childText" presStyleLbl="conFgAcc1" presStyleIdx="1" presStyleCnt="8">
        <dgm:presLayoutVars>
          <dgm:bulletEnabled val="1"/>
        </dgm:presLayoutVars>
      </dgm:prSet>
      <dgm:spPr/>
    </dgm:pt>
    <dgm:pt modelId="{63F46F9C-F7BF-4983-9C30-44841438FE99}" type="pres">
      <dgm:prSet presAssocID="{4D3DE97B-E30C-4E01-997F-4BF9BAB0799B}" presName="spaceBetweenRectangles" presStyleCnt="0"/>
      <dgm:spPr/>
    </dgm:pt>
    <dgm:pt modelId="{D4DD132E-B37D-4A2F-ABC7-A52CA12A7BB5}" type="pres">
      <dgm:prSet presAssocID="{006CF865-5DE1-49A2-B1C2-EFEFEEB67C4D}" presName="parentLin" presStyleCnt="0"/>
      <dgm:spPr/>
    </dgm:pt>
    <dgm:pt modelId="{6BF79CE0-CEC5-4C1D-86EE-4EF0C29020AB}" type="pres">
      <dgm:prSet presAssocID="{006CF865-5DE1-49A2-B1C2-EFEFEEB67C4D}" presName="parentLeftMargin" presStyleLbl="node1" presStyleIdx="1" presStyleCnt="8"/>
      <dgm:spPr/>
    </dgm:pt>
    <dgm:pt modelId="{9EA70861-72F5-443C-915C-FC5C925B5BF1}" type="pres">
      <dgm:prSet presAssocID="{006CF865-5DE1-49A2-B1C2-EFEFEEB67C4D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A8572FDF-1D99-4EEF-8223-BAB5F685DC15}" type="pres">
      <dgm:prSet presAssocID="{006CF865-5DE1-49A2-B1C2-EFEFEEB67C4D}" presName="negativeSpace" presStyleCnt="0"/>
      <dgm:spPr/>
    </dgm:pt>
    <dgm:pt modelId="{A360A944-32ED-4F34-9A0D-DB0139CEAEE4}" type="pres">
      <dgm:prSet presAssocID="{006CF865-5DE1-49A2-B1C2-EFEFEEB67C4D}" presName="childText" presStyleLbl="conFgAcc1" presStyleIdx="2" presStyleCnt="8">
        <dgm:presLayoutVars>
          <dgm:bulletEnabled val="1"/>
        </dgm:presLayoutVars>
      </dgm:prSet>
      <dgm:spPr/>
    </dgm:pt>
    <dgm:pt modelId="{D0F5A3CC-2297-4C2F-84B0-CFF54AC68002}" type="pres">
      <dgm:prSet presAssocID="{A2C36456-EF46-452F-9929-F66C2F29B3AE}" presName="spaceBetweenRectangles" presStyleCnt="0"/>
      <dgm:spPr/>
    </dgm:pt>
    <dgm:pt modelId="{FE9C838A-F7CA-44B8-B270-CE771F0CB325}" type="pres">
      <dgm:prSet presAssocID="{9BC6C33B-2D7F-41F6-AC35-3926CF00D258}" presName="parentLin" presStyleCnt="0"/>
      <dgm:spPr/>
    </dgm:pt>
    <dgm:pt modelId="{B5E5BE0F-7D81-4E2F-A589-FCBE88B82EEB}" type="pres">
      <dgm:prSet presAssocID="{9BC6C33B-2D7F-41F6-AC35-3926CF00D258}" presName="parentLeftMargin" presStyleLbl="node1" presStyleIdx="2" presStyleCnt="8"/>
      <dgm:spPr/>
    </dgm:pt>
    <dgm:pt modelId="{E89DB17B-6487-4003-99DB-9C3314865C4B}" type="pres">
      <dgm:prSet presAssocID="{9BC6C33B-2D7F-41F6-AC35-3926CF00D258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2C347AD7-2962-40E6-9063-C01BF2AB39A9}" type="pres">
      <dgm:prSet presAssocID="{9BC6C33B-2D7F-41F6-AC35-3926CF00D258}" presName="negativeSpace" presStyleCnt="0"/>
      <dgm:spPr/>
    </dgm:pt>
    <dgm:pt modelId="{7BC79D42-8F14-4796-BC14-397F0529897D}" type="pres">
      <dgm:prSet presAssocID="{9BC6C33B-2D7F-41F6-AC35-3926CF00D258}" presName="childText" presStyleLbl="conFgAcc1" presStyleIdx="3" presStyleCnt="8">
        <dgm:presLayoutVars>
          <dgm:bulletEnabled val="1"/>
        </dgm:presLayoutVars>
      </dgm:prSet>
      <dgm:spPr/>
    </dgm:pt>
    <dgm:pt modelId="{3D37B5B1-E4F4-4F76-B682-8EDFA8DCBEAC}" type="pres">
      <dgm:prSet presAssocID="{84596689-098D-4498-A12D-7D29816615E7}" presName="spaceBetweenRectangles" presStyleCnt="0"/>
      <dgm:spPr/>
    </dgm:pt>
    <dgm:pt modelId="{B04BB104-ECAB-4CC7-94B0-DD7554EDF4D4}" type="pres">
      <dgm:prSet presAssocID="{80F2CB91-DD14-4670-8B85-26130EDC1725}" presName="parentLin" presStyleCnt="0"/>
      <dgm:spPr/>
    </dgm:pt>
    <dgm:pt modelId="{77A15FF0-0A50-48C6-9F35-632F811A3FFB}" type="pres">
      <dgm:prSet presAssocID="{80F2CB91-DD14-4670-8B85-26130EDC1725}" presName="parentLeftMargin" presStyleLbl="node1" presStyleIdx="3" presStyleCnt="8"/>
      <dgm:spPr/>
    </dgm:pt>
    <dgm:pt modelId="{8C41B0A9-4430-436C-B143-8B1EAFFFD53F}" type="pres">
      <dgm:prSet presAssocID="{80F2CB91-DD14-4670-8B85-26130EDC1725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4F22B9DE-DD80-4422-8E9D-447ED5A3E28C}" type="pres">
      <dgm:prSet presAssocID="{80F2CB91-DD14-4670-8B85-26130EDC1725}" presName="negativeSpace" presStyleCnt="0"/>
      <dgm:spPr/>
    </dgm:pt>
    <dgm:pt modelId="{C7BC0C34-9490-43D3-A3C0-7ABF2344A943}" type="pres">
      <dgm:prSet presAssocID="{80F2CB91-DD14-4670-8B85-26130EDC1725}" presName="childText" presStyleLbl="conFgAcc1" presStyleIdx="4" presStyleCnt="8">
        <dgm:presLayoutVars>
          <dgm:bulletEnabled val="1"/>
        </dgm:presLayoutVars>
      </dgm:prSet>
      <dgm:spPr/>
    </dgm:pt>
    <dgm:pt modelId="{8309B514-BB0C-4C81-B142-D579C2284C5A}" type="pres">
      <dgm:prSet presAssocID="{03F469D6-57C7-4624-A1E1-37F763774798}" presName="spaceBetweenRectangles" presStyleCnt="0"/>
      <dgm:spPr/>
    </dgm:pt>
    <dgm:pt modelId="{95DEEBD7-4D13-425F-A695-7EFBA8B977F3}" type="pres">
      <dgm:prSet presAssocID="{014D082E-33DE-47C4-A12B-B73156EA8C76}" presName="parentLin" presStyleCnt="0"/>
      <dgm:spPr/>
    </dgm:pt>
    <dgm:pt modelId="{00A18777-D947-4F17-A25F-46430FFDC014}" type="pres">
      <dgm:prSet presAssocID="{014D082E-33DE-47C4-A12B-B73156EA8C76}" presName="parentLeftMargin" presStyleLbl="node1" presStyleIdx="4" presStyleCnt="8"/>
      <dgm:spPr/>
    </dgm:pt>
    <dgm:pt modelId="{36F78A62-E47F-4CF5-8593-1EA6F9365BF6}" type="pres">
      <dgm:prSet presAssocID="{014D082E-33DE-47C4-A12B-B73156EA8C76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999038B7-C74C-4BD1-B3D2-F55A036619AF}" type="pres">
      <dgm:prSet presAssocID="{014D082E-33DE-47C4-A12B-B73156EA8C76}" presName="negativeSpace" presStyleCnt="0"/>
      <dgm:spPr/>
    </dgm:pt>
    <dgm:pt modelId="{6B3E13C2-08EB-4F7C-9008-7529ACDF655D}" type="pres">
      <dgm:prSet presAssocID="{014D082E-33DE-47C4-A12B-B73156EA8C76}" presName="childText" presStyleLbl="conFgAcc1" presStyleIdx="5" presStyleCnt="8">
        <dgm:presLayoutVars>
          <dgm:bulletEnabled val="1"/>
        </dgm:presLayoutVars>
      </dgm:prSet>
      <dgm:spPr/>
    </dgm:pt>
    <dgm:pt modelId="{29F8AD32-60AE-4F91-A244-9B62B9C82898}" type="pres">
      <dgm:prSet presAssocID="{103C398A-08E9-4B01-A218-CD9F010C70F9}" presName="spaceBetweenRectangles" presStyleCnt="0"/>
      <dgm:spPr/>
    </dgm:pt>
    <dgm:pt modelId="{CB6F1814-B83D-4BE1-BE94-C28587EC94B1}" type="pres">
      <dgm:prSet presAssocID="{26FCBDC2-7FC8-4753-981E-488ADCC4C035}" presName="parentLin" presStyleCnt="0"/>
      <dgm:spPr/>
    </dgm:pt>
    <dgm:pt modelId="{CB7E599D-8727-4925-93F4-D541E7CF0FA0}" type="pres">
      <dgm:prSet presAssocID="{26FCBDC2-7FC8-4753-981E-488ADCC4C035}" presName="parentLeftMargin" presStyleLbl="node1" presStyleIdx="5" presStyleCnt="8"/>
      <dgm:spPr/>
    </dgm:pt>
    <dgm:pt modelId="{5B9BF247-279E-4FC3-910F-687A4FFAFB72}" type="pres">
      <dgm:prSet presAssocID="{26FCBDC2-7FC8-4753-981E-488ADCC4C035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352108C2-7A9F-477C-A6C5-D9D415AA29D5}" type="pres">
      <dgm:prSet presAssocID="{26FCBDC2-7FC8-4753-981E-488ADCC4C035}" presName="negativeSpace" presStyleCnt="0"/>
      <dgm:spPr/>
    </dgm:pt>
    <dgm:pt modelId="{E0DDAB3F-6113-4D09-AEB8-BD5C1603C4CC}" type="pres">
      <dgm:prSet presAssocID="{26FCBDC2-7FC8-4753-981E-488ADCC4C035}" presName="childText" presStyleLbl="conFgAcc1" presStyleIdx="6" presStyleCnt="8">
        <dgm:presLayoutVars>
          <dgm:bulletEnabled val="1"/>
        </dgm:presLayoutVars>
      </dgm:prSet>
      <dgm:spPr/>
    </dgm:pt>
    <dgm:pt modelId="{4BA18BF9-C4BE-4C68-A8DD-FBFEA38D61E9}" type="pres">
      <dgm:prSet presAssocID="{C11CCDFA-C02C-4D09-AC97-345000ACB0B9}" presName="spaceBetweenRectangles" presStyleCnt="0"/>
      <dgm:spPr/>
    </dgm:pt>
    <dgm:pt modelId="{7F1C0BA4-1C44-4BA1-A66C-F2FAE560D883}" type="pres">
      <dgm:prSet presAssocID="{7D2AC942-0034-4AC3-B274-80C1351915C3}" presName="parentLin" presStyleCnt="0"/>
      <dgm:spPr/>
    </dgm:pt>
    <dgm:pt modelId="{6AD98450-784D-452B-9B96-9E62E38E7476}" type="pres">
      <dgm:prSet presAssocID="{7D2AC942-0034-4AC3-B274-80C1351915C3}" presName="parentLeftMargin" presStyleLbl="node1" presStyleIdx="6" presStyleCnt="8"/>
      <dgm:spPr/>
    </dgm:pt>
    <dgm:pt modelId="{ABCF932C-4C65-4E08-8D99-CF1E8A0A2CC6}" type="pres">
      <dgm:prSet presAssocID="{7D2AC942-0034-4AC3-B274-80C1351915C3}" presName="parentText" presStyleLbl="node1" presStyleIdx="7" presStyleCnt="8">
        <dgm:presLayoutVars>
          <dgm:chMax val="0"/>
          <dgm:bulletEnabled val="1"/>
        </dgm:presLayoutVars>
      </dgm:prSet>
      <dgm:spPr/>
    </dgm:pt>
    <dgm:pt modelId="{DAAC56C3-8F56-40A8-91A4-C4840A114A7D}" type="pres">
      <dgm:prSet presAssocID="{7D2AC942-0034-4AC3-B274-80C1351915C3}" presName="negativeSpace" presStyleCnt="0"/>
      <dgm:spPr/>
    </dgm:pt>
    <dgm:pt modelId="{3F592061-6160-45AA-9B9B-77F31AC31AE6}" type="pres">
      <dgm:prSet presAssocID="{7D2AC942-0034-4AC3-B274-80C1351915C3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F19A360B-D94A-4B72-BEB9-FE918850CA38}" srcId="{3D970508-A7BB-4C62-AB16-86F9AD331CE6}" destId="{80F2CB91-DD14-4670-8B85-26130EDC1725}" srcOrd="4" destOrd="0" parTransId="{AB3B5238-C6CD-45C0-AACC-92F2C578A4F3}" sibTransId="{03F469D6-57C7-4624-A1E1-37F763774798}"/>
    <dgm:cxn modelId="{EF855D0D-DED2-4D83-B14F-1302EBEB0511}" type="presOf" srcId="{014D082E-33DE-47C4-A12B-B73156EA8C76}" destId="{00A18777-D947-4F17-A25F-46430FFDC014}" srcOrd="0" destOrd="0" presId="urn:microsoft.com/office/officeart/2005/8/layout/list1"/>
    <dgm:cxn modelId="{6B1D210E-FFBB-47D2-A345-C5184D8CD0F7}" srcId="{3D970508-A7BB-4C62-AB16-86F9AD331CE6}" destId="{26FCBDC2-7FC8-4753-981E-488ADCC4C035}" srcOrd="6" destOrd="0" parTransId="{1D5E3FA2-9AE8-4EB2-84D3-A5988EA23287}" sibTransId="{C11CCDFA-C02C-4D09-AC97-345000ACB0B9}"/>
    <dgm:cxn modelId="{2AAC6613-D21D-4FB4-B354-4BD70E4FC424}" srcId="{3D970508-A7BB-4C62-AB16-86F9AD331CE6}" destId="{7D2AC942-0034-4AC3-B274-80C1351915C3}" srcOrd="7" destOrd="0" parTransId="{73508837-98D3-499A-AFFE-AEC181E39B61}" sibTransId="{B1AF64EE-8B32-44DC-8EC9-1335760332CB}"/>
    <dgm:cxn modelId="{4FCAF018-80C2-4D42-8981-5FD1051FFB45}" srcId="{3D970508-A7BB-4C62-AB16-86F9AD331CE6}" destId="{9BC6C33B-2D7F-41F6-AC35-3926CF00D258}" srcOrd="3" destOrd="0" parTransId="{53696046-180E-4018-8DDE-5EF6A618DA44}" sibTransId="{84596689-098D-4498-A12D-7D29816615E7}"/>
    <dgm:cxn modelId="{67524F22-09C5-4DC7-9ADF-11ACD5B5CE10}" type="presOf" srcId="{13EA93FA-CE3A-4E34-913F-4E98BD106BEE}" destId="{05DC8CA3-1E23-4B9A-A245-8BD6FFF952E6}" srcOrd="1" destOrd="0" presId="urn:microsoft.com/office/officeart/2005/8/layout/list1"/>
    <dgm:cxn modelId="{B51A7B33-949E-45A6-B1AA-BE861C20281C}" type="presOf" srcId="{014D082E-33DE-47C4-A12B-B73156EA8C76}" destId="{36F78A62-E47F-4CF5-8593-1EA6F9365BF6}" srcOrd="1" destOrd="0" presId="urn:microsoft.com/office/officeart/2005/8/layout/list1"/>
    <dgm:cxn modelId="{D174CB36-CAE4-41B7-992C-008101866D0D}" type="presOf" srcId="{3D970508-A7BB-4C62-AB16-86F9AD331CE6}" destId="{C3A99362-0A4C-4E13-A7C2-B86C342019B4}" srcOrd="0" destOrd="0" presId="urn:microsoft.com/office/officeart/2005/8/layout/list1"/>
    <dgm:cxn modelId="{CFDC8146-45D4-4855-9535-A27234E7854F}" srcId="{3D970508-A7BB-4C62-AB16-86F9AD331CE6}" destId="{014D082E-33DE-47C4-A12B-B73156EA8C76}" srcOrd="5" destOrd="0" parTransId="{E68F23CB-16E7-4A59-B744-340E05CE6549}" sibTransId="{103C398A-08E9-4B01-A218-CD9F010C70F9}"/>
    <dgm:cxn modelId="{426F1975-4A42-4527-BCCE-7D8EFF3B23AF}" type="presOf" srcId="{006CF865-5DE1-49A2-B1C2-EFEFEEB67C4D}" destId="{9EA70861-72F5-443C-915C-FC5C925B5BF1}" srcOrd="1" destOrd="0" presId="urn:microsoft.com/office/officeart/2005/8/layout/list1"/>
    <dgm:cxn modelId="{2C495A57-9281-473E-8E55-31C00E2012A7}" type="presOf" srcId="{39E87E6F-D014-4CD0-949B-19454A0AA75D}" destId="{F5854E99-4E43-4234-9EDB-C3F7FE334959}" srcOrd="0" destOrd="0" presId="urn:microsoft.com/office/officeart/2005/8/layout/list1"/>
    <dgm:cxn modelId="{9130787E-3EB3-4487-A427-1FED53EECB01}" type="presOf" srcId="{39E87E6F-D014-4CD0-949B-19454A0AA75D}" destId="{0EF17209-DDC8-4641-8BF4-21D73A90195C}" srcOrd="1" destOrd="0" presId="urn:microsoft.com/office/officeart/2005/8/layout/list1"/>
    <dgm:cxn modelId="{DE094588-E504-4938-BE32-D24EDC1E8D16}" type="presOf" srcId="{13EA93FA-CE3A-4E34-913F-4E98BD106BEE}" destId="{BDA9EC0B-2D56-4302-830E-C9EE0E1E723B}" srcOrd="0" destOrd="0" presId="urn:microsoft.com/office/officeart/2005/8/layout/list1"/>
    <dgm:cxn modelId="{8EA3849F-6594-431B-B3C1-11DDD7F06E08}" type="presOf" srcId="{26FCBDC2-7FC8-4753-981E-488ADCC4C035}" destId="{5B9BF247-279E-4FC3-910F-687A4FFAFB72}" srcOrd="1" destOrd="0" presId="urn:microsoft.com/office/officeart/2005/8/layout/list1"/>
    <dgm:cxn modelId="{01038FA0-3EE7-4C78-9B11-6D4EF78A5501}" srcId="{3D970508-A7BB-4C62-AB16-86F9AD331CE6}" destId="{13EA93FA-CE3A-4E34-913F-4E98BD106BEE}" srcOrd="0" destOrd="0" parTransId="{0489996E-137B-48F7-866D-32A3CA6AFEFC}" sibTransId="{32D1E353-57A8-4871-96A7-0C3DBFCD8745}"/>
    <dgm:cxn modelId="{E57805A8-47EE-4BC9-8E33-39F4DBB68BB2}" srcId="{3D970508-A7BB-4C62-AB16-86F9AD331CE6}" destId="{006CF865-5DE1-49A2-B1C2-EFEFEEB67C4D}" srcOrd="2" destOrd="0" parTransId="{743D29CA-F11A-4841-8CF5-E923F24C96E8}" sibTransId="{A2C36456-EF46-452F-9929-F66C2F29B3AE}"/>
    <dgm:cxn modelId="{6CE107A8-21EE-445C-95C2-9188ADEA42EC}" type="presOf" srcId="{9BC6C33B-2D7F-41F6-AC35-3926CF00D258}" destId="{E89DB17B-6487-4003-99DB-9C3314865C4B}" srcOrd="1" destOrd="0" presId="urn:microsoft.com/office/officeart/2005/8/layout/list1"/>
    <dgm:cxn modelId="{B799A3B0-85D2-4E3C-8B5D-BA6F4928CC6C}" type="presOf" srcId="{26FCBDC2-7FC8-4753-981E-488ADCC4C035}" destId="{CB7E599D-8727-4925-93F4-D541E7CF0FA0}" srcOrd="0" destOrd="0" presId="urn:microsoft.com/office/officeart/2005/8/layout/list1"/>
    <dgm:cxn modelId="{4499AFBD-BF41-4655-9032-067CB9C0B42A}" type="presOf" srcId="{7D2AC942-0034-4AC3-B274-80C1351915C3}" destId="{ABCF932C-4C65-4E08-8D99-CF1E8A0A2CC6}" srcOrd="1" destOrd="0" presId="urn:microsoft.com/office/officeart/2005/8/layout/list1"/>
    <dgm:cxn modelId="{75A89EC2-4F55-4F16-A6C2-D443918F0825}" type="presOf" srcId="{80F2CB91-DD14-4670-8B85-26130EDC1725}" destId="{77A15FF0-0A50-48C6-9F35-632F811A3FFB}" srcOrd="0" destOrd="0" presId="urn:microsoft.com/office/officeart/2005/8/layout/list1"/>
    <dgm:cxn modelId="{3FC35FCC-5FDA-44DB-B6EA-CBB8A48A67C9}" type="presOf" srcId="{006CF865-5DE1-49A2-B1C2-EFEFEEB67C4D}" destId="{6BF79CE0-CEC5-4C1D-86EE-4EF0C29020AB}" srcOrd="0" destOrd="0" presId="urn:microsoft.com/office/officeart/2005/8/layout/list1"/>
    <dgm:cxn modelId="{87CCE5E0-EB18-4918-8071-A5E0320A66EC}" srcId="{3D970508-A7BB-4C62-AB16-86F9AD331CE6}" destId="{39E87E6F-D014-4CD0-949B-19454A0AA75D}" srcOrd="1" destOrd="0" parTransId="{A4C91406-1DA2-4854-8335-17AF2C167504}" sibTransId="{4D3DE97B-E30C-4E01-997F-4BF9BAB0799B}"/>
    <dgm:cxn modelId="{EAC01BE4-BD65-4FAB-A76D-88DAFDDA2BC0}" type="presOf" srcId="{7D2AC942-0034-4AC3-B274-80C1351915C3}" destId="{6AD98450-784D-452B-9B96-9E62E38E7476}" srcOrd="0" destOrd="0" presId="urn:microsoft.com/office/officeart/2005/8/layout/list1"/>
    <dgm:cxn modelId="{D5D318F8-D5E8-4DDD-A8AB-D6DCB87D4B56}" type="presOf" srcId="{80F2CB91-DD14-4670-8B85-26130EDC1725}" destId="{8C41B0A9-4430-436C-B143-8B1EAFFFD53F}" srcOrd="1" destOrd="0" presId="urn:microsoft.com/office/officeart/2005/8/layout/list1"/>
    <dgm:cxn modelId="{B99A8DFF-1642-468E-8848-73E151F27ECD}" type="presOf" srcId="{9BC6C33B-2D7F-41F6-AC35-3926CF00D258}" destId="{B5E5BE0F-7D81-4E2F-A589-FCBE88B82EEB}" srcOrd="0" destOrd="0" presId="urn:microsoft.com/office/officeart/2005/8/layout/list1"/>
    <dgm:cxn modelId="{7ABBF01B-4B36-4B5F-82E6-FF8BE500FADD}" type="presParOf" srcId="{C3A99362-0A4C-4E13-A7C2-B86C342019B4}" destId="{855BF30B-B65D-41CE-A472-27E78A0405D6}" srcOrd="0" destOrd="0" presId="urn:microsoft.com/office/officeart/2005/8/layout/list1"/>
    <dgm:cxn modelId="{5212A3D0-0801-45C5-8296-82E4FF5C2F37}" type="presParOf" srcId="{855BF30B-B65D-41CE-A472-27E78A0405D6}" destId="{BDA9EC0B-2D56-4302-830E-C9EE0E1E723B}" srcOrd="0" destOrd="0" presId="urn:microsoft.com/office/officeart/2005/8/layout/list1"/>
    <dgm:cxn modelId="{C23A54F5-0EE9-4EF5-83DD-611F4ACA8D4A}" type="presParOf" srcId="{855BF30B-B65D-41CE-A472-27E78A0405D6}" destId="{05DC8CA3-1E23-4B9A-A245-8BD6FFF952E6}" srcOrd="1" destOrd="0" presId="urn:microsoft.com/office/officeart/2005/8/layout/list1"/>
    <dgm:cxn modelId="{3D5F227F-3C02-4371-8B68-927C05AD162F}" type="presParOf" srcId="{C3A99362-0A4C-4E13-A7C2-B86C342019B4}" destId="{E1A78CE3-1450-4059-999A-E1BEAB2CC9A2}" srcOrd="1" destOrd="0" presId="urn:microsoft.com/office/officeart/2005/8/layout/list1"/>
    <dgm:cxn modelId="{751B83A1-3AA9-4976-BFAC-926B8DB8B6E9}" type="presParOf" srcId="{C3A99362-0A4C-4E13-A7C2-B86C342019B4}" destId="{E678D6EE-B786-46EF-A620-90D7E78BD05A}" srcOrd="2" destOrd="0" presId="urn:microsoft.com/office/officeart/2005/8/layout/list1"/>
    <dgm:cxn modelId="{C45411FF-F706-4D3E-95BE-23CD534F10BE}" type="presParOf" srcId="{C3A99362-0A4C-4E13-A7C2-B86C342019B4}" destId="{DA081355-F3BC-4050-8357-CE9A665ED763}" srcOrd="3" destOrd="0" presId="urn:microsoft.com/office/officeart/2005/8/layout/list1"/>
    <dgm:cxn modelId="{DEF63519-BE51-4AEA-BAF1-46AB2E76DD52}" type="presParOf" srcId="{C3A99362-0A4C-4E13-A7C2-B86C342019B4}" destId="{52F7D618-BF78-4078-835B-A3A183915403}" srcOrd="4" destOrd="0" presId="urn:microsoft.com/office/officeart/2005/8/layout/list1"/>
    <dgm:cxn modelId="{6A61A6B2-D4F3-4363-B999-0D003C677B92}" type="presParOf" srcId="{52F7D618-BF78-4078-835B-A3A183915403}" destId="{F5854E99-4E43-4234-9EDB-C3F7FE334959}" srcOrd="0" destOrd="0" presId="urn:microsoft.com/office/officeart/2005/8/layout/list1"/>
    <dgm:cxn modelId="{0C5F5DED-58FA-45E7-8C55-624C1D392D75}" type="presParOf" srcId="{52F7D618-BF78-4078-835B-A3A183915403}" destId="{0EF17209-DDC8-4641-8BF4-21D73A90195C}" srcOrd="1" destOrd="0" presId="urn:microsoft.com/office/officeart/2005/8/layout/list1"/>
    <dgm:cxn modelId="{148BE163-1D44-4544-8FA3-6F245E49D414}" type="presParOf" srcId="{C3A99362-0A4C-4E13-A7C2-B86C342019B4}" destId="{2486586B-7DC7-4424-A9EA-BDA4969A98F7}" srcOrd="5" destOrd="0" presId="urn:microsoft.com/office/officeart/2005/8/layout/list1"/>
    <dgm:cxn modelId="{8A881471-4311-4805-94BC-312B26C16114}" type="presParOf" srcId="{C3A99362-0A4C-4E13-A7C2-B86C342019B4}" destId="{B24EAB95-5702-4B2C-88D7-938E3E8743C4}" srcOrd="6" destOrd="0" presId="urn:microsoft.com/office/officeart/2005/8/layout/list1"/>
    <dgm:cxn modelId="{8127A941-DEBD-498D-99BE-560CA3D2F521}" type="presParOf" srcId="{C3A99362-0A4C-4E13-A7C2-B86C342019B4}" destId="{63F46F9C-F7BF-4983-9C30-44841438FE99}" srcOrd="7" destOrd="0" presId="urn:microsoft.com/office/officeart/2005/8/layout/list1"/>
    <dgm:cxn modelId="{C62C5D8E-DE3C-49A9-A7FE-FC5D315D7378}" type="presParOf" srcId="{C3A99362-0A4C-4E13-A7C2-B86C342019B4}" destId="{D4DD132E-B37D-4A2F-ABC7-A52CA12A7BB5}" srcOrd="8" destOrd="0" presId="urn:microsoft.com/office/officeart/2005/8/layout/list1"/>
    <dgm:cxn modelId="{8D6A6F2A-BD26-48E1-9407-6A26DA1C3C28}" type="presParOf" srcId="{D4DD132E-B37D-4A2F-ABC7-A52CA12A7BB5}" destId="{6BF79CE0-CEC5-4C1D-86EE-4EF0C29020AB}" srcOrd="0" destOrd="0" presId="urn:microsoft.com/office/officeart/2005/8/layout/list1"/>
    <dgm:cxn modelId="{EDFC98CF-4ECC-4F15-B529-CC857759F669}" type="presParOf" srcId="{D4DD132E-B37D-4A2F-ABC7-A52CA12A7BB5}" destId="{9EA70861-72F5-443C-915C-FC5C925B5BF1}" srcOrd="1" destOrd="0" presId="urn:microsoft.com/office/officeart/2005/8/layout/list1"/>
    <dgm:cxn modelId="{A184BDEE-DAA8-42DE-8E4D-2E98F8BCE924}" type="presParOf" srcId="{C3A99362-0A4C-4E13-A7C2-B86C342019B4}" destId="{A8572FDF-1D99-4EEF-8223-BAB5F685DC15}" srcOrd="9" destOrd="0" presId="urn:microsoft.com/office/officeart/2005/8/layout/list1"/>
    <dgm:cxn modelId="{615BE02E-E47E-40D6-8F26-86C1426860EF}" type="presParOf" srcId="{C3A99362-0A4C-4E13-A7C2-B86C342019B4}" destId="{A360A944-32ED-4F34-9A0D-DB0139CEAEE4}" srcOrd="10" destOrd="0" presId="urn:microsoft.com/office/officeart/2005/8/layout/list1"/>
    <dgm:cxn modelId="{0D17FD3A-4244-4461-BB1C-37A297E20DB0}" type="presParOf" srcId="{C3A99362-0A4C-4E13-A7C2-B86C342019B4}" destId="{D0F5A3CC-2297-4C2F-84B0-CFF54AC68002}" srcOrd="11" destOrd="0" presId="urn:microsoft.com/office/officeart/2005/8/layout/list1"/>
    <dgm:cxn modelId="{3485E53A-7874-4000-AB88-5BFD08C0334B}" type="presParOf" srcId="{C3A99362-0A4C-4E13-A7C2-B86C342019B4}" destId="{FE9C838A-F7CA-44B8-B270-CE771F0CB325}" srcOrd="12" destOrd="0" presId="urn:microsoft.com/office/officeart/2005/8/layout/list1"/>
    <dgm:cxn modelId="{0DB2BB63-DA2D-4366-AE00-D2218173B627}" type="presParOf" srcId="{FE9C838A-F7CA-44B8-B270-CE771F0CB325}" destId="{B5E5BE0F-7D81-4E2F-A589-FCBE88B82EEB}" srcOrd="0" destOrd="0" presId="urn:microsoft.com/office/officeart/2005/8/layout/list1"/>
    <dgm:cxn modelId="{3EAE1009-B4C2-47FA-98F8-46BE415F87B7}" type="presParOf" srcId="{FE9C838A-F7CA-44B8-B270-CE771F0CB325}" destId="{E89DB17B-6487-4003-99DB-9C3314865C4B}" srcOrd="1" destOrd="0" presId="urn:microsoft.com/office/officeart/2005/8/layout/list1"/>
    <dgm:cxn modelId="{26262DFD-4138-4B57-92D0-3DE2FCE26671}" type="presParOf" srcId="{C3A99362-0A4C-4E13-A7C2-B86C342019B4}" destId="{2C347AD7-2962-40E6-9063-C01BF2AB39A9}" srcOrd="13" destOrd="0" presId="urn:microsoft.com/office/officeart/2005/8/layout/list1"/>
    <dgm:cxn modelId="{82CE6E61-CF98-4F8E-B695-51D0D86B6AFC}" type="presParOf" srcId="{C3A99362-0A4C-4E13-A7C2-B86C342019B4}" destId="{7BC79D42-8F14-4796-BC14-397F0529897D}" srcOrd="14" destOrd="0" presId="urn:microsoft.com/office/officeart/2005/8/layout/list1"/>
    <dgm:cxn modelId="{EA1D8720-0B62-4EA7-867D-5B999762F8E1}" type="presParOf" srcId="{C3A99362-0A4C-4E13-A7C2-B86C342019B4}" destId="{3D37B5B1-E4F4-4F76-B682-8EDFA8DCBEAC}" srcOrd="15" destOrd="0" presId="urn:microsoft.com/office/officeart/2005/8/layout/list1"/>
    <dgm:cxn modelId="{873BE2C0-0B68-43CF-9041-8A114350D3DA}" type="presParOf" srcId="{C3A99362-0A4C-4E13-A7C2-B86C342019B4}" destId="{B04BB104-ECAB-4CC7-94B0-DD7554EDF4D4}" srcOrd="16" destOrd="0" presId="urn:microsoft.com/office/officeart/2005/8/layout/list1"/>
    <dgm:cxn modelId="{E24E45B2-943C-42D8-A139-08B46683958F}" type="presParOf" srcId="{B04BB104-ECAB-4CC7-94B0-DD7554EDF4D4}" destId="{77A15FF0-0A50-48C6-9F35-632F811A3FFB}" srcOrd="0" destOrd="0" presId="urn:microsoft.com/office/officeart/2005/8/layout/list1"/>
    <dgm:cxn modelId="{D8CF3F8D-8214-4117-9E10-95DDB964E530}" type="presParOf" srcId="{B04BB104-ECAB-4CC7-94B0-DD7554EDF4D4}" destId="{8C41B0A9-4430-436C-B143-8B1EAFFFD53F}" srcOrd="1" destOrd="0" presId="urn:microsoft.com/office/officeart/2005/8/layout/list1"/>
    <dgm:cxn modelId="{C47FC6AB-A139-450F-9427-CE193A2D88A9}" type="presParOf" srcId="{C3A99362-0A4C-4E13-A7C2-B86C342019B4}" destId="{4F22B9DE-DD80-4422-8E9D-447ED5A3E28C}" srcOrd="17" destOrd="0" presId="urn:microsoft.com/office/officeart/2005/8/layout/list1"/>
    <dgm:cxn modelId="{7FDDB840-FEF0-40F9-A882-8D920B22C632}" type="presParOf" srcId="{C3A99362-0A4C-4E13-A7C2-B86C342019B4}" destId="{C7BC0C34-9490-43D3-A3C0-7ABF2344A943}" srcOrd="18" destOrd="0" presId="urn:microsoft.com/office/officeart/2005/8/layout/list1"/>
    <dgm:cxn modelId="{8EF3297D-BD99-4F6C-ACD7-113D0176E32B}" type="presParOf" srcId="{C3A99362-0A4C-4E13-A7C2-B86C342019B4}" destId="{8309B514-BB0C-4C81-B142-D579C2284C5A}" srcOrd="19" destOrd="0" presId="urn:microsoft.com/office/officeart/2005/8/layout/list1"/>
    <dgm:cxn modelId="{3E6990D8-ADA7-4AA5-AF56-8AFF16E10329}" type="presParOf" srcId="{C3A99362-0A4C-4E13-A7C2-B86C342019B4}" destId="{95DEEBD7-4D13-425F-A695-7EFBA8B977F3}" srcOrd="20" destOrd="0" presId="urn:microsoft.com/office/officeart/2005/8/layout/list1"/>
    <dgm:cxn modelId="{AF6942D5-DD6E-4BF8-817C-BA04B630B8AA}" type="presParOf" srcId="{95DEEBD7-4D13-425F-A695-7EFBA8B977F3}" destId="{00A18777-D947-4F17-A25F-46430FFDC014}" srcOrd="0" destOrd="0" presId="urn:microsoft.com/office/officeart/2005/8/layout/list1"/>
    <dgm:cxn modelId="{FD710EBD-0CD8-4CA2-A805-1B2A1074270E}" type="presParOf" srcId="{95DEEBD7-4D13-425F-A695-7EFBA8B977F3}" destId="{36F78A62-E47F-4CF5-8593-1EA6F9365BF6}" srcOrd="1" destOrd="0" presId="urn:microsoft.com/office/officeart/2005/8/layout/list1"/>
    <dgm:cxn modelId="{4CC5ABB7-1D62-4922-8192-6D78A99865DF}" type="presParOf" srcId="{C3A99362-0A4C-4E13-A7C2-B86C342019B4}" destId="{999038B7-C74C-4BD1-B3D2-F55A036619AF}" srcOrd="21" destOrd="0" presId="urn:microsoft.com/office/officeart/2005/8/layout/list1"/>
    <dgm:cxn modelId="{A67E854E-51F2-4011-9C06-A8600CAB036F}" type="presParOf" srcId="{C3A99362-0A4C-4E13-A7C2-B86C342019B4}" destId="{6B3E13C2-08EB-4F7C-9008-7529ACDF655D}" srcOrd="22" destOrd="0" presId="urn:microsoft.com/office/officeart/2005/8/layout/list1"/>
    <dgm:cxn modelId="{EC649DB7-8410-4244-924C-291B212D75A3}" type="presParOf" srcId="{C3A99362-0A4C-4E13-A7C2-B86C342019B4}" destId="{29F8AD32-60AE-4F91-A244-9B62B9C82898}" srcOrd="23" destOrd="0" presId="urn:microsoft.com/office/officeart/2005/8/layout/list1"/>
    <dgm:cxn modelId="{9ACE33CF-CA1B-44B3-97C4-45CCE8D0E44F}" type="presParOf" srcId="{C3A99362-0A4C-4E13-A7C2-B86C342019B4}" destId="{CB6F1814-B83D-4BE1-BE94-C28587EC94B1}" srcOrd="24" destOrd="0" presId="urn:microsoft.com/office/officeart/2005/8/layout/list1"/>
    <dgm:cxn modelId="{1BF81E96-A599-4ABD-9B1E-F4526CE7D36C}" type="presParOf" srcId="{CB6F1814-B83D-4BE1-BE94-C28587EC94B1}" destId="{CB7E599D-8727-4925-93F4-D541E7CF0FA0}" srcOrd="0" destOrd="0" presId="urn:microsoft.com/office/officeart/2005/8/layout/list1"/>
    <dgm:cxn modelId="{BD3B91EA-1024-4E26-A090-11315D5E05C3}" type="presParOf" srcId="{CB6F1814-B83D-4BE1-BE94-C28587EC94B1}" destId="{5B9BF247-279E-4FC3-910F-687A4FFAFB72}" srcOrd="1" destOrd="0" presId="urn:microsoft.com/office/officeart/2005/8/layout/list1"/>
    <dgm:cxn modelId="{579E4E2D-30D0-4952-AF59-F9E9C6DD84FB}" type="presParOf" srcId="{C3A99362-0A4C-4E13-A7C2-B86C342019B4}" destId="{352108C2-7A9F-477C-A6C5-D9D415AA29D5}" srcOrd="25" destOrd="0" presId="urn:microsoft.com/office/officeart/2005/8/layout/list1"/>
    <dgm:cxn modelId="{9B1C5811-09A3-466F-B1EB-267A2F2471DB}" type="presParOf" srcId="{C3A99362-0A4C-4E13-A7C2-B86C342019B4}" destId="{E0DDAB3F-6113-4D09-AEB8-BD5C1603C4CC}" srcOrd="26" destOrd="0" presId="urn:microsoft.com/office/officeart/2005/8/layout/list1"/>
    <dgm:cxn modelId="{D672A0F0-E988-4DAE-8C4D-FFD9583F0679}" type="presParOf" srcId="{C3A99362-0A4C-4E13-A7C2-B86C342019B4}" destId="{4BA18BF9-C4BE-4C68-A8DD-FBFEA38D61E9}" srcOrd="27" destOrd="0" presId="urn:microsoft.com/office/officeart/2005/8/layout/list1"/>
    <dgm:cxn modelId="{F006E374-9C02-42FA-8F10-AB80F6E3D6E1}" type="presParOf" srcId="{C3A99362-0A4C-4E13-A7C2-B86C342019B4}" destId="{7F1C0BA4-1C44-4BA1-A66C-F2FAE560D883}" srcOrd="28" destOrd="0" presId="urn:microsoft.com/office/officeart/2005/8/layout/list1"/>
    <dgm:cxn modelId="{D8E8BBB3-4068-4650-A273-4941CF4C0337}" type="presParOf" srcId="{7F1C0BA4-1C44-4BA1-A66C-F2FAE560D883}" destId="{6AD98450-784D-452B-9B96-9E62E38E7476}" srcOrd="0" destOrd="0" presId="urn:microsoft.com/office/officeart/2005/8/layout/list1"/>
    <dgm:cxn modelId="{218DF04F-6698-4E31-925B-56073CC4BC7D}" type="presParOf" srcId="{7F1C0BA4-1C44-4BA1-A66C-F2FAE560D883}" destId="{ABCF932C-4C65-4E08-8D99-CF1E8A0A2CC6}" srcOrd="1" destOrd="0" presId="urn:microsoft.com/office/officeart/2005/8/layout/list1"/>
    <dgm:cxn modelId="{056D45B1-A67F-42C0-9991-4D8EBC71DE00}" type="presParOf" srcId="{C3A99362-0A4C-4E13-A7C2-B86C342019B4}" destId="{DAAC56C3-8F56-40A8-91A4-C4840A114A7D}" srcOrd="29" destOrd="0" presId="urn:microsoft.com/office/officeart/2005/8/layout/list1"/>
    <dgm:cxn modelId="{5C59309D-281C-475B-A455-86F47F80BD4A}" type="presParOf" srcId="{C3A99362-0A4C-4E13-A7C2-B86C342019B4}" destId="{3F592061-6160-45AA-9B9B-77F31AC31AE6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5A74CB-F64E-42D9-B18C-FC6B17B3987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DE7C768-DC61-4ED3-8FF6-3060713E0196}">
      <dgm:prSet custT="1"/>
      <dgm:spPr/>
      <dgm:t>
        <a:bodyPr/>
        <a:lstStyle/>
        <a:p>
          <a:pPr>
            <a:defRPr cap="all"/>
          </a:pPr>
          <a:r>
            <a:rPr lang="es-CL" sz="1800" dirty="0"/>
            <a:t>Antes de enviar el correo, revísalo con cuidado en busca de errores gramaticales, ortográficos o de contenido. </a:t>
          </a:r>
          <a:endParaRPr lang="en-US" sz="1800" dirty="0"/>
        </a:p>
      </dgm:t>
    </dgm:pt>
    <dgm:pt modelId="{4F5E5FB2-97E7-49D1-9EFA-7E351980C32C}" type="parTrans" cxnId="{D2CF52C8-1F58-4A74-925B-4A0E9C3B8932}">
      <dgm:prSet/>
      <dgm:spPr/>
      <dgm:t>
        <a:bodyPr/>
        <a:lstStyle/>
        <a:p>
          <a:endParaRPr lang="en-US"/>
        </a:p>
      </dgm:t>
    </dgm:pt>
    <dgm:pt modelId="{EF41FE7A-6F55-4D99-86D9-51EB69E69BB1}" type="sibTrans" cxnId="{D2CF52C8-1F58-4A74-925B-4A0E9C3B8932}">
      <dgm:prSet/>
      <dgm:spPr/>
      <dgm:t>
        <a:bodyPr/>
        <a:lstStyle/>
        <a:p>
          <a:endParaRPr lang="en-US"/>
        </a:p>
      </dgm:t>
    </dgm:pt>
    <dgm:pt modelId="{8B0F4CB3-246B-44B7-A111-48909A6DB71D}">
      <dgm:prSet/>
      <dgm:spPr/>
      <dgm:t>
        <a:bodyPr/>
        <a:lstStyle/>
        <a:p>
          <a:pPr>
            <a:defRPr cap="all"/>
          </a:pPr>
          <a:r>
            <a:rPr lang="es-CL"/>
            <a:t>Una redacción impecable es crucial para transmitir profesionalismo. </a:t>
          </a:r>
          <a:endParaRPr lang="en-US"/>
        </a:p>
      </dgm:t>
    </dgm:pt>
    <dgm:pt modelId="{C9496D93-1ECF-49D3-BAD4-7090AD188708}" type="parTrans" cxnId="{7AD30F28-9F71-4E14-84FD-CC73064F6B2C}">
      <dgm:prSet/>
      <dgm:spPr/>
      <dgm:t>
        <a:bodyPr/>
        <a:lstStyle/>
        <a:p>
          <a:endParaRPr lang="en-US"/>
        </a:p>
      </dgm:t>
    </dgm:pt>
    <dgm:pt modelId="{391654FB-05A3-408D-9803-710854796B60}" type="sibTrans" cxnId="{7AD30F28-9F71-4E14-84FD-CC73064F6B2C}">
      <dgm:prSet/>
      <dgm:spPr/>
      <dgm:t>
        <a:bodyPr/>
        <a:lstStyle/>
        <a:p>
          <a:endParaRPr lang="en-US"/>
        </a:p>
      </dgm:t>
    </dgm:pt>
    <dgm:pt modelId="{47C5E296-C231-4CA5-8DA8-C44BBF69F594}">
      <dgm:prSet/>
      <dgm:spPr/>
      <dgm:t>
        <a:bodyPr/>
        <a:lstStyle/>
        <a:p>
          <a:pPr>
            <a:defRPr cap="all"/>
          </a:pPr>
          <a:r>
            <a:rPr lang="es-CL"/>
            <a:t>Un error común es redactar el correo y enviarlo sin hacer una lectura de revisión.</a:t>
          </a:r>
          <a:endParaRPr lang="en-US"/>
        </a:p>
      </dgm:t>
    </dgm:pt>
    <dgm:pt modelId="{78CF9878-7996-4462-BCBF-4689605D3142}" type="parTrans" cxnId="{7967AB61-B3EC-44A0-A1D7-8B9C7313D0CE}">
      <dgm:prSet/>
      <dgm:spPr/>
      <dgm:t>
        <a:bodyPr/>
        <a:lstStyle/>
        <a:p>
          <a:endParaRPr lang="en-US"/>
        </a:p>
      </dgm:t>
    </dgm:pt>
    <dgm:pt modelId="{F19D0739-A9F7-42D4-9C4A-A3BE4818E8BF}" type="sibTrans" cxnId="{7967AB61-B3EC-44A0-A1D7-8B9C7313D0CE}">
      <dgm:prSet/>
      <dgm:spPr/>
      <dgm:t>
        <a:bodyPr/>
        <a:lstStyle/>
        <a:p>
          <a:endParaRPr lang="en-US"/>
        </a:p>
      </dgm:t>
    </dgm:pt>
    <dgm:pt modelId="{7755B3AE-3DBA-46DA-8063-3A8DE1BF110E}" type="pres">
      <dgm:prSet presAssocID="{CA5A74CB-F64E-42D9-B18C-FC6B17B3987B}" presName="root" presStyleCnt="0">
        <dgm:presLayoutVars>
          <dgm:dir/>
          <dgm:resizeHandles val="exact"/>
        </dgm:presLayoutVars>
      </dgm:prSet>
      <dgm:spPr/>
    </dgm:pt>
    <dgm:pt modelId="{43C281A0-E350-4C3E-AA0C-AEDC4392A3ED}" type="pres">
      <dgm:prSet presAssocID="{EDE7C768-DC61-4ED3-8FF6-3060713E0196}" presName="compNode" presStyleCnt="0"/>
      <dgm:spPr/>
    </dgm:pt>
    <dgm:pt modelId="{2A45ECF4-7C9C-46B6-BFAB-BE52892D1B80}" type="pres">
      <dgm:prSet presAssocID="{EDE7C768-DC61-4ED3-8FF6-3060713E0196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8FBBC0D-8629-4FC4-9F2E-858328E67179}" type="pres">
      <dgm:prSet presAssocID="{EDE7C768-DC61-4ED3-8FF6-3060713E019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bre"/>
        </a:ext>
      </dgm:extLst>
    </dgm:pt>
    <dgm:pt modelId="{C63CBE3B-FB67-41CC-9A3B-744A56BF5E1B}" type="pres">
      <dgm:prSet presAssocID="{EDE7C768-DC61-4ED3-8FF6-3060713E0196}" presName="spaceRect" presStyleCnt="0"/>
      <dgm:spPr/>
    </dgm:pt>
    <dgm:pt modelId="{D0454D39-6259-4C4F-BE97-AF6AF772FF6B}" type="pres">
      <dgm:prSet presAssocID="{EDE7C768-DC61-4ED3-8FF6-3060713E0196}" presName="textRect" presStyleLbl="revTx" presStyleIdx="0" presStyleCnt="3">
        <dgm:presLayoutVars>
          <dgm:chMax val="1"/>
          <dgm:chPref val="1"/>
        </dgm:presLayoutVars>
      </dgm:prSet>
      <dgm:spPr/>
    </dgm:pt>
    <dgm:pt modelId="{DA12391B-D20D-4617-A792-8A992C82FAE0}" type="pres">
      <dgm:prSet presAssocID="{EF41FE7A-6F55-4D99-86D9-51EB69E69BB1}" presName="sibTrans" presStyleCnt="0"/>
      <dgm:spPr/>
    </dgm:pt>
    <dgm:pt modelId="{1EFC4C32-49D6-4E43-B8A7-B693D9C542A8}" type="pres">
      <dgm:prSet presAssocID="{8B0F4CB3-246B-44B7-A111-48909A6DB71D}" presName="compNode" presStyleCnt="0"/>
      <dgm:spPr/>
    </dgm:pt>
    <dgm:pt modelId="{D186604D-1865-425E-955A-B505F75CC96E}" type="pres">
      <dgm:prSet presAssocID="{8B0F4CB3-246B-44B7-A111-48909A6DB71D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49D86A0-99C5-4850-819D-FE0AB2207E80}" type="pres">
      <dgm:prSet presAssocID="{8B0F4CB3-246B-44B7-A111-48909A6DB71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iódico"/>
        </a:ext>
      </dgm:extLst>
    </dgm:pt>
    <dgm:pt modelId="{130EBE1A-A2E6-4B26-BF8B-A63957F34BD4}" type="pres">
      <dgm:prSet presAssocID="{8B0F4CB3-246B-44B7-A111-48909A6DB71D}" presName="spaceRect" presStyleCnt="0"/>
      <dgm:spPr/>
    </dgm:pt>
    <dgm:pt modelId="{38A246DD-87B4-45E5-86BF-49AD9AAA2D5E}" type="pres">
      <dgm:prSet presAssocID="{8B0F4CB3-246B-44B7-A111-48909A6DB71D}" presName="textRect" presStyleLbl="revTx" presStyleIdx="1" presStyleCnt="3">
        <dgm:presLayoutVars>
          <dgm:chMax val="1"/>
          <dgm:chPref val="1"/>
        </dgm:presLayoutVars>
      </dgm:prSet>
      <dgm:spPr/>
    </dgm:pt>
    <dgm:pt modelId="{8F7368C6-26B9-447D-B600-474FF982999C}" type="pres">
      <dgm:prSet presAssocID="{391654FB-05A3-408D-9803-710854796B60}" presName="sibTrans" presStyleCnt="0"/>
      <dgm:spPr/>
    </dgm:pt>
    <dgm:pt modelId="{DF0A1904-DD54-423D-A982-300530FDA132}" type="pres">
      <dgm:prSet presAssocID="{47C5E296-C231-4CA5-8DA8-C44BBF69F594}" presName="compNode" presStyleCnt="0"/>
      <dgm:spPr/>
    </dgm:pt>
    <dgm:pt modelId="{926ECC3C-E5EB-4270-AC00-0A9D0441877B}" type="pres">
      <dgm:prSet presAssocID="{47C5E296-C231-4CA5-8DA8-C44BBF69F594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13B8726-9943-4AFF-A896-D128263CB3D1}" type="pres">
      <dgm:prSet presAssocID="{47C5E296-C231-4CA5-8DA8-C44BBF69F59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rreo electrónico"/>
        </a:ext>
      </dgm:extLst>
    </dgm:pt>
    <dgm:pt modelId="{DABFFDA3-D52E-4AA8-882F-19A6BB2FA0FD}" type="pres">
      <dgm:prSet presAssocID="{47C5E296-C231-4CA5-8DA8-C44BBF69F594}" presName="spaceRect" presStyleCnt="0"/>
      <dgm:spPr/>
    </dgm:pt>
    <dgm:pt modelId="{9425671C-BE7E-4811-9B72-B1BD513547F2}" type="pres">
      <dgm:prSet presAssocID="{47C5E296-C231-4CA5-8DA8-C44BBF69F59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AD30F28-9F71-4E14-84FD-CC73064F6B2C}" srcId="{CA5A74CB-F64E-42D9-B18C-FC6B17B3987B}" destId="{8B0F4CB3-246B-44B7-A111-48909A6DB71D}" srcOrd="1" destOrd="0" parTransId="{C9496D93-1ECF-49D3-BAD4-7090AD188708}" sibTransId="{391654FB-05A3-408D-9803-710854796B60}"/>
    <dgm:cxn modelId="{191AB428-99FF-4269-BE57-BD5EB4598C45}" type="presOf" srcId="{8B0F4CB3-246B-44B7-A111-48909A6DB71D}" destId="{38A246DD-87B4-45E5-86BF-49AD9AAA2D5E}" srcOrd="0" destOrd="0" presId="urn:microsoft.com/office/officeart/2018/5/layout/IconLeafLabelList"/>
    <dgm:cxn modelId="{DF00792F-333C-4FAA-A882-19AA7D181836}" type="presOf" srcId="{47C5E296-C231-4CA5-8DA8-C44BBF69F594}" destId="{9425671C-BE7E-4811-9B72-B1BD513547F2}" srcOrd="0" destOrd="0" presId="urn:microsoft.com/office/officeart/2018/5/layout/IconLeafLabelList"/>
    <dgm:cxn modelId="{B40D073E-0B0A-4F25-A8AF-BA811B8892EA}" type="presOf" srcId="{EDE7C768-DC61-4ED3-8FF6-3060713E0196}" destId="{D0454D39-6259-4C4F-BE97-AF6AF772FF6B}" srcOrd="0" destOrd="0" presId="urn:microsoft.com/office/officeart/2018/5/layout/IconLeafLabelList"/>
    <dgm:cxn modelId="{7967AB61-B3EC-44A0-A1D7-8B9C7313D0CE}" srcId="{CA5A74CB-F64E-42D9-B18C-FC6B17B3987B}" destId="{47C5E296-C231-4CA5-8DA8-C44BBF69F594}" srcOrd="2" destOrd="0" parTransId="{78CF9878-7996-4462-BCBF-4689605D3142}" sibTransId="{F19D0739-A9F7-42D4-9C4A-A3BE4818E8BF}"/>
    <dgm:cxn modelId="{D2CF52C8-1F58-4A74-925B-4A0E9C3B8932}" srcId="{CA5A74CB-F64E-42D9-B18C-FC6B17B3987B}" destId="{EDE7C768-DC61-4ED3-8FF6-3060713E0196}" srcOrd="0" destOrd="0" parTransId="{4F5E5FB2-97E7-49D1-9EFA-7E351980C32C}" sibTransId="{EF41FE7A-6F55-4D99-86D9-51EB69E69BB1}"/>
    <dgm:cxn modelId="{03EF82CD-7AAC-4192-AC68-E76592C74B24}" type="presOf" srcId="{CA5A74CB-F64E-42D9-B18C-FC6B17B3987B}" destId="{7755B3AE-3DBA-46DA-8063-3A8DE1BF110E}" srcOrd="0" destOrd="0" presId="urn:microsoft.com/office/officeart/2018/5/layout/IconLeafLabelList"/>
    <dgm:cxn modelId="{0CEC7552-9F6B-4DBB-8085-55C135F37161}" type="presParOf" srcId="{7755B3AE-3DBA-46DA-8063-3A8DE1BF110E}" destId="{43C281A0-E350-4C3E-AA0C-AEDC4392A3ED}" srcOrd="0" destOrd="0" presId="urn:microsoft.com/office/officeart/2018/5/layout/IconLeafLabelList"/>
    <dgm:cxn modelId="{F0436F0C-473E-4CE5-A2C6-A5024D271A20}" type="presParOf" srcId="{43C281A0-E350-4C3E-AA0C-AEDC4392A3ED}" destId="{2A45ECF4-7C9C-46B6-BFAB-BE52892D1B80}" srcOrd="0" destOrd="0" presId="urn:microsoft.com/office/officeart/2018/5/layout/IconLeafLabelList"/>
    <dgm:cxn modelId="{BBA2F5EC-176E-42D6-9061-2EDEB8039218}" type="presParOf" srcId="{43C281A0-E350-4C3E-AA0C-AEDC4392A3ED}" destId="{98FBBC0D-8629-4FC4-9F2E-858328E67179}" srcOrd="1" destOrd="0" presId="urn:microsoft.com/office/officeart/2018/5/layout/IconLeafLabelList"/>
    <dgm:cxn modelId="{8CE99E32-6F00-4410-97C0-A14F44670327}" type="presParOf" srcId="{43C281A0-E350-4C3E-AA0C-AEDC4392A3ED}" destId="{C63CBE3B-FB67-41CC-9A3B-744A56BF5E1B}" srcOrd="2" destOrd="0" presId="urn:microsoft.com/office/officeart/2018/5/layout/IconLeafLabelList"/>
    <dgm:cxn modelId="{B64233A4-5864-4B36-B761-A7B620E8044E}" type="presParOf" srcId="{43C281A0-E350-4C3E-AA0C-AEDC4392A3ED}" destId="{D0454D39-6259-4C4F-BE97-AF6AF772FF6B}" srcOrd="3" destOrd="0" presId="urn:microsoft.com/office/officeart/2018/5/layout/IconLeafLabelList"/>
    <dgm:cxn modelId="{EA4A9C6E-5000-4015-977A-4DF21568D192}" type="presParOf" srcId="{7755B3AE-3DBA-46DA-8063-3A8DE1BF110E}" destId="{DA12391B-D20D-4617-A792-8A992C82FAE0}" srcOrd="1" destOrd="0" presId="urn:microsoft.com/office/officeart/2018/5/layout/IconLeafLabelList"/>
    <dgm:cxn modelId="{D7C06C46-E58A-49F9-84DF-44E01E3EE326}" type="presParOf" srcId="{7755B3AE-3DBA-46DA-8063-3A8DE1BF110E}" destId="{1EFC4C32-49D6-4E43-B8A7-B693D9C542A8}" srcOrd="2" destOrd="0" presId="urn:microsoft.com/office/officeart/2018/5/layout/IconLeafLabelList"/>
    <dgm:cxn modelId="{8EC8A970-F8E8-4F7C-9B10-CBAFC3F758AF}" type="presParOf" srcId="{1EFC4C32-49D6-4E43-B8A7-B693D9C542A8}" destId="{D186604D-1865-425E-955A-B505F75CC96E}" srcOrd="0" destOrd="0" presId="urn:microsoft.com/office/officeart/2018/5/layout/IconLeafLabelList"/>
    <dgm:cxn modelId="{CC957001-A20B-4A1B-BF3B-2A2DE1A75DC9}" type="presParOf" srcId="{1EFC4C32-49D6-4E43-B8A7-B693D9C542A8}" destId="{B49D86A0-99C5-4850-819D-FE0AB2207E80}" srcOrd="1" destOrd="0" presId="urn:microsoft.com/office/officeart/2018/5/layout/IconLeafLabelList"/>
    <dgm:cxn modelId="{C369B217-F8AE-42FE-AE3D-F6A63AD85D93}" type="presParOf" srcId="{1EFC4C32-49D6-4E43-B8A7-B693D9C542A8}" destId="{130EBE1A-A2E6-4B26-BF8B-A63957F34BD4}" srcOrd="2" destOrd="0" presId="urn:microsoft.com/office/officeart/2018/5/layout/IconLeafLabelList"/>
    <dgm:cxn modelId="{0D87DC33-05F5-4EFF-BBBF-721AA4A455D1}" type="presParOf" srcId="{1EFC4C32-49D6-4E43-B8A7-B693D9C542A8}" destId="{38A246DD-87B4-45E5-86BF-49AD9AAA2D5E}" srcOrd="3" destOrd="0" presId="urn:microsoft.com/office/officeart/2018/5/layout/IconLeafLabelList"/>
    <dgm:cxn modelId="{465B1F77-012D-4302-994C-73F5255AECA3}" type="presParOf" srcId="{7755B3AE-3DBA-46DA-8063-3A8DE1BF110E}" destId="{8F7368C6-26B9-447D-B600-474FF982999C}" srcOrd="3" destOrd="0" presId="urn:microsoft.com/office/officeart/2018/5/layout/IconLeafLabelList"/>
    <dgm:cxn modelId="{9E19A998-E921-484D-A79B-2E7304190B99}" type="presParOf" srcId="{7755B3AE-3DBA-46DA-8063-3A8DE1BF110E}" destId="{DF0A1904-DD54-423D-A982-300530FDA132}" srcOrd="4" destOrd="0" presId="urn:microsoft.com/office/officeart/2018/5/layout/IconLeafLabelList"/>
    <dgm:cxn modelId="{A939EE63-632E-41DF-9821-B8F068ED29B6}" type="presParOf" srcId="{DF0A1904-DD54-423D-A982-300530FDA132}" destId="{926ECC3C-E5EB-4270-AC00-0A9D0441877B}" srcOrd="0" destOrd="0" presId="urn:microsoft.com/office/officeart/2018/5/layout/IconLeafLabelList"/>
    <dgm:cxn modelId="{75114D67-A91B-4D9E-834B-BBB0F4227BE6}" type="presParOf" srcId="{DF0A1904-DD54-423D-A982-300530FDA132}" destId="{B13B8726-9943-4AFF-A896-D128263CB3D1}" srcOrd="1" destOrd="0" presId="urn:microsoft.com/office/officeart/2018/5/layout/IconLeafLabelList"/>
    <dgm:cxn modelId="{DCFDDAE2-CF0E-485C-BE56-E214B48A7E70}" type="presParOf" srcId="{DF0A1904-DD54-423D-A982-300530FDA132}" destId="{DABFFDA3-D52E-4AA8-882F-19A6BB2FA0FD}" srcOrd="2" destOrd="0" presId="urn:microsoft.com/office/officeart/2018/5/layout/IconLeafLabelList"/>
    <dgm:cxn modelId="{C5ECECBA-A621-45BD-B734-1BD3B621ADFF}" type="presParOf" srcId="{DF0A1904-DD54-423D-A982-300530FDA132}" destId="{9425671C-BE7E-4811-9B72-B1BD513547F2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DC1851-9EB9-4C4C-BE48-3E43FA21CFF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515FC234-C449-449E-AAAF-CC14F9D004B7}">
      <dgm:prSet/>
      <dgm:spPr/>
      <dgm:t>
        <a:bodyPr/>
        <a:lstStyle/>
        <a:p>
          <a:r>
            <a:rPr lang="es-MX"/>
            <a:t>Con nota acumulativa</a:t>
          </a:r>
          <a:endParaRPr lang="en-US"/>
        </a:p>
      </dgm:t>
    </dgm:pt>
    <dgm:pt modelId="{6E2A8C62-61DB-40AD-9139-E531A38DB4EA}" type="parTrans" cxnId="{E4E22267-42CD-4171-A53C-A60F9489F492}">
      <dgm:prSet/>
      <dgm:spPr/>
      <dgm:t>
        <a:bodyPr/>
        <a:lstStyle/>
        <a:p>
          <a:endParaRPr lang="en-US"/>
        </a:p>
      </dgm:t>
    </dgm:pt>
    <dgm:pt modelId="{766C08C8-9A8E-4622-A3D7-10B3C8EF6170}" type="sibTrans" cxnId="{E4E22267-42CD-4171-A53C-A60F9489F492}">
      <dgm:prSet/>
      <dgm:spPr/>
      <dgm:t>
        <a:bodyPr/>
        <a:lstStyle/>
        <a:p>
          <a:endParaRPr lang="en-US"/>
        </a:p>
      </dgm:t>
    </dgm:pt>
    <dgm:pt modelId="{C70EC256-7B48-43A0-85AA-5518BDA1AE91}">
      <dgm:prSet/>
      <dgm:spPr/>
      <dgm:t>
        <a:bodyPr/>
        <a:lstStyle/>
        <a:p>
          <a:r>
            <a:rPr lang="es-MX"/>
            <a:t>Escribirme un mail como si yo fuese su apoderada</a:t>
          </a:r>
          <a:endParaRPr lang="en-US"/>
        </a:p>
      </dgm:t>
    </dgm:pt>
    <dgm:pt modelId="{4B52AA58-FFBA-4A2A-8E9A-40417B6762D7}" type="parTrans" cxnId="{C834BA76-83A5-4CFF-8479-FF07DC62B606}">
      <dgm:prSet/>
      <dgm:spPr/>
      <dgm:t>
        <a:bodyPr/>
        <a:lstStyle/>
        <a:p>
          <a:endParaRPr lang="en-US"/>
        </a:p>
      </dgm:t>
    </dgm:pt>
    <dgm:pt modelId="{D3B759D7-5C45-430D-A4FD-FDA0BC2918BE}" type="sibTrans" cxnId="{C834BA76-83A5-4CFF-8479-FF07DC62B606}">
      <dgm:prSet/>
      <dgm:spPr/>
      <dgm:t>
        <a:bodyPr/>
        <a:lstStyle/>
        <a:p>
          <a:endParaRPr lang="en-US"/>
        </a:p>
      </dgm:t>
    </dgm:pt>
    <dgm:pt modelId="{5F7B0566-3F53-430D-B571-C85BCD0C63F1}">
      <dgm:prSet/>
      <dgm:spPr/>
      <dgm:t>
        <a:bodyPr/>
        <a:lstStyle/>
        <a:p>
          <a:r>
            <a:rPr lang="es-MX"/>
            <a:t>Debes seguir cada uno de los 8 pasos</a:t>
          </a:r>
          <a:endParaRPr lang="en-US"/>
        </a:p>
      </dgm:t>
    </dgm:pt>
    <dgm:pt modelId="{045E7894-1B3B-4E20-BC9F-296CBF5C8951}" type="parTrans" cxnId="{4276ED78-3AA7-405E-A360-E31B7CC91E6E}">
      <dgm:prSet/>
      <dgm:spPr/>
      <dgm:t>
        <a:bodyPr/>
        <a:lstStyle/>
        <a:p>
          <a:endParaRPr lang="en-US"/>
        </a:p>
      </dgm:t>
    </dgm:pt>
    <dgm:pt modelId="{703E9878-CA75-43A1-94AA-E89B4D310F65}" type="sibTrans" cxnId="{4276ED78-3AA7-405E-A360-E31B7CC91E6E}">
      <dgm:prSet/>
      <dgm:spPr/>
      <dgm:t>
        <a:bodyPr/>
        <a:lstStyle/>
        <a:p>
          <a:endParaRPr lang="en-US"/>
        </a:p>
      </dgm:t>
    </dgm:pt>
    <dgm:pt modelId="{5E210758-03B6-4A6E-8AE4-4EB848B126B5}">
      <dgm:prSet/>
      <dgm:spPr/>
      <dgm:t>
        <a:bodyPr/>
        <a:lstStyle/>
        <a:p>
          <a:r>
            <a:rPr lang="es-MX"/>
            <a:t>Se debe enviar hoy, se reciben trabajos hasta que finalice la clase</a:t>
          </a:r>
          <a:endParaRPr lang="en-US"/>
        </a:p>
      </dgm:t>
    </dgm:pt>
    <dgm:pt modelId="{C86A1A8E-7A10-462A-9A28-A1E16AEB04C9}" type="parTrans" cxnId="{D0E1826C-0697-4C73-8612-4619811FFC4A}">
      <dgm:prSet/>
      <dgm:spPr/>
      <dgm:t>
        <a:bodyPr/>
        <a:lstStyle/>
        <a:p>
          <a:endParaRPr lang="en-US"/>
        </a:p>
      </dgm:t>
    </dgm:pt>
    <dgm:pt modelId="{64E0BFB0-3C23-450B-9828-B5AEC8E827C5}" type="sibTrans" cxnId="{D0E1826C-0697-4C73-8612-4619811FFC4A}">
      <dgm:prSet/>
      <dgm:spPr/>
      <dgm:t>
        <a:bodyPr/>
        <a:lstStyle/>
        <a:p>
          <a:endParaRPr lang="en-US"/>
        </a:p>
      </dgm:t>
    </dgm:pt>
    <dgm:pt modelId="{C66814AB-9205-4685-832A-FE95938E9281}" type="pres">
      <dgm:prSet presAssocID="{F1DC1851-9EB9-4C4C-BE48-3E43FA21CFF1}" presName="root" presStyleCnt="0">
        <dgm:presLayoutVars>
          <dgm:dir/>
          <dgm:resizeHandles val="exact"/>
        </dgm:presLayoutVars>
      </dgm:prSet>
      <dgm:spPr/>
    </dgm:pt>
    <dgm:pt modelId="{21C36EC0-4D1A-4505-A920-A4AABDFE3147}" type="pres">
      <dgm:prSet presAssocID="{515FC234-C449-449E-AAAF-CC14F9D004B7}" presName="compNode" presStyleCnt="0"/>
      <dgm:spPr/>
    </dgm:pt>
    <dgm:pt modelId="{A446A90C-9FC6-41DD-82A3-EBABBD381766}" type="pres">
      <dgm:prSet presAssocID="{515FC234-C449-449E-AAAF-CC14F9D004B7}" presName="bgRect" presStyleLbl="bgShp" presStyleIdx="0" presStyleCnt="4"/>
      <dgm:spPr/>
    </dgm:pt>
    <dgm:pt modelId="{6E7B2876-F231-457E-B62A-E83433F91797}" type="pres">
      <dgm:prSet presAssocID="{515FC234-C449-449E-AAAF-CC14F9D004B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ápiz"/>
        </a:ext>
      </dgm:extLst>
    </dgm:pt>
    <dgm:pt modelId="{E134D58D-8CAF-4E60-915C-598E5AA4E437}" type="pres">
      <dgm:prSet presAssocID="{515FC234-C449-449E-AAAF-CC14F9D004B7}" presName="spaceRect" presStyleCnt="0"/>
      <dgm:spPr/>
    </dgm:pt>
    <dgm:pt modelId="{73DC56E1-DECD-4FE9-BE2B-41EE128A6B0A}" type="pres">
      <dgm:prSet presAssocID="{515FC234-C449-449E-AAAF-CC14F9D004B7}" presName="parTx" presStyleLbl="revTx" presStyleIdx="0" presStyleCnt="4">
        <dgm:presLayoutVars>
          <dgm:chMax val="0"/>
          <dgm:chPref val="0"/>
        </dgm:presLayoutVars>
      </dgm:prSet>
      <dgm:spPr/>
    </dgm:pt>
    <dgm:pt modelId="{523E94A3-66E8-4AF1-A19D-39F3B60A0CDF}" type="pres">
      <dgm:prSet presAssocID="{766C08C8-9A8E-4622-A3D7-10B3C8EF6170}" presName="sibTrans" presStyleCnt="0"/>
      <dgm:spPr/>
    </dgm:pt>
    <dgm:pt modelId="{FF37C2D2-A003-446E-B8C7-8F316BD9D653}" type="pres">
      <dgm:prSet presAssocID="{C70EC256-7B48-43A0-85AA-5518BDA1AE91}" presName="compNode" presStyleCnt="0"/>
      <dgm:spPr/>
    </dgm:pt>
    <dgm:pt modelId="{825A7913-C6D3-4734-94DA-B1BABD8218D2}" type="pres">
      <dgm:prSet presAssocID="{C70EC256-7B48-43A0-85AA-5518BDA1AE91}" presName="bgRect" presStyleLbl="bgShp" presStyleIdx="1" presStyleCnt="4"/>
      <dgm:spPr/>
    </dgm:pt>
    <dgm:pt modelId="{1A7E6C0A-8B7F-41D6-8123-81B294B19984}" type="pres">
      <dgm:prSet presAssocID="{C70EC256-7B48-43A0-85AA-5518BDA1AE9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rreo electrónico"/>
        </a:ext>
      </dgm:extLst>
    </dgm:pt>
    <dgm:pt modelId="{F35F857A-AE22-4DC7-A2C9-29ADAB76055D}" type="pres">
      <dgm:prSet presAssocID="{C70EC256-7B48-43A0-85AA-5518BDA1AE91}" presName="spaceRect" presStyleCnt="0"/>
      <dgm:spPr/>
    </dgm:pt>
    <dgm:pt modelId="{D771137A-2F3B-4C22-84ED-DC92C8B1892F}" type="pres">
      <dgm:prSet presAssocID="{C70EC256-7B48-43A0-85AA-5518BDA1AE91}" presName="parTx" presStyleLbl="revTx" presStyleIdx="1" presStyleCnt="4">
        <dgm:presLayoutVars>
          <dgm:chMax val="0"/>
          <dgm:chPref val="0"/>
        </dgm:presLayoutVars>
      </dgm:prSet>
      <dgm:spPr/>
    </dgm:pt>
    <dgm:pt modelId="{FDDBA391-DA25-426B-838B-518D0AE9B3E4}" type="pres">
      <dgm:prSet presAssocID="{D3B759D7-5C45-430D-A4FD-FDA0BC2918BE}" presName="sibTrans" presStyleCnt="0"/>
      <dgm:spPr/>
    </dgm:pt>
    <dgm:pt modelId="{4EBFF86C-0D21-47E7-9D57-9B8907E9151D}" type="pres">
      <dgm:prSet presAssocID="{5F7B0566-3F53-430D-B571-C85BCD0C63F1}" presName="compNode" presStyleCnt="0"/>
      <dgm:spPr/>
    </dgm:pt>
    <dgm:pt modelId="{0DD6E42C-D9D4-4E24-BF4E-812EF425BF8B}" type="pres">
      <dgm:prSet presAssocID="{5F7B0566-3F53-430D-B571-C85BCD0C63F1}" presName="bgRect" presStyleLbl="bgShp" presStyleIdx="2" presStyleCnt="4"/>
      <dgm:spPr/>
    </dgm:pt>
    <dgm:pt modelId="{5DB8A722-A015-4279-8FF3-029CCC8E769D}" type="pres">
      <dgm:prSet presAssocID="{5F7B0566-3F53-430D-B571-C85BCD0C63F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uellas"/>
        </a:ext>
      </dgm:extLst>
    </dgm:pt>
    <dgm:pt modelId="{5486536E-610B-409F-9CD8-FD60F6372D49}" type="pres">
      <dgm:prSet presAssocID="{5F7B0566-3F53-430D-B571-C85BCD0C63F1}" presName="spaceRect" presStyleCnt="0"/>
      <dgm:spPr/>
    </dgm:pt>
    <dgm:pt modelId="{6E6F0423-4E45-4783-A6D7-8793F6A1A7E2}" type="pres">
      <dgm:prSet presAssocID="{5F7B0566-3F53-430D-B571-C85BCD0C63F1}" presName="parTx" presStyleLbl="revTx" presStyleIdx="2" presStyleCnt="4">
        <dgm:presLayoutVars>
          <dgm:chMax val="0"/>
          <dgm:chPref val="0"/>
        </dgm:presLayoutVars>
      </dgm:prSet>
      <dgm:spPr/>
    </dgm:pt>
    <dgm:pt modelId="{C8C97549-0A4A-4550-B493-37EAC3A7DBC1}" type="pres">
      <dgm:prSet presAssocID="{703E9878-CA75-43A1-94AA-E89B4D310F65}" presName="sibTrans" presStyleCnt="0"/>
      <dgm:spPr/>
    </dgm:pt>
    <dgm:pt modelId="{31DCD4B2-5381-43CB-BAF5-E303B23F99D9}" type="pres">
      <dgm:prSet presAssocID="{5E210758-03B6-4A6E-8AE4-4EB848B126B5}" presName="compNode" presStyleCnt="0"/>
      <dgm:spPr/>
    </dgm:pt>
    <dgm:pt modelId="{EEA77F40-A99D-46C8-BB37-D542D75F8AA4}" type="pres">
      <dgm:prSet presAssocID="{5E210758-03B6-4A6E-8AE4-4EB848B126B5}" presName="bgRect" presStyleLbl="bgShp" presStyleIdx="3" presStyleCnt="4"/>
      <dgm:spPr/>
    </dgm:pt>
    <dgm:pt modelId="{4B9A5B94-3BB8-464C-8760-5BF81E825575}" type="pres">
      <dgm:prSet presAssocID="{5E210758-03B6-4A6E-8AE4-4EB848B126B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o"/>
        </a:ext>
      </dgm:extLst>
    </dgm:pt>
    <dgm:pt modelId="{EB4DDFAE-F542-4383-ADD9-D702C7C422E0}" type="pres">
      <dgm:prSet presAssocID="{5E210758-03B6-4A6E-8AE4-4EB848B126B5}" presName="spaceRect" presStyleCnt="0"/>
      <dgm:spPr/>
    </dgm:pt>
    <dgm:pt modelId="{DB564D49-6C49-4BEB-A6C3-0F272D2E2CF5}" type="pres">
      <dgm:prSet presAssocID="{5E210758-03B6-4A6E-8AE4-4EB848B126B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F9C3839-F155-4138-952C-992A4BCB3B31}" type="presOf" srcId="{F1DC1851-9EB9-4C4C-BE48-3E43FA21CFF1}" destId="{C66814AB-9205-4685-832A-FE95938E9281}" srcOrd="0" destOrd="0" presId="urn:microsoft.com/office/officeart/2018/2/layout/IconVerticalSolidList"/>
    <dgm:cxn modelId="{E4E22267-42CD-4171-A53C-A60F9489F492}" srcId="{F1DC1851-9EB9-4C4C-BE48-3E43FA21CFF1}" destId="{515FC234-C449-449E-AAAF-CC14F9D004B7}" srcOrd="0" destOrd="0" parTransId="{6E2A8C62-61DB-40AD-9139-E531A38DB4EA}" sibTransId="{766C08C8-9A8E-4622-A3D7-10B3C8EF6170}"/>
    <dgm:cxn modelId="{B5B2D34B-7898-49A6-80C8-5EAB8BBD73C7}" type="presOf" srcId="{5F7B0566-3F53-430D-B571-C85BCD0C63F1}" destId="{6E6F0423-4E45-4783-A6D7-8793F6A1A7E2}" srcOrd="0" destOrd="0" presId="urn:microsoft.com/office/officeart/2018/2/layout/IconVerticalSolidList"/>
    <dgm:cxn modelId="{D0E1826C-0697-4C73-8612-4619811FFC4A}" srcId="{F1DC1851-9EB9-4C4C-BE48-3E43FA21CFF1}" destId="{5E210758-03B6-4A6E-8AE4-4EB848B126B5}" srcOrd="3" destOrd="0" parTransId="{C86A1A8E-7A10-462A-9A28-A1E16AEB04C9}" sibTransId="{64E0BFB0-3C23-450B-9828-B5AEC8E827C5}"/>
    <dgm:cxn modelId="{C834BA76-83A5-4CFF-8479-FF07DC62B606}" srcId="{F1DC1851-9EB9-4C4C-BE48-3E43FA21CFF1}" destId="{C70EC256-7B48-43A0-85AA-5518BDA1AE91}" srcOrd="1" destOrd="0" parTransId="{4B52AA58-FFBA-4A2A-8E9A-40417B6762D7}" sibTransId="{D3B759D7-5C45-430D-A4FD-FDA0BC2918BE}"/>
    <dgm:cxn modelId="{4276ED78-3AA7-405E-A360-E31B7CC91E6E}" srcId="{F1DC1851-9EB9-4C4C-BE48-3E43FA21CFF1}" destId="{5F7B0566-3F53-430D-B571-C85BCD0C63F1}" srcOrd="2" destOrd="0" parTransId="{045E7894-1B3B-4E20-BC9F-296CBF5C8951}" sibTransId="{703E9878-CA75-43A1-94AA-E89B4D310F65}"/>
    <dgm:cxn modelId="{C52B2799-42C1-4778-BD7F-9AE373F40D49}" type="presOf" srcId="{C70EC256-7B48-43A0-85AA-5518BDA1AE91}" destId="{D771137A-2F3B-4C22-84ED-DC92C8B1892F}" srcOrd="0" destOrd="0" presId="urn:microsoft.com/office/officeart/2018/2/layout/IconVerticalSolidList"/>
    <dgm:cxn modelId="{976218BF-A1A1-44E8-B732-A5972DCAA64E}" type="presOf" srcId="{515FC234-C449-449E-AAAF-CC14F9D004B7}" destId="{73DC56E1-DECD-4FE9-BE2B-41EE128A6B0A}" srcOrd="0" destOrd="0" presId="urn:microsoft.com/office/officeart/2018/2/layout/IconVerticalSolidList"/>
    <dgm:cxn modelId="{21A521CC-56C1-4289-B96F-A735E4531B10}" type="presOf" srcId="{5E210758-03B6-4A6E-8AE4-4EB848B126B5}" destId="{DB564D49-6C49-4BEB-A6C3-0F272D2E2CF5}" srcOrd="0" destOrd="0" presId="urn:microsoft.com/office/officeart/2018/2/layout/IconVerticalSolidList"/>
    <dgm:cxn modelId="{A8E65371-5BF5-4B1F-B55E-B58AE4017FC9}" type="presParOf" srcId="{C66814AB-9205-4685-832A-FE95938E9281}" destId="{21C36EC0-4D1A-4505-A920-A4AABDFE3147}" srcOrd="0" destOrd="0" presId="urn:microsoft.com/office/officeart/2018/2/layout/IconVerticalSolidList"/>
    <dgm:cxn modelId="{DEF94DEF-22AA-4346-B893-9D8DFC552487}" type="presParOf" srcId="{21C36EC0-4D1A-4505-A920-A4AABDFE3147}" destId="{A446A90C-9FC6-41DD-82A3-EBABBD381766}" srcOrd="0" destOrd="0" presId="urn:microsoft.com/office/officeart/2018/2/layout/IconVerticalSolidList"/>
    <dgm:cxn modelId="{C5DA2B76-E219-4662-A830-B28CDDA958B0}" type="presParOf" srcId="{21C36EC0-4D1A-4505-A920-A4AABDFE3147}" destId="{6E7B2876-F231-457E-B62A-E83433F91797}" srcOrd="1" destOrd="0" presId="urn:microsoft.com/office/officeart/2018/2/layout/IconVerticalSolidList"/>
    <dgm:cxn modelId="{01569DDB-0DD3-4037-AF8D-8C0CE709A4B0}" type="presParOf" srcId="{21C36EC0-4D1A-4505-A920-A4AABDFE3147}" destId="{E134D58D-8CAF-4E60-915C-598E5AA4E437}" srcOrd="2" destOrd="0" presId="urn:microsoft.com/office/officeart/2018/2/layout/IconVerticalSolidList"/>
    <dgm:cxn modelId="{1565985D-B1E0-4434-A23B-4CA39DDC5D5F}" type="presParOf" srcId="{21C36EC0-4D1A-4505-A920-A4AABDFE3147}" destId="{73DC56E1-DECD-4FE9-BE2B-41EE128A6B0A}" srcOrd="3" destOrd="0" presId="urn:microsoft.com/office/officeart/2018/2/layout/IconVerticalSolidList"/>
    <dgm:cxn modelId="{9CD35E66-E0B7-4336-8230-82D0571A893C}" type="presParOf" srcId="{C66814AB-9205-4685-832A-FE95938E9281}" destId="{523E94A3-66E8-4AF1-A19D-39F3B60A0CDF}" srcOrd="1" destOrd="0" presId="urn:microsoft.com/office/officeart/2018/2/layout/IconVerticalSolidList"/>
    <dgm:cxn modelId="{6DC73CF4-43FA-48FD-9304-96C804D67F35}" type="presParOf" srcId="{C66814AB-9205-4685-832A-FE95938E9281}" destId="{FF37C2D2-A003-446E-B8C7-8F316BD9D653}" srcOrd="2" destOrd="0" presId="urn:microsoft.com/office/officeart/2018/2/layout/IconVerticalSolidList"/>
    <dgm:cxn modelId="{1316BB53-FB52-41B8-8861-E641BFCB2E6A}" type="presParOf" srcId="{FF37C2D2-A003-446E-B8C7-8F316BD9D653}" destId="{825A7913-C6D3-4734-94DA-B1BABD8218D2}" srcOrd="0" destOrd="0" presId="urn:microsoft.com/office/officeart/2018/2/layout/IconVerticalSolidList"/>
    <dgm:cxn modelId="{EE2FAD20-AF47-4B9B-9328-761A524C7ADC}" type="presParOf" srcId="{FF37C2D2-A003-446E-B8C7-8F316BD9D653}" destId="{1A7E6C0A-8B7F-41D6-8123-81B294B19984}" srcOrd="1" destOrd="0" presId="urn:microsoft.com/office/officeart/2018/2/layout/IconVerticalSolidList"/>
    <dgm:cxn modelId="{EC10FE06-4B8A-4BDF-834A-E3D1F97A0BB3}" type="presParOf" srcId="{FF37C2D2-A003-446E-B8C7-8F316BD9D653}" destId="{F35F857A-AE22-4DC7-A2C9-29ADAB76055D}" srcOrd="2" destOrd="0" presId="urn:microsoft.com/office/officeart/2018/2/layout/IconVerticalSolidList"/>
    <dgm:cxn modelId="{E8EBA179-F4BA-4AD4-B661-4C54FD701D83}" type="presParOf" srcId="{FF37C2D2-A003-446E-B8C7-8F316BD9D653}" destId="{D771137A-2F3B-4C22-84ED-DC92C8B1892F}" srcOrd="3" destOrd="0" presId="urn:microsoft.com/office/officeart/2018/2/layout/IconVerticalSolidList"/>
    <dgm:cxn modelId="{C338C5A2-05A0-4189-A451-DA62A9D941B0}" type="presParOf" srcId="{C66814AB-9205-4685-832A-FE95938E9281}" destId="{FDDBA391-DA25-426B-838B-518D0AE9B3E4}" srcOrd="3" destOrd="0" presId="urn:microsoft.com/office/officeart/2018/2/layout/IconVerticalSolidList"/>
    <dgm:cxn modelId="{9430A728-810C-4D13-AE77-517A6937272F}" type="presParOf" srcId="{C66814AB-9205-4685-832A-FE95938E9281}" destId="{4EBFF86C-0D21-47E7-9D57-9B8907E9151D}" srcOrd="4" destOrd="0" presId="urn:microsoft.com/office/officeart/2018/2/layout/IconVerticalSolidList"/>
    <dgm:cxn modelId="{0574ABE6-C2DB-4F3C-BEE0-10169CF535CF}" type="presParOf" srcId="{4EBFF86C-0D21-47E7-9D57-9B8907E9151D}" destId="{0DD6E42C-D9D4-4E24-BF4E-812EF425BF8B}" srcOrd="0" destOrd="0" presId="urn:microsoft.com/office/officeart/2018/2/layout/IconVerticalSolidList"/>
    <dgm:cxn modelId="{42CFCE8B-011C-4B99-BAD4-C4F9E257EE6D}" type="presParOf" srcId="{4EBFF86C-0D21-47E7-9D57-9B8907E9151D}" destId="{5DB8A722-A015-4279-8FF3-029CCC8E769D}" srcOrd="1" destOrd="0" presId="urn:microsoft.com/office/officeart/2018/2/layout/IconVerticalSolidList"/>
    <dgm:cxn modelId="{93263E79-7874-4FBB-A0B9-C206DBF4AE64}" type="presParOf" srcId="{4EBFF86C-0D21-47E7-9D57-9B8907E9151D}" destId="{5486536E-610B-409F-9CD8-FD60F6372D49}" srcOrd="2" destOrd="0" presId="urn:microsoft.com/office/officeart/2018/2/layout/IconVerticalSolidList"/>
    <dgm:cxn modelId="{90980DBC-2A31-4673-A140-05A3D0A5B34F}" type="presParOf" srcId="{4EBFF86C-0D21-47E7-9D57-9B8907E9151D}" destId="{6E6F0423-4E45-4783-A6D7-8793F6A1A7E2}" srcOrd="3" destOrd="0" presId="urn:microsoft.com/office/officeart/2018/2/layout/IconVerticalSolidList"/>
    <dgm:cxn modelId="{695F6C0E-CD44-46AA-9156-B1DB293C4460}" type="presParOf" srcId="{C66814AB-9205-4685-832A-FE95938E9281}" destId="{C8C97549-0A4A-4550-B493-37EAC3A7DBC1}" srcOrd="5" destOrd="0" presId="urn:microsoft.com/office/officeart/2018/2/layout/IconVerticalSolidList"/>
    <dgm:cxn modelId="{6D255E2E-7233-41E7-985B-B8625AE1F8F7}" type="presParOf" srcId="{C66814AB-9205-4685-832A-FE95938E9281}" destId="{31DCD4B2-5381-43CB-BAF5-E303B23F99D9}" srcOrd="6" destOrd="0" presId="urn:microsoft.com/office/officeart/2018/2/layout/IconVerticalSolidList"/>
    <dgm:cxn modelId="{5AFB0AC9-BFF2-44CB-9BCF-A5D48A7F6BCC}" type="presParOf" srcId="{31DCD4B2-5381-43CB-BAF5-E303B23F99D9}" destId="{EEA77F40-A99D-46C8-BB37-D542D75F8AA4}" srcOrd="0" destOrd="0" presId="urn:microsoft.com/office/officeart/2018/2/layout/IconVerticalSolidList"/>
    <dgm:cxn modelId="{83DB993F-5430-4302-9A14-ACD9429974FD}" type="presParOf" srcId="{31DCD4B2-5381-43CB-BAF5-E303B23F99D9}" destId="{4B9A5B94-3BB8-464C-8760-5BF81E825575}" srcOrd="1" destOrd="0" presId="urn:microsoft.com/office/officeart/2018/2/layout/IconVerticalSolidList"/>
    <dgm:cxn modelId="{E273E81C-A8E7-4ADB-9C02-78A1AECACC27}" type="presParOf" srcId="{31DCD4B2-5381-43CB-BAF5-E303B23F99D9}" destId="{EB4DDFAE-F542-4383-ADD9-D702C7C422E0}" srcOrd="2" destOrd="0" presId="urn:microsoft.com/office/officeart/2018/2/layout/IconVerticalSolidList"/>
    <dgm:cxn modelId="{F5B7907A-0D80-4F74-A1C3-F1CFFB0DA7E8}" type="presParOf" srcId="{31DCD4B2-5381-43CB-BAF5-E303B23F99D9}" destId="{DB564D49-6C49-4BEB-A6C3-0F272D2E2CF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DB4B2-C544-41E7-BAF4-BBF42DBCBA18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/>
            <a:t>Define tu objetivo.</a:t>
          </a:r>
          <a:endParaRPr lang="en-US" sz="2600" kern="1200"/>
        </a:p>
      </dsp:txBody>
      <dsp:txXfrm>
        <a:off x="3080" y="587032"/>
        <a:ext cx="2444055" cy="1466433"/>
      </dsp:txXfrm>
    </dsp:sp>
    <dsp:sp modelId="{49C6B28C-E939-4F87-ABF2-EC0D3BA0A4CE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-1736021"/>
                <a:satOff val="-118"/>
                <a:lumOff val="2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736021"/>
                <a:satOff val="-118"/>
                <a:lumOff val="2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736021"/>
                <a:satOff val="-118"/>
                <a:lumOff val="2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/>
            <a:t>Crea un asunto claro y conciso.</a:t>
          </a:r>
          <a:endParaRPr lang="en-US" sz="2600" kern="1200"/>
        </a:p>
      </dsp:txBody>
      <dsp:txXfrm>
        <a:off x="2691541" y="587032"/>
        <a:ext cx="2444055" cy="1466433"/>
      </dsp:txXfrm>
    </dsp:sp>
    <dsp:sp modelId="{AAF18022-B328-4BD1-B674-2C9C792D8433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-3472043"/>
                <a:satOff val="-236"/>
                <a:lumOff val="5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472043"/>
                <a:satOff val="-236"/>
                <a:lumOff val="5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472043"/>
                <a:satOff val="-236"/>
                <a:lumOff val="5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/>
            <a:t>Agrega un saludo apropiado.</a:t>
          </a:r>
          <a:endParaRPr lang="en-US" sz="2600" kern="1200"/>
        </a:p>
      </dsp:txBody>
      <dsp:txXfrm>
        <a:off x="5380002" y="587032"/>
        <a:ext cx="2444055" cy="1466433"/>
      </dsp:txXfrm>
    </dsp:sp>
    <dsp:sp modelId="{9F069FC5-37ED-47B5-BF09-89E3BE70A571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-5208064"/>
                <a:satOff val="-354"/>
                <a:lumOff val="8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08064"/>
                <a:satOff val="-354"/>
                <a:lumOff val="8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08064"/>
                <a:satOff val="-354"/>
                <a:lumOff val="8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/>
            <a:t>Haz una breve introducción.</a:t>
          </a:r>
          <a:endParaRPr lang="en-US" sz="2600" kern="1200"/>
        </a:p>
      </dsp:txBody>
      <dsp:txXfrm>
        <a:off x="8068463" y="587032"/>
        <a:ext cx="2444055" cy="1466433"/>
      </dsp:txXfrm>
    </dsp:sp>
    <dsp:sp modelId="{E5534601-0B6E-4146-BCAE-F72E93A35760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-6944086"/>
                <a:satOff val="-472"/>
                <a:lumOff val="11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944086"/>
                <a:satOff val="-472"/>
                <a:lumOff val="11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944086"/>
                <a:satOff val="-472"/>
                <a:lumOff val="11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/>
            <a:t>Desarrolla tu mensaje.</a:t>
          </a:r>
          <a:endParaRPr lang="en-US" sz="2600" kern="1200"/>
        </a:p>
      </dsp:txBody>
      <dsp:txXfrm>
        <a:off x="3080" y="2297871"/>
        <a:ext cx="2444055" cy="1466433"/>
      </dsp:txXfrm>
    </dsp:sp>
    <dsp:sp modelId="{7A1A95B9-15AF-4C6C-BEFD-191056F3E158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-8680107"/>
                <a:satOff val="-590"/>
                <a:lumOff val="14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680107"/>
                <a:satOff val="-590"/>
                <a:lumOff val="14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680107"/>
                <a:satOff val="-590"/>
                <a:lumOff val="14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/>
            <a:t>Redacta un cierre.</a:t>
          </a:r>
          <a:endParaRPr lang="en-US" sz="2600" kern="1200"/>
        </a:p>
      </dsp:txBody>
      <dsp:txXfrm>
        <a:off x="2691541" y="2297871"/>
        <a:ext cx="2444055" cy="1466433"/>
      </dsp:txXfrm>
    </dsp:sp>
    <dsp:sp modelId="{8A0E3312-0CCC-4EA1-9B37-FF95FE0BAB17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-10416129"/>
                <a:satOff val="-708"/>
                <a:lumOff val="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416129"/>
                <a:satOff val="-708"/>
                <a:lumOff val="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416129"/>
                <a:satOff val="-708"/>
                <a:lumOff val="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/>
            <a:t>Revisa y corrige lo que creas oportuno.</a:t>
          </a:r>
          <a:endParaRPr lang="en-US" sz="2600" kern="1200"/>
        </a:p>
      </dsp:txBody>
      <dsp:txXfrm>
        <a:off x="5380002" y="2297871"/>
        <a:ext cx="2444055" cy="1466433"/>
      </dsp:txXfrm>
    </dsp:sp>
    <dsp:sp modelId="{673E0CAF-4406-4C54-892C-23B5299A4003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/>
            <a:t>Envíalo y haz un seguimiento</a:t>
          </a:r>
          <a:endParaRPr lang="en-US" sz="2600" kern="1200"/>
        </a:p>
      </dsp:txBody>
      <dsp:txXfrm>
        <a:off x="8068463" y="2297871"/>
        <a:ext cx="2444055" cy="1466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C6E46-CA2C-4281-A345-E768BB158966}">
      <dsp:nvSpPr>
        <dsp:cNvPr id="0" name=""/>
        <dsp:cNvSpPr/>
      </dsp:nvSpPr>
      <dsp:spPr>
        <a:xfrm>
          <a:off x="0" y="31329"/>
          <a:ext cx="10515600" cy="20896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800" kern="1200"/>
            <a:t>Antes de redactar tu correo, piensa en su finalidad: qué esperas lograr y qué quieres comunicar. </a:t>
          </a:r>
          <a:endParaRPr lang="en-US" sz="3800" kern="1200"/>
        </a:p>
      </dsp:txBody>
      <dsp:txXfrm>
        <a:off x="102007" y="133336"/>
        <a:ext cx="10311586" cy="1885605"/>
      </dsp:txXfrm>
    </dsp:sp>
    <dsp:sp modelId="{13A1AE60-EB5F-41E1-A8AD-D83454354EB9}">
      <dsp:nvSpPr>
        <dsp:cNvPr id="0" name=""/>
        <dsp:cNvSpPr/>
      </dsp:nvSpPr>
      <dsp:spPr>
        <a:xfrm>
          <a:off x="0" y="2230389"/>
          <a:ext cx="10515600" cy="2089619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800" kern="1200"/>
            <a:t>Así, definirás un objetivo que te servirá de guía para que todos los elementos de tu correo estén alineados y elabores un mensaje efectivo.</a:t>
          </a:r>
          <a:endParaRPr lang="en-US" sz="3800" kern="1200"/>
        </a:p>
      </dsp:txBody>
      <dsp:txXfrm>
        <a:off x="102007" y="2332396"/>
        <a:ext cx="10311586" cy="18856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8D6EE-B786-46EF-A620-90D7E78BD05A}">
      <dsp:nvSpPr>
        <dsp:cNvPr id="0" name=""/>
        <dsp:cNvSpPr/>
      </dsp:nvSpPr>
      <dsp:spPr>
        <a:xfrm>
          <a:off x="0" y="207909"/>
          <a:ext cx="10515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DC8CA3-1E23-4B9A-A245-8BD6FFF952E6}">
      <dsp:nvSpPr>
        <dsp:cNvPr id="0" name=""/>
        <dsp:cNvSpPr/>
      </dsp:nvSpPr>
      <dsp:spPr>
        <a:xfrm>
          <a:off x="525780" y="30789"/>
          <a:ext cx="7360920" cy="354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/>
            <a:t>S</a:t>
          </a:r>
          <a:r>
            <a:rPr lang="es-CL" sz="1800" b="0" i="0" kern="1200"/>
            <a:t>aludos cordiales.</a:t>
          </a:r>
          <a:endParaRPr lang="en-US" sz="1800" kern="1200"/>
        </a:p>
      </dsp:txBody>
      <dsp:txXfrm>
        <a:off x="543073" y="48082"/>
        <a:ext cx="7326334" cy="319654"/>
      </dsp:txXfrm>
    </dsp:sp>
    <dsp:sp modelId="{B24EAB95-5702-4B2C-88D7-938E3E8743C4}">
      <dsp:nvSpPr>
        <dsp:cNvPr id="0" name=""/>
        <dsp:cNvSpPr/>
      </dsp:nvSpPr>
      <dsp:spPr>
        <a:xfrm>
          <a:off x="0" y="752229"/>
          <a:ext cx="10515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920516"/>
              <a:satOff val="-2642"/>
              <a:lumOff val="-423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17209-DDC8-4641-8BF4-21D73A90195C}">
      <dsp:nvSpPr>
        <dsp:cNvPr id="0" name=""/>
        <dsp:cNvSpPr/>
      </dsp:nvSpPr>
      <dsp:spPr>
        <a:xfrm>
          <a:off x="525780" y="575109"/>
          <a:ext cx="7360920" cy="354240"/>
        </a:xfrm>
        <a:prstGeom prst="roundRect">
          <a:avLst/>
        </a:prstGeom>
        <a:gradFill rotWithShape="0">
          <a:gsLst>
            <a:gs pos="0">
              <a:schemeClr val="accent2">
                <a:hueOff val="920516"/>
                <a:satOff val="-2642"/>
                <a:lumOff val="-42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20516"/>
                <a:satOff val="-2642"/>
                <a:lumOff val="-42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20516"/>
                <a:satOff val="-2642"/>
                <a:lumOff val="-42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0" i="0" kern="1200"/>
            <a:t>Atentamente.</a:t>
          </a:r>
          <a:endParaRPr lang="en-US" sz="1800" kern="1200"/>
        </a:p>
      </dsp:txBody>
      <dsp:txXfrm>
        <a:off x="543073" y="592402"/>
        <a:ext cx="7326334" cy="319654"/>
      </dsp:txXfrm>
    </dsp:sp>
    <dsp:sp modelId="{A360A944-32ED-4F34-9A0D-DB0139CEAEE4}">
      <dsp:nvSpPr>
        <dsp:cNvPr id="0" name=""/>
        <dsp:cNvSpPr/>
      </dsp:nvSpPr>
      <dsp:spPr>
        <a:xfrm>
          <a:off x="0" y="1296549"/>
          <a:ext cx="10515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841033"/>
              <a:satOff val="-5284"/>
              <a:lumOff val="-846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70861-72F5-443C-915C-FC5C925B5BF1}">
      <dsp:nvSpPr>
        <dsp:cNvPr id="0" name=""/>
        <dsp:cNvSpPr/>
      </dsp:nvSpPr>
      <dsp:spPr>
        <a:xfrm>
          <a:off x="525780" y="1119429"/>
          <a:ext cx="7360920" cy="354240"/>
        </a:xfrm>
        <a:prstGeom prst="roundRect">
          <a:avLst/>
        </a:prstGeom>
        <a:gradFill rotWithShape="0">
          <a:gsLst>
            <a:gs pos="0">
              <a:schemeClr val="accent2">
                <a:hueOff val="1841033"/>
                <a:satOff val="-5284"/>
                <a:lumOff val="-84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841033"/>
                <a:satOff val="-5284"/>
                <a:lumOff val="-84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841033"/>
                <a:satOff val="-5284"/>
                <a:lumOff val="-84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0" i="0" kern="1200" dirty="0"/>
            <a:t>Cordialmente.</a:t>
          </a:r>
          <a:endParaRPr lang="en-US" sz="1800" kern="1200" dirty="0"/>
        </a:p>
      </dsp:txBody>
      <dsp:txXfrm>
        <a:off x="543073" y="1136722"/>
        <a:ext cx="7326334" cy="319654"/>
      </dsp:txXfrm>
    </dsp:sp>
    <dsp:sp modelId="{7BC79D42-8F14-4796-BC14-397F0529897D}">
      <dsp:nvSpPr>
        <dsp:cNvPr id="0" name=""/>
        <dsp:cNvSpPr/>
      </dsp:nvSpPr>
      <dsp:spPr>
        <a:xfrm>
          <a:off x="0" y="1840868"/>
          <a:ext cx="10515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761549"/>
              <a:satOff val="-7926"/>
              <a:lumOff val="-126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DB17B-6487-4003-99DB-9C3314865C4B}">
      <dsp:nvSpPr>
        <dsp:cNvPr id="0" name=""/>
        <dsp:cNvSpPr/>
      </dsp:nvSpPr>
      <dsp:spPr>
        <a:xfrm>
          <a:off x="525780" y="1663749"/>
          <a:ext cx="7360920" cy="354240"/>
        </a:xfrm>
        <a:prstGeom prst="roundRect">
          <a:avLst/>
        </a:prstGeom>
        <a:gradFill rotWithShape="0">
          <a:gsLst>
            <a:gs pos="0">
              <a:schemeClr val="accent2">
                <a:hueOff val="2761549"/>
                <a:satOff val="-7926"/>
                <a:lumOff val="-126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761549"/>
                <a:satOff val="-7926"/>
                <a:lumOff val="-126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761549"/>
                <a:satOff val="-7926"/>
                <a:lumOff val="-126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0" i="0" kern="1200"/>
            <a:t>Respetuosamente.</a:t>
          </a:r>
          <a:endParaRPr lang="en-US" sz="1800" kern="1200"/>
        </a:p>
      </dsp:txBody>
      <dsp:txXfrm>
        <a:off x="543073" y="1681042"/>
        <a:ext cx="7326334" cy="319654"/>
      </dsp:txXfrm>
    </dsp:sp>
    <dsp:sp modelId="{C7BC0C34-9490-43D3-A3C0-7ABF2344A943}">
      <dsp:nvSpPr>
        <dsp:cNvPr id="0" name=""/>
        <dsp:cNvSpPr/>
      </dsp:nvSpPr>
      <dsp:spPr>
        <a:xfrm>
          <a:off x="0" y="2385188"/>
          <a:ext cx="10515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682065"/>
              <a:satOff val="-10567"/>
              <a:lumOff val="-1691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1B0A9-4430-436C-B143-8B1EAFFFD53F}">
      <dsp:nvSpPr>
        <dsp:cNvPr id="0" name=""/>
        <dsp:cNvSpPr/>
      </dsp:nvSpPr>
      <dsp:spPr>
        <a:xfrm>
          <a:off x="525780" y="2208068"/>
          <a:ext cx="7360920" cy="354240"/>
        </a:xfrm>
        <a:prstGeom prst="roundRect">
          <a:avLst/>
        </a:prstGeom>
        <a:gradFill rotWithShape="0">
          <a:gsLst>
            <a:gs pos="0">
              <a:schemeClr val="accent2">
                <a:hueOff val="3682065"/>
                <a:satOff val="-10567"/>
                <a:lumOff val="-169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682065"/>
                <a:satOff val="-10567"/>
                <a:lumOff val="-169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682065"/>
                <a:satOff val="-10567"/>
                <a:lumOff val="-169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0" i="0" kern="1200"/>
            <a:t>Quedo al pendiente.</a:t>
          </a:r>
          <a:endParaRPr lang="en-US" sz="1800" kern="1200"/>
        </a:p>
      </dsp:txBody>
      <dsp:txXfrm>
        <a:off x="543073" y="2225361"/>
        <a:ext cx="7326334" cy="319654"/>
      </dsp:txXfrm>
    </dsp:sp>
    <dsp:sp modelId="{6B3E13C2-08EB-4F7C-9008-7529ACDF655D}">
      <dsp:nvSpPr>
        <dsp:cNvPr id="0" name=""/>
        <dsp:cNvSpPr/>
      </dsp:nvSpPr>
      <dsp:spPr>
        <a:xfrm>
          <a:off x="0" y="2929508"/>
          <a:ext cx="10515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4602581"/>
              <a:satOff val="-13209"/>
              <a:lumOff val="-2114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F78A62-E47F-4CF5-8593-1EA6F9365BF6}">
      <dsp:nvSpPr>
        <dsp:cNvPr id="0" name=""/>
        <dsp:cNvSpPr/>
      </dsp:nvSpPr>
      <dsp:spPr>
        <a:xfrm>
          <a:off x="525780" y="2752388"/>
          <a:ext cx="7360920" cy="354240"/>
        </a:xfrm>
        <a:prstGeom prst="roundRect">
          <a:avLst/>
        </a:prstGeom>
        <a:gradFill rotWithShape="0">
          <a:gsLst>
            <a:gs pos="0">
              <a:schemeClr val="accent2">
                <a:hueOff val="4602581"/>
                <a:satOff val="-13209"/>
                <a:lumOff val="-211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602581"/>
                <a:satOff val="-13209"/>
                <a:lumOff val="-211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602581"/>
                <a:satOff val="-13209"/>
                <a:lumOff val="-211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0" i="0" kern="1200"/>
            <a:t>Quedo atenta a sus comentarios.</a:t>
          </a:r>
          <a:endParaRPr lang="en-US" sz="1800" kern="1200"/>
        </a:p>
      </dsp:txBody>
      <dsp:txXfrm>
        <a:off x="543073" y="2769681"/>
        <a:ext cx="7326334" cy="319654"/>
      </dsp:txXfrm>
    </dsp:sp>
    <dsp:sp modelId="{E0DDAB3F-6113-4D09-AEB8-BD5C1603C4CC}">
      <dsp:nvSpPr>
        <dsp:cNvPr id="0" name=""/>
        <dsp:cNvSpPr/>
      </dsp:nvSpPr>
      <dsp:spPr>
        <a:xfrm>
          <a:off x="0" y="3473829"/>
          <a:ext cx="10515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5523098"/>
              <a:satOff val="-15851"/>
              <a:lumOff val="-2537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BF247-279E-4FC3-910F-687A4FFAFB72}">
      <dsp:nvSpPr>
        <dsp:cNvPr id="0" name=""/>
        <dsp:cNvSpPr/>
      </dsp:nvSpPr>
      <dsp:spPr>
        <a:xfrm>
          <a:off x="525780" y="3296708"/>
          <a:ext cx="7360920" cy="354240"/>
        </a:xfrm>
        <a:prstGeom prst="roundRect">
          <a:avLst/>
        </a:prstGeom>
        <a:gradFill rotWithShape="0">
          <a:gsLst>
            <a:gs pos="0">
              <a:schemeClr val="accent2">
                <a:hueOff val="5523098"/>
                <a:satOff val="-15851"/>
                <a:lumOff val="-253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523098"/>
                <a:satOff val="-15851"/>
                <a:lumOff val="-253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523098"/>
                <a:satOff val="-15851"/>
                <a:lumOff val="-253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0" i="0" kern="1200"/>
            <a:t>Un cordial saludo.</a:t>
          </a:r>
          <a:endParaRPr lang="en-US" sz="1800" kern="1200"/>
        </a:p>
      </dsp:txBody>
      <dsp:txXfrm>
        <a:off x="543073" y="3314001"/>
        <a:ext cx="7326334" cy="319654"/>
      </dsp:txXfrm>
    </dsp:sp>
    <dsp:sp modelId="{3F592061-6160-45AA-9B9B-77F31AC31AE6}">
      <dsp:nvSpPr>
        <dsp:cNvPr id="0" name=""/>
        <dsp:cNvSpPr/>
      </dsp:nvSpPr>
      <dsp:spPr>
        <a:xfrm>
          <a:off x="0" y="4018149"/>
          <a:ext cx="10515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F932C-4C65-4E08-8D99-CF1E8A0A2CC6}">
      <dsp:nvSpPr>
        <dsp:cNvPr id="0" name=""/>
        <dsp:cNvSpPr/>
      </dsp:nvSpPr>
      <dsp:spPr>
        <a:xfrm>
          <a:off x="525780" y="3841028"/>
          <a:ext cx="7360920" cy="354240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0" i="0" kern="1200"/>
            <a:t>Excelente día.</a:t>
          </a:r>
          <a:endParaRPr lang="en-US" sz="1800" kern="1200"/>
        </a:p>
      </dsp:txBody>
      <dsp:txXfrm>
        <a:off x="543073" y="3858321"/>
        <a:ext cx="7326334" cy="319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5ECF4-7C9C-46B6-BFAB-BE52892D1B80}">
      <dsp:nvSpPr>
        <dsp:cNvPr id="0" name=""/>
        <dsp:cNvSpPr/>
      </dsp:nvSpPr>
      <dsp:spPr>
        <a:xfrm>
          <a:off x="679050" y="173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BBC0D-8629-4FC4-9F2E-858328E67179}">
      <dsp:nvSpPr>
        <dsp:cNvPr id="0" name=""/>
        <dsp:cNvSpPr/>
      </dsp:nvSpPr>
      <dsp:spPr>
        <a:xfrm>
          <a:off x="1081237" y="575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454D39-6259-4C4F-BE97-AF6AF772FF6B}">
      <dsp:nvSpPr>
        <dsp:cNvPr id="0" name=""/>
        <dsp:cNvSpPr/>
      </dsp:nvSpPr>
      <dsp:spPr>
        <a:xfrm>
          <a:off x="75768" y="2648169"/>
          <a:ext cx="3093750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1800" kern="1200" dirty="0"/>
            <a:t>Antes de enviar el correo, revísalo con cuidado en busca de errores gramaticales, ortográficos o de contenido. </a:t>
          </a:r>
          <a:endParaRPr lang="en-US" sz="1800" kern="1200" dirty="0"/>
        </a:p>
      </dsp:txBody>
      <dsp:txXfrm>
        <a:off x="75768" y="2648169"/>
        <a:ext cx="3093750" cy="1530000"/>
      </dsp:txXfrm>
    </dsp:sp>
    <dsp:sp modelId="{D186604D-1865-425E-955A-B505F75CC96E}">
      <dsp:nvSpPr>
        <dsp:cNvPr id="0" name=""/>
        <dsp:cNvSpPr/>
      </dsp:nvSpPr>
      <dsp:spPr>
        <a:xfrm>
          <a:off x="4314206" y="173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D86A0-99C5-4850-819D-FE0AB2207E80}">
      <dsp:nvSpPr>
        <dsp:cNvPr id="0" name=""/>
        <dsp:cNvSpPr/>
      </dsp:nvSpPr>
      <dsp:spPr>
        <a:xfrm>
          <a:off x="4716393" y="575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A246DD-87B4-45E5-86BF-49AD9AAA2D5E}">
      <dsp:nvSpPr>
        <dsp:cNvPr id="0" name=""/>
        <dsp:cNvSpPr/>
      </dsp:nvSpPr>
      <dsp:spPr>
        <a:xfrm>
          <a:off x="3710925" y="2648169"/>
          <a:ext cx="3093750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2100" kern="1200"/>
            <a:t>Una redacción impecable es crucial para transmitir profesionalismo. </a:t>
          </a:r>
          <a:endParaRPr lang="en-US" sz="2100" kern="1200"/>
        </a:p>
      </dsp:txBody>
      <dsp:txXfrm>
        <a:off x="3710925" y="2648169"/>
        <a:ext cx="3093750" cy="1530000"/>
      </dsp:txXfrm>
    </dsp:sp>
    <dsp:sp modelId="{926ECC3C-E5EB-4270-AC00-0A9D0441877B}">
      <dsp:nvSpPr>
        <dsp:cNvPr id="0" name=""/>
        <dsp:cNvSpPr/>
      </dsp:nvSpPr>
      <dsp:spPr>
        <a:xfrm>
          <a:off x="7949362" y="173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3B8726-9943-4AFF-A896-D128263CB3D1}">
      <dsp:nvSpPr>
        <dsp:cNvPr id="0" name=""/>
        <dsp:cNvSpPr/>
      </dsp:nvSpPr>
      <dsp:spPr>
        <a:xfrm>
          <a:off x="8351550" y="575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5671C-BE7E-4811-9B72-B1BD513547F2}">
      <dsp:nvSpPr>
        <dsp:cNvPr id="0" name=""/>
        <dsp:cNvSpPr/>
      </dsp:nvSpPr>
      <dsp:spPr>
        <a:xfrm>
          <a:off x="7346081" y="2648169"/>
          <a:ext cx="3093750" cy="153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L" sz="2100" kern="1200"/>
            <a:t>Un error común es redactar el correo y enviarlo sin hacer una lectura de revisión.</a:t>
          </a:r>
          <a:endParaRPr lang="en-US" sz="2100" kern="1200"/>
        </a:p>
      </dsp:txBody>
      <dsp:txXfrm>
        <a:off x="7346081" y="2648169"/>
        <a:ext cx="3093750" cy="153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6A90C-9FC6-41DD-82A3-EBABBD381766}">
      <dsp:nvSpPr>
        <dsp:cNvPr id="0" name=""/>
        <dsp:cNvSpPr/>
      </dsp:nvSpPr>
      <dsp:spPr>
        <a:xfrm>
          <a:off x="0" y="2288"/>
          <a:ext cx="6364224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B2876-F231-457E-B62A-E83433F91797}">
      <dsp:nvSpPr>
        <dsp:cNvPr id="0" name=""/>
        <dsp:cNvSpPr/>
      </dsp:nvSpPr>
      <dsp:spPr>
        <a:xfrm>
          <a:off x="350852" y="263253"/>
          <a:ext cx="637913" cy="6379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C56E1-DECD-4FE9-BE2B-41EE128A6B0A}">
      <dsp:nvSpPr>
        <dsp:cNvPr id="0" name=""/>
        <dsp:cNvSpPr/>
      </dsp:nvSpPr>
      <dsp:spPr>
        <a:xfrm>
          <a:off x="1339618" y="2288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/>
            <a:t>Con nota acumulativa</a:t>
          </a:r>
          <a:endParaRPr lang="en-US" sz="2200" kern="1200"/>
        </a:p>
      </dsp:txBody>
      <dsp:txXfrm>
        <a:off x="1339618" y="2288"/>
        <a:ext cx="5024605" cy="1159843"/>
      </dsp:txXfrm>
    </dsp:sp>
    <dsp:sp modelId="{825A7913-C6D3-4734-94DA-B1BABD8218D2}">
      <dsp:nvSpPr>
        <dsp:cNvPr id="0" name=""/>
        <dsp:cNvSpPr/>
      </dsp:nvSpPr>
      <dsp:spPr>
        <a:xfrm>
          <a:off x="0" y="1452092"/>
          <a:ext cx="6364224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7E6C0A-8B7F-41D6-8123-81B294B19984}">
      <dsp:nvSpPr>
        <dsp:cNvPr id="0" name=""/>
        <dsp:cNvSpPr/>
      </dsp:nvSpPr>
      <dsp:spPr>
        <a:xfrm>
          <a:off x="350852" y="1713057"/>
          <a:ext cx="637913" cy="6379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1137A-2F3B-4C22-84ED-DC92C8B1892F}">
      <dsp:nvSpPr>
        <dsp:cNvPr id="0" name=""/>
        <dsp:cNvSpPr/>
      </dsp:nvSpPr>
      <dsp:spPr>
        <a:xfrm>
          <a:off x="1339618" y="1452092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/>
            <a:t>Escribirme un mail como si yo fuese su apoderada</a:t>
          </a:r>
          <a:endParaRPr lang="en-US" sz="2200" kern="1200"/>
        </a:p>
      </dsp:txBody>
      <dsp:txXfrm>
        <a:off x="1339618" y="1452092"/>
        <a:ext cx="5024605" cy="1159843"/>
      </dsp:txXfrm>
    </dsp:sp>
    <dsp:sp modelId="{0DD6E42C-D9D4-4E24-BF4E-812EF425BF8B}">
      <dsp:nvSpPr>
        <dsp:cNvPr id="0" name=""/>
        <dsp:cNvSpPr/>
      </dsp:nvSpPr>
      <dsp:spPr>
        <a:xfrm>
          <a:off x="0" y="2901896"/>
          <a:ext cx="6364224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B8A722-A015-4279-8FF3-029CCC8E769D}">
      <dsp:nvSpPr>
        <dsp:cNvPr id="0" name=""/>
        <dsp:cNvSpPr/>
      </dsp:nvSpPr>
      <dsp:spPr>
        <a:xfrm>
          <a:off x="350852" y="3162861"/>
          <a:ext cx="637913" cy="6379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6F0423-4E45-4783-A6D7-8793F6A1A7E2}">
      <dsp:nvSpPr>
        <dsp:cNvPr id="0" name=""/>
        <dsp:cNvSpPr/>
      </dsp:nvSpPr>
      <dsp:spPr>
        <a:xfrm>
          <a:off x="1339618" y="2901896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/>
            <a:t>Debes seguir cada uno de los 8 pasos</a:t>
          </a:r>
          <a:endParaRPr lang="en-US" sz="2200" kern="1200"/>
        </a:p>
      </dsp:txBody>
      <dsp:txXfrm>
        <a:off x="1339618" y="2901896"/>
        <a:ext cx="5024605" cy="1159843"/>
      </dsp:txXfrm>
    </dsp:sp>
    <dsp:sp modelId="{EEA77F40-A99D-46C8-BB37-D542D75F8AA4}">
      <dsp:nvSpPr>
        <dsp:cNvPr id="0" name=""/>
        <dsp:cNvSpPr/>
      </dsp:nvSpPr>
      <dsp:spPr>
        <a:xfrm>
          <a:off x="0" y="4351700"/>
          <a:ext cx="6364224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A5B94-3BB8-464C-8760-5BF81E825575}">
      <dsp:nvSpPr>
        <dsp:cNvPr id="0" name=""/>
        <dsp:cNvSpPr/>
      </dsp:nvSpPr>
      <dsp:spPr>
        <a:xfrm>
          <a:off x="350852" y="4612665"/>
          <a:ext cx="637913" cy="6379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64D49-6C49-4BEB-A6C3-0F272D2E2CF5}">
      <dsp:nvSpPr>
        <dsp:cNvPr id="0" name=""/>
        <dsp:cNvSpPr/>
      </dsp:nvSpPr>
      <dsp:spPr>
        <a:xfrm>
          <a:off x="1339618" y="4351700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/>
            <a:t>Se debe enviar hoy, se reciben trabajos hasta que finalice la clase</a:t>
          </a:r>
          <a:endParaRPr lang="en-US" sz="2200" kern="1200"/>
        </a:p>
      </dsp:txBody>
      <dsp:txXfrm>
        <a:off x="1339618" y="4351700"/>
        <a:ext cx="5024605" cy="1159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2A0FA4-716D-B35F-547F-4B9BB3B1B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595A7C-53C0-C9A1-8162-37A069FBC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51E48C-D9A0-4D12-3A5E-FF91BBB9D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A4DB-ABB2-47C5-B6D8-E9387EE22CCB}" type="datetimeFigureOut">
              <a:rPr lang="es-CL" smtClean="0"/>
              <a:t>13-07-2024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4ABB1F-5B14-51EE-A4C0-5721E229B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7FF7C9-1FBF-E94F-000A-3D9E2D561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6609-221C-408E-ACAF-FE60378603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518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4BF1A8-1B92-6A36-B331-9023B2FE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2363DCC-6CFB-AE9C-40B8-170036EF2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44180E-AF5D-BB51-C8E9-9248A4EA4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A4DB-ABB2-47C5-B6D8-E9387EE22CCB}" type="datetimeFigureOut">
              <a:rPr lang="es-CL" smtClean="0"/>
              <a:t>13-07-2024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D91F0E-A881-B124-4F24-61EF9CDC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BA2FF9-F470-575D-1206-0A44E009E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6609-221C-408E-ACAF-FE60378603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899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AA4FEE4-F6D2-3EFA-7518-45CE151D39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A28132-0229-FF3C-2BA9-14DB26360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53FEDD-68A7-34C0-6941-C3EBFCF6B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A4DB-ABB2-47C5-B6D8-E9387EE22CCB}" type="datetimeFigureOut">
              <a:rPr lang="es-CL" smtClean="0"/>
              <a:t>13-07-2024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B05B29-2061-2109-EDA3-121A9518A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8DF855-5002-38AC-8BDF-8C53AE9ED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6609-221C-408E-ACAF-FE60378603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65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5462D-9D51-4303-88FA-D7FB309A9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9E1EF9-B9F5-1A24-61D9-58BB839AB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B4D06C-225B-0F56-5031-01CA19F9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A4DB-ABB2-47C5-B6D8-E9387EE22CCB}" type="datetimeFigureOut">
              <a:rPr lang="es-CL" smtClean="0"/>
              <a:t>13-07-2024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D10B75-6A91-9B9B-4CB3-622CECBF4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C3C49B-1E3C-C8F2-BAEA-9C8E51788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6609-221C-408E-ACAF-FE60378603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4173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794D40-E2E1-B0C9-EC3D-A57E74F36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6F9545-98EF-8820-BAB9-E1B7D85E4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41950A-1A8E-0C9B-6985-56DE7B8A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A4DB-ABB2-47C5-B6D8-E9387EE22CCB}" type="datetimeFigureOut">
              <a:rPr lang="es-CL" smtClean="0"/>
              <a:t>13-07-2024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A1D9AB-49AE-FF51-9B7E-CFE02D59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425D9A-FD67-B8ED-B642-A30FCB571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6609-221C-408E-ACAF-FE60378603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6929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7E6581-65D7-DA5E-F0E4-E6031A0BB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C511B6-713D-A741-0BAC-AB1B5006E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2EFC8F-B6DE-AF2F-DCA8-B212BFB39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9D5414-76B6-7C57-9192-70BF8EC7E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A4DB-ABB2-47C5-B6D8-E9387EE22CCB}" type="datetimeFigureOut">
              <a:rPr lang="es-CL" smtClean="0"/>
              <a:t>13-07-2024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ABE32C-D913-7A97-D9DA-6279814B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B693F8-C465-C3B4-744C-9277C104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6609-221C-408E-ACAF-FE60378603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967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A8D0A3-FB2C-16FD-6231-06C19BDA4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561BB0-AAF2-8C5B-547F-08547C80B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41B581-F15D-AAE0-1E50-B0C5DB553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DA7E6EC-689F-EE9C-B498-221D58686D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88FF170-9D67-AD79-A650-F3969D0682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9D2B6DE-EC7F-4CB3-76B6-690EDC10B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A4DB-ABB2-47C5-B6D8-E9387EE22CCB}" type="datetimeFigureOut">
              <a:rPr lang="es-CL" smtClean="0"/>
              <a:t>13-07-2024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B17A119-C21C-E536-E33D-A5E194165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F18B7D0-2BDA-CCBD-EC2E-4A3B36F8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6609-221C-408E-ACAF-FE60378603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9038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6BF8CF-5FA4-7DE3-B7AE-AA3783A04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364E1DC-5D16-181A-41BA-E69B14726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A4DB-ABB2-47C5-B6D8-E9387EE22CCB}" type="datetimeFigureOut">
              <a:rPr lang="es-CL" smtClean="0"/>
              <a:t>13-07-2024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82CDB38-AA8C-F4CC-02B0-CBCA36FB1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136189-E441-EEFC-5045-D6D3537E0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6609-221C-408E-ACAF-FE60378603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568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2D6000B-03FB-C7C6-6BA2-FE2F34D65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A4DB-ABB2-47C5-B6D8-E9387EE22CCB}" type="datetimeFigureOut">
              <a:rPr lang="es-CL" smtClean="0"/>
              <a:t>13-07-2024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304B63F-5E5E-635A-0B10-4E78D7E4E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06BBC5-0AAC-40BA-0130-70CFE4F0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6609-221C-408E-ACAF-FE60378603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455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20FF48-1A8A-94A1-321C-04500F4E8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06993C-74BB-AA7B-0D77-2B6F88203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6ECB1C0-C92D-284E-877D-91915F173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D94757-934F-FB86-ED52-4047E4B74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A4DB-ABB2-47C5-B6D8-E9387EE22CCB}" type="datetimeFigureOut">
              <a:rPr lang="es-CL" smtClean="0"/>
              <a:t>13-07-2024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D7A4CD-5C13-F0E4-380C-852EE0C43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F58EE1-7312-AF46-CBF7-D88EE2ED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6609-221C-408E-ACAF-FE60378603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2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9E285-BB28-F68D-292E-FA241AC9C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0C1E65F-60F4-4FC7-2B3D-5D63A8F296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4AE855-BBA1-E0F3-6D77-4C9A8E6A4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FBFCDE-7BF6-C302-B1AE-AB3C6BDAE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A4DB-ABB2-47C5-B6D8-E9387EE22CCB}" type="datetimeFigureOut">
              <a:rPr lang="es-CL" smtClean="0"/>
              <a:t>13-07-2024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8E11F3-2CF9-6B6C-A638-341BF6DBD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79A634-BCCD-CFF1-0D34-58DE1CDF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76609-221C-408E-ACAF-FE60378603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714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082BFC-F052-52DA-4BC8-05F853BCA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196E3E-B21E-DE12-3615-8103BCAFF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C748E8-5B97-7EDC-28C9-31EE43127D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60A4DB-ABB2-47C5-B6D8-E9387EE22CCB}" type="datetimeFigureOut">
              <a:rPr lang="es-CL" smtClean="0"/>
              <a:t>13-07-2024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319749-8DF8-67FE-AC35-339A7525A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ADF017-D865-4D39-D2B8-ACCD9D683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76609-221C-408E-ACAF-FE60378603C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21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fIuYdt8Oy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fYATz9kDQ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sona sosteniendo el mouse">
            <a:extLst>
              <a:ext uri="{FF2B5EF4-FFF2-40B4-BE49-F238E27FC236}">
                <a16:creationId xmlns:a16="http://schemas.microsoft.com/office/drawing/2014/main" id="{6C70114A-1A55-6DF9-53A0-51E44C9851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2355" b="3375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0222B5-B739-82A9-5CCC-C5585AE12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44663" y="-4344657"/>
            <a:ext cx="3512260" cy="12201589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46000"/>
                </a:srgbClr>
              </a:gs>
              <a:gs pos="100000">
                <a:srgbClr val="000000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600B12D-C655-1E12-3506-6210C717C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137434"/>
            <a:ext cx="7800660" cy="1520987"/>
          </a:xfrm>
        </p:spPr>
        <p:txBody>
          <a:bodyPr anchor="t">
            <a:normAutofit/>
          </a:bodyPr>
          <a:lstStyle/>
          <a:p>
            <a:pPr algn="l"/>
            <a:r>
              <a:rPr lang="es-MX" sz="4000">
                <a:solidFill>
                  <a:srgbClr val="FFFFFF"/>
                </a:solidFill>
              </a:rPr>
              <a:t>Como escribir un email</a:t>
            </a:r>
            <a:endParaRPr lang="es-CL" sz="400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E23E75-E7E9-4D9F-6D25-5512363F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78570" y="-449383"/>
            <a:ext cx="2425271" cy="12201588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E4FB9F-D620-3EB6-B19A-B1639FF33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293441"/>
            <a:ext cx="6295332" cy="1588514"/>
          </a:xfrm>
        </p:spPr>
        <p:txBody>
          <a:bodyPr anchor="b">
            <a:normAutofit/>
          </a:bodyPr>
          <a:lstStyle/>
          <a:p>
            <a:pPr algn="l"/>
            <a:r>
              <a:rPr lang="es-MX" sz="1800">
                <a:solidFill>
                  <a:srgbClr val="FFFFFF"/>
                </a:solidFill>
              </a:rPr>
              <a:t>A los apoderados </a:t>
            </a:r>
            <a:endParaRPr lang="es-CL" sz="180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B115DB-65EB-3FC3-7284-CFDF4ADC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26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EC833A-F681-E675-E287-5A2328763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s-CL">
                <a:solidFill>
                  <a:schemeClr val="tx1">
                    <a:lumMod val="85000"/>
                    <a:lumOff val="15000"/>
                  </a:schemeClr>
                </a:solidFill>
              </a:rPr>
              <a:t>4. Haz una breve 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AFCD60-3C5B-63E9-D6FE-F9300F48E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705" y="1737360"/>
            <a:ext cx="11302584" cy="4571999"/>
          </a:xfrm>
        </p:spPr>
        <p:txBody>
          <a:bodyPr anchor="ctr">
            <a:normAutofit/>
          </a:bodyPr>
          <a:lstStyle/>
          <a:p>
            <a:r>
              <a:rPr lang="es-C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este paso, empezarás con la redacción de tu correo: el primer párrafo lo puedes destinar a una introducción breve, en la que presentes de forma clara el motivo del correo, lo cual situará, de inmediato, al destinatario en contexto.</a:t>
            </a:r>
          </a:p>
          <a:p>
            <a:r>
              <a:rPr lang="es-C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Ejemplo:</a:t>
            </a:r>
          </a:p>
          <a:p>
            <a:pPr lvl="1"/>
            <a:r>
              <a:rPr lang="es-C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“…como usted ya sabe, cada año, como jardín infantil, celebramos el Día de la familia, cuya fecha es muy importante, pues se refuerzan valores, se comparte en familia y nos acercamos como comunidad…</a:t>
            </a:r>
          </a:p>
          <a:p>
            <a:pPr lvl="1"/>
            <a:r>
              <a:rPr lang="es-C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“Escribo este correo, para informar sobre los detalles de la graduación de los niños y niñas…”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2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138595-C782-7A59-DEE1-AF69F4AA9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s-CL" sz="4000"/>
              <a:t>5. Desarrolla tu mensaje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0888BD-3412-9C34-30E3-92557CFDD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03" y="2458387"/>
            <a:ext cx="6655633" cy="4227225"/>
          </a:xfrm>
        </p:spPr>
        <p:txBody>
          <a:bodyPr anchor="ctr">
            <a:normAutofit/>
          </a:bodyPr>
          <a:lstStyle/>
          <a:p>
            <a:r>
              <a:rPr lang="es-CL" sz="1800" dirty="0"/>
              <a:t>Luego, desarrolla tu mensaje en las líneas siguientes. </a:t>
            </a:r>
          </a:p>
          <a:p>
            <a:r>
              <a:rPr lang="es-CL" sz="1800" dirty="0"/>
              <a:t>Organiza tus ideas en párrafos cortos y utiliza un lenguaje conciso. </a:t>
            </a:r>
          </a:p>
          <a:p>
            <a:r>
              <a:rPr lang="es-CL" sz="1800" dirty="0"/>
              <a:t>Mantén el enfoque en el objetivo del correo y evita divagar o agregar información innecesaria. </a:t>
            </a:r>
          </a:p>
          <a:p>
            <a:r>
              <a:rPr lang="es-CL" sz="1800" dirty="0"/>
              <a:t>Ten en cuenta que, por lo regular, las personas no tienen el tiempo para leer correos electrónicos largos, así que es mejor ser directo.</a:t>
            </a:r>
          </a:p>
          <a:p>
            <a:r>
              <a:rPr lang="es-CL" sz="1800" dirty="0"/>
              <a:t>Ejemplo:</a:t>
            </a:r>
          </a:p>
          <a:p>
            <a:pPr lvl="1"/>
            <a:r>
              <a:rPr lang="es-CL" sz="1800" dirty="0"/>
              <a:t>“… por tal motivo, los invitamos a celebrar el Día de la chilenidad, este sábado 07 de septiembre, a las 10:30 hrs. Recordamos que los niños y niñas deben venir vestidos con su traje desde la casa, la entrada es directa a la sala de clases…”</a:t>
            </a:r>
          </a:p>
        </p:txBody>
      </p:sp>
      <p:pic>
        <p:nvPicPr>
          <p:cNvPr id="5" name="Picture 4" descr="Sobres coloridos">
            <a:extLst>
              <a:ext uri="{FF2B5EF4-FFF2-40B4-BE49-F238E27FC236}">
                <a16:creationId xmlns:a16="http://schemas.microsoft.com/office/drawing/2014/main" id="{D9B81CDA-88C6-6257-1447-99A2C8B511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34" r="19465" b="-2"/>
          <a:stretch/>
        </p:blipFill>
        <p:spPr>
          <a:xfrm>
            <a:off x="7135318" y="1"/>
            <a:ext cx="5063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03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4C387A-51C5-BAB7-1C86-31926DD4B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599" y="0"/>
            <a:ext cx="9849751" cy="1349671"/>
          </a:xfrm>
        </p:spPr>
        <p:txBody>
          <a:bodyPr anchor="b">
            <a:normAutofit/>
          </a:bodyPr>
          <a:lstStyle/>
          <a:p>
            <a:r>
              <a:rPr lang="es-CL" sz="5400" dirty="0"/>
              <a:t>6. Redacta un cierre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6A438C-2A35-4E0E-AC71-7D270597B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120" y="1349671"/>
            <a:ext cx="10285935" cy="5034500"/>
          </a:xfrm>
        </p:spPr>
        <p:txBody>
          <a:bodyPr anchor="ctr">
            <a:noAutofit/>
          </a:bodyPr>
          <a:lstStyle/>
          <a:p>
            <a:r>
              <a:rPr lang="es-CL" sz="1800" dirty="0">
                <a:latin typeface="+mj-lt"/>
              </a:rPr>
              <a:t>Termina tu correo con una despedida sin perder el tono formal.</a:t>
            </a:r>
          </a:p>
          <a:p>
            <a:r>
              <a:rPr lang="es-CL" sz="1800" b="0" i="0" dirty="0">
                <a:effectLst/>
                <a:latin typeface="+mj-lt"/>
              </a:rPr>
              <a:t>Agradecer antes de despedirte es una forma excelente de cerrar la conversación por email.</a:t>
            </a:r>
          </a:p>
          <a:p>
            <a:r>
              <a:rPr lang="es-CL" sz="1800" dirty="0">
                <a:latin typeface="+mj-lt"/>
              </a:rPr>
              <a:t>Ejemplo:</a:t>
            </a:r>
          </a:p>
          <a:p>
            <a:pPr lvl="1"/>
            <a:r>
              <a:rPr lang="es-CL" sz="1800" dirty="0">
                <a:latin typeface="+mj-lt"/>
              </a:rPr>
              <a:t>“De antemano gracias”</a:t>
            </a:r>
          </a:p>
          <a:p>
            <a:pPr lvl="1"/>
            <a:r>
              <a:rPr lang="es-CL" sz="1800" b="0" i="0" dirty="0">
                <a:effectLst/>
                <a:latin typeface="+mj-lt"/>
              </a:rPr>
              <a:t>“sin más, agradezco el tiempo dedicado a responder este correo”</a:t>
            </a:r>
          </a:p>
          <a:p>
            <a:pPr lvl="1"/>
            <a:r>
              <a:rPr lang="es-CL" sz="1800" b="0" i="0" dirty="0">
                <a:effectLst/>
                <a:latin typeface="+mj-lt"/>
              </a:rPr>
              <a:t>“muchas gracias”.</a:t>
            </a:r>
            <a:endParaRPr lang="es-CL" sz="1800" dirty="0">
              <a:latin typeface="+mj-lt"/>
            </a:endParaRPr>
          </a:p>
          <a:p>
            <a:r>
              <a:rPr lang="es-CL" sz="1800" i="0" dirty="0">
                <a:effectLst/>
                <a:latin typeface="+mj-lt"/>
              </a:rPr>
              <a:t>Frase de despedida cordial</a:t>
            </a:r>
          </a:p>
          <a:p>
            <a:r>
              <a:rPr lang="es-CL" sz="1800" dirty="0">
                <a:latin typeface="+mj-lt"/>
              </a:rPr>
              <a:t>Firma de correo</a:t>
            </a:r>
          </a:p>
          <a:p>
            <a:r>
              <a:rPr lang="es-CL" sz="1800" dirty="0">
                <a:latin typeface="+mj-lt"/>
              </a:rPr>
              <a:t>Ejemplo:</a:t>
            </a:r>
          </a:p>
          <a:p>
            <a:pPr lvl="1"/>
            <a:r>
              <a:rPr lang="es-CL" sz="1800" dirty="0">
                <a:latin typeface="+mj-lt"/>
              </a:rPr>
              <a:t>“Paz León</a:t>
            </a:r>
          </a:p>
          <a:p>
            <a:pPr marL="457200" lvl="1" indent="0">
              <a:buNone/>
            </a:pPr>
            <a:r>
              <a:rPr lang="es-CL" sz="1800" dirty="0">
                <a:latin typeface="+mj-lt"/>
              </a:rPr>
              <a:t>        Educadora de Párvulos</a:t>
            </a:r>
          </a:p>
          <a:p>
            <a:pPr marL="457200" lvl="1" indent="0">
              <a:buNone/>
            </a:pPr>
            <a:r>
              <a:rPr lang="es-CL" sz="1800" dirty="0">
                <a:latin typeface="+mj-lt"/>
              </a:rPr>
              <a:t>        Kinder A”</a:t>
            </a:r>
          </a:p>
          <a:p>
            <a:pPr lvl="1"/>
            <a:r>
              <a:rPr lang="es-CL" sz="1800" dirty="0">
                <a:latin typeface="+mj-lt"/>
              </a:rPr>
              <a:t>“Catalina Fuentes</a:t>
            </a:r>
          </a:p>
          <a:p>
            <a:pPr marL="457200" lvl="1" indent="0">
              <a:buNone/>
            </a:pPr>
            <a:r>
              <a:rPr lang="es-CL" sz="1800" dirty="0">
                <a:latin typeface="+mj-lt"/>
              </a:rPr>
              <a:t>        Técnico en Párvulos”</a:t>
            </a:r>
          </a:p>
        </p:txBody>
      </p:sp>
    </p:spTree>
    <p:extLst>
      <p:ext uri="{BB962C8B-B14F-4D97-AF65-F5344CB8AC3E}">
        <p14:creationId xmlns:p14="http://schemas.microsoft.com/office/powerpoint/2010/main" val="415835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BF6F75-59EE-FA27-D421-51D79C75F9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2256" b="31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DBBEC8-C84E-4A66-A6B8-8A5E199F0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MX" dirty="0"/>
              <a:t>Ejemplo f</a:t>
            </a:r>
            <a:r>
              <a:rPr lang="es-CL" i="0">
                <a:effectLst/>
              </a:rPr>
              <a:t>rases de despedida cordial</a:t>
            </a:r>
            <a:br>
              <a:rPr lang="es-CL" b="1" i="0">
                <a:effectLst/>
              </a:rPr>
            </a:br>
            <a:endParaRPr lang="es-CL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10A81E1-7BC4-FC03-A1F8-E1C6331CF0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9265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7503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8634D4-20B1-5270-EBCC-E748B30382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538897-F434-1A45-2FC7-D6FB6E672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CL" dirty="0"/>
              <a:t>7. Revisa y corrige lo que creas oportuno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B21DF7DD-F622-03E8-7F89-03A3F4ED03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911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9129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lendario sobre la mesa">
            <a:extLst>
              <a:ext uri="{FF2B5EF4-FFF2-40B4-BE49-F238E27FC236}">
                <a16:creationId xmlns:a16="http://schemas.microsoft.com/office/drawing/2014/main" id="{1EEF42ED-557D-D2EE-3B76-D82F207FE4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61" r="46528" b="-1"/>
          <a:stretch/>
        </p:blipFill>
        <p:spPr>
          <a:xfrm>
            <a:off x="7968222" y="10"/>
            <a:ext cx="4223778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D53F940-EBB6-42F5-5E83-B950F4360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31188" cy="1322887"/>
          </a:xfrm>
        </p:spPr>
        <p:txBody>
          <a:bodyPr>
            <a:normAutofit/>
          </a:bodyPr>
          <a:lstStyle/>
          <a:p>
            <a:r>
              <a:rPr lang="es-CL" dirty="0"/>
              <a:t>8. Envíalo, ojo con el horario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CBA521-4F29-65C4-2105-F57BB9661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852" y="2194102"/>
            <a:ext cx="7428399" cy="4054298"/>
          </a:xfrm>
        </p:spPr>
        <p:txBody>
          <a:bodyPr>
            <a:normAutofit/>
          </a:bodyPr>
          <a:lstStyle/>
          <a:p>
            <a:r>
              <a:rPr lang="es-CL" dirty="0"/>
              <a:t>Ahora sí, ya puedes enviar tu correo electrónico. </a:t>
            </a:r>
          </a:p>
          <a:p>
            <a:r>
              <a:rPr lang="es-CL" dirty="0"/>
              <a:t>Ten en cuenta el horario en que envías un email, un correo formal debe enviarse en horario de trabajo, es decir, entre las 8:00 y 18:00 hrs.</a:t>
            </a:r>
          </a:p>
          <a:p>
            <a:r>
              <a:rPr lang="es-CL" dirty="0"/>
              <a:t>Para esto, puedes programar los envíos y asegurarte así, no interrumpir las horas de descanso de los padres de familia.</a:t>
            </a:r>
          </a:p>
          <a:p>
            <a:pPr marL="0" indent="0">
              <a:buNone/>
            </a:pPr>
            <a:endParaRPr lang="es-CL" sz="2000" dirty="0"/>
          </a:p>
          <a:p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1978503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BDF400-B440-5E20-B7D9-E7AD1D76D7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0" r="13497" b="-1"/>
          <a:stretch/>
        </p:blipFill>
        <p:spPr>
          <a:xfrm>
            <a:off x="6412145" y="480060"/>
            <a:ext cx="5129784" cy="557106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C3C1312-CB1A-BD0F-80AD-E651F88516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37" r="26521" b="1"/>
          <a:stretch/>
        </p:blipFill>
        <p:spPr>
          <a:xfrm>
            <a:off x="641180" y="725171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1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366272-3B47-324A-0B58-8B1AEE39D1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67" r="10497" b="1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BD2225-DF69-EFD0-23E6-C9DBED8C40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3" r="22524" b="2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7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17D281B-DE24-B978-35B3-D1B6C11C3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605" y="457200"/>
            <a:ext cx="745279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635" y="-1500"/>
            <a:ext cx="8119933" cy="6858001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72" y="-3000"/>
            <a:ext cx="12201265" cy="6859501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0"/>
            <a:ext cx="11718098" cy="6858000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90636C-AA45-AFBC-F32D-078A68A82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639" y="561203"/>
            <a:ext cx="9932691" cy="11659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Por el celular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2888341"/>
            <a:ext cx="12203819" cy="3968158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A41E242-C251-10A9-EBFE-C3083AABB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061" y="1727199"/>
            <a:ext cx="4091830" cy="4320000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884B8B0-9D2D-EFDF-D879-04E75C414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6168" y="1727199"/>
            <a:ext cx="4423679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1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9CC11D-24B7-8646-BAEF-658586DE3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10" y="1598246"/>
            <a:ext cx="4626709" cy="51229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Objetivo: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75C1D0-C2DD-89BC-449A-94857BA8B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2994" y="1590840"/>
            <a:ext cx="5672176" cy="509522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Aprender a redactar un correo electrónico a los apoderados de sala cuna, jardín infantil o colegio.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116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5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A9489CC-A8A9-AF0F-96BE-DC088722E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430" y="643467"/>
            <a:ext cx="3776993" cy="557106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58A9CB1-A88C-06E9-7A40-597B6884D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577" y="613487"/>
            <a:ext cx="361248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5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7EE51D-5E64-FAC2-7883-3E19FB3B3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s-MX" sz="4000"/>
              <a:t>Actividad práctica</a:t>
            </a:r>
            <a:endParaRPr lang="es-CL" sz="4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C6968E0E-E8F9-197A-9335-063AB92C14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688190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8342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3AD630B4-4CCC-7B1D-1803-DAED942D7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7B29C4AC-E597-10A9-B547-4E6AA2E46F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736" b="1399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105D193-D2E7-366A-9651-AEFA7C0B9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7434"/>
            <a:ext cx="7848600" cy="32044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Crear contactos en gmail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840C4B-EF0F-8B20-CF12-C33182A75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4792531"/>
            <a:ext cx="5334000" cy="10894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1800">
                <a:solidFill>
                  <a:srgbClr val="FFFFFF"/>
                </a:solidFill>
                <a:hlinkClick r:id="rId3"/>
              </a:rPr>
              <a:t>https://www.youtube.com/watch?v=6fIuYdt8OyU</a:t>
            </a:r>
            <a:r>
              <a:rPr lang="en-US" sz="1800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17" name="Straight Connector 10">
            <a:extLst>
              <a:ext uri="{FF2B5EF4-FFF2-40B4-BE49-F238E27FC236}">
                <a16:creationId xmlns:a16="http://schemas.microsoft.com/office/drawing/2014/main" id="{49264613-F0F7-08CE-0ADF-98407A64D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8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D630B4-4CCC-7B1D-1803-DAED942D7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027D9E-84AA-10E0-D875-C620E09965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736" b="1399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1C4C7A8-9E75-FBE4-3FA5-AF7A589ED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7434"/>
            <a:ext cx="7848600" cy="32044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Crear etiquetas en gmail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F94E96-9C70-3C4B-E4AB-3DCA3CCBC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4792531"/>
            <a:ext cx="5334000" cy="10894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1800">
                <a:solidFill>
                  <a:srgbClr val="FFFFFF"/>
                </a:solidFill>
                <a:hlinkClick r:id="rId3"/>
              </a:rPr>
              <a:t>https://www.youtube.com/watch?v=pfYATz9kDQ8</a:t>
            </a:r>
            <a:r>
              <a:rPr lang="en-US" sz="1800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264613-F0F7-08CE-0ADF-98407A64D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96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6F507B-E0BB-191E-6B19-3A2D6E6D83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833" b="98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C8121DB-FB88-8076-22A4-31E4D5A8E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MX" dirty="0"/>
              <a:t>Cómo redactar un email formal</a:t>
            </a:r>
            <a:endParaRPr lang="es-CL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3D811EC0-FB7B-AF00-02AD-4480E0EDA1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2062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9089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33BA36-C5E0-FE4C-28D5-BF1CC7BC10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10ABC1-DBFC-78B4-ADC8-4F49281DF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CL" dirty="0"/>
              <a:t>1. Define tu objetivo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952C21AA-D3DC-F32D-D20A-C6C7D1523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0536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8696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299CAB-C506-454B-90FC-406572829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D99311-F254-40F1-8AB5-EE3E7B9B6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1758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7238E4-0714-246E-74BE-862A32D4C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070149"/>
            <a:ext cx="8959893" cy="1004836"/>
          </a:xfrm>
        </p:spPr>
        <p:txBody>
          <a:bodyPr anchor="ctr">
            <a:normAutofit/>
          </a:bodyPr>
          <a:lstStyle/>
          <a:p>
            <a:pPr algn="ctr"/>
            <a:r>
              <a:rPr lang="es-CL" sz="3200">
                <a:solidFill>
                  <a:srgbClr val="595959"/>
                </a:solidFill>
              </a:rPr>
              <a:t>2. Crea un asunto claro y conciso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89E3CB-00ED-4691-9F0F-F23EA3564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016" y="2444376"/>
            <a:ext cx="10824184" cy="3727824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2C9203-75E3-DE25-1CB7-73333F3C5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768321"/>
            <a:ext cx="10343213" cy="3019530"/>
          </a:xfrm>
        </p:spPr>
        <p:txBody>
          <a:bodyPr anchor="t">
            <a:normAutofit/>
          </a:bodyPr>
          <a:lstStyle/>
          <a:p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asunto es un componente esencial para cualquier tipo de correo electrónico, ya que es la primera impresión que el destinatario tendrá de esta comunicación. </a:t>
            </a:r>
          </a:p>
          <a:p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la redacción de tu asunto dependerá que abran tu correo o lo ignoren. </a:t>
            </a:r>
          </a:p>
          <a:p>
            <a:r>
              <a:rPr lang="es-CL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dsherpa"/>
              </a:rPr>
              <a:t>El asunto del email debe quedar explícito en una sola línea.</a:t>
            </a:r>
            <a:endParaRPr lang="es-C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 asunto debe ser breve y reflejar con claridad el propósito del mensaje.</a:t>
            </a:r>
          </a:p>
        </p:txBody>
      </p:sp>
    </p:spTree>
    <p:extLst>
      <p:ext uri="{BB962C8B-B14F-4D97-AF65-F5344CB8AC3E}">
        <p14:creationId xmlns:p14="http://schemas.microsoft.com/office/powerpoint/2010/main" val="3778022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299CAB-C506-454B-90FC-406572829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D99311-F254-40F1-8AB5-EE3E7B9B6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1758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87ADAB-B899-2D47-9A6A-6E02E1FA3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070149"/>
            <a:ext cx="8959893" cy="1004836"/>
          </a:xfrm>
        </p:spPr>
        <p:txBody>
          <a:bodyPr anchor="ctr">
            <a:normAutofit/>
          </a:bodyPr>
          <a:lstStyle/>
          <a:p>
            <a:pPr algn="ctr"/>
            <a:r>
              <a:rPr lang="es-CL" sz="3200">
                <a:solidFill>
                  <a:srgbClr val="595959"/>
                </a:solidFill>
              </a:rPr>
              <a:t>Ejemplos de asuntos para enviar un correo formal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89E3CB-00ED-4691-9F0F-F23EA3564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016" y="2444376"/>
            <a:ext cx="10824184" cy="3727824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7E11E3-2A27-5D2E-D098-6702D38E5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2768321"/>
            <a:ext cx="8959892" cy="3019530"/>
          </a:xfrm>
        </p:spPr>
        <p:txBody>
          <a:bodyPr anchor="t">
            <a:normAutofit/>
          </a:bodyPr>
          <a:lstStyle/>
          <a:p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Citación reunión de apoderados</a:t>
            </a:r>
          </a:p>
          <a:p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Citación entrevista personal</a:t>
            </a:r>
          </a:p>
          <a:p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Envío de materiales</a:t>
            </a:r>
          </a:p>
          <a:p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Invitación actividad “X”</a:t>
            </a:r>
          </a:p>
          <a:p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Actividad día de la familia, fiesta de la chilenidad, día de la madre, etc.</a:t>
            </a:r>
          </a:p>
          <a:p>
            <a:pPr marL="0" indent="0">
              <a:buNone/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s-CL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38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57BE8C-4010-25D2-9FA1-C3393C8F6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261137"/>
            <a:ext cx="8959893" cy="888360"/>
          </a:xfrm>
        </p:spPr>
        <p:txBody>
          <a:bodyPr anchor="b">
            <a:normAutofit/>
          </a:bodyPr>
          <a:lstStyle/>
          <a:p>
            <a:pPr algn="ctr"/>
            <a:r>
              <a:rPr lang="es-CL" sz="3200">
                <a:solidFill>
                  <a:schemeClr val="tx1">
                    <a:lumMod val="65000"/>
                    <a:lumOff val="35000"/>
                  </a:schemeClr>
                </a:solidFill>
              </a:rPr>
              <a:t>3. Agrega un saludo apropiado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36CBEF-7C7D-7747-0A60-0B43FE768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2427383"/>
            <a:ext cx="8959892" cy="3169482"/>
          </a:xfrm>
        </p:spPr>
        <p:txBody>
          <a:bodyPr anchor="t">
            <a:normAutofit/>
          </a:bodyPr>
          <a:lstStyle/>
          <a:p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Comienza el correo con un saludo formal y utiliza el nombre del destinatario si es posible. Esta parte es importante, sobre todo, en un correo en el que trates asuntos profesionales. </a:t>
            </a:r>
          </a:p>
          <a:p>
            <a:r>
              <a:rPr lang="es-CL" sz="2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El saludo debe ser corto y de ser posible, debe generar cercanía. </a:t>
            </a:r>
            <a:endParaRPr lang="es-CL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s-C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Entre los saludos más comunes está: </a:t>
            </a:r>
          </a:p>
          <a:p>
            <a:pPr lvl="1"/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«Estimado + nombre» </a:t>
            </a:r>
          </a:p>
          <a:p>
            <a:pPr lvl="1"/>
            <a:r>
              <a:rPr lang="es-CL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«Estimada profesora Martha López»."</a:t>
            </a:r>
          </a:p>
        </p:txBody>
      </p:sp>
    </p:spTree>
    <p:extLst>
      <p:ext uri="{BB962C8B-B14F-4D97-AF65-F5344CB8AC3E}">
        <p14:creationId xmlns:p14="http://schemas.microsoft.com/office/powerpoint/2010/main" val="38939858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869</Words>
  <Application>Microsoft Office PowerPoint</Application>
  <PresentationFormat>Panorámica</PresentationFormat>
  <Paragraphs>87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gdsherpa</vt:lpstr>
      <vt:lpstr>Tema de Office</vt:lpstr>
      <vt:lpstr>Como escribir un email</vt:lpstr>
      <vt:lpstr>Objetivo:</vt:lpstr>
      <vt:lpstr>Crear contactos en gmail</vt:lpstr>
      <vt:lpstr>Crear etiquetas en gmail</vt:lpstr>
      <vt:lpstr>Cómo redactar un email formal</vt:lpstr>
      <vt:lpstr>1. Define tu objetivo</vt:lpstr>
      <vt:lpstr>2. Crea un asunto claro y conciso</vt:lpstr>
      <vt:lpstr>Ejemplos de asuntos para enviar un correo formal</vt:lpstr>
      <vt:lpstr>3. Agrega un saludo apropiado</vt:lpstr>
      <vt:lpstr>4. Haz una breve introducción</vt:lpstr>
      <vt:lpstr>5. Desarrolla tu mensaje</vt:lpstr>
      <vt:lpstr>6. Redacta un cierre</vt:lpstr>
      <vt:lpstr>Ejemplo frases de despedida cordial </vt:lpstr>
      <vt:lpstr>7. Revisa y corrige lo que creas oportuno</vt:lpstr>
      <vt:lpstr>8. Envíalo, ojo con el horario</vt:lpstr>
      <vt:lpstr>Presentación de PowerPoint</vt:lpstr>
      <vt:lpstr>Presentación de PowerPoint</vt:lpstr>
      <vt:lpstr>Presentación de PowerPoint</vt:lpstr>
      <vt:lpstr>Por el celular</vt:lpstr>
      <vt:lpstr>Presentación de PowerPoint</vt:lpstr>
      <vt:lpstr>Actividad práctica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Christian Pavéz Mercado</dc:creator>
  <cp:lastModifiedBy>Christian Pavéz Mercado</cp:lastModifiedBy>
  <cp:revision>8</cp:revision>
  <dcterms:created xsi:type="dcterms:W3CDTF">2024-07-13T18:15:06Z</dcterms:created>
  <dcterms:modified xsi:type="dcterms:W3CDTF">2024-07-13T22:38:33Z</dcterms:modified>
</cp:coreProperties>
</file>