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10/2/2024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az.leon@colegioprovidencialaserena.c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073B5-DCAF-E7D5-B664-A9752D4A3D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6000" dirty="0"/>
              <a:t>Evaluación acumulativa</a:t>
            </a:r>
            <a:br>
              <a:rPr lang="es-MX" sz="6000" dirty="0"/>
            </a:br>
            <a:r>
              <a:rPr lang="es-MX" sz="6000" dirty="0"/>
              <a:t>lenguajes artísticos</a:t>
            </a:r>
            <a:endParaRPr lang="es-CL" sz="6000" dirty="0"/>
          </a:p>
        </p:txBody>
      </p:sp>
    </p:spTree>
    <p:extLst>
      <p:ext uri="{BB962C8B-B14F-4D97-AF65-F5344CB8AC3E}">
        <p14:creationId xmlns:p14="http://schemas.microsoft.com/office/powerpoint/2010/main" val="2950673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02E7D8-3486-8EF3-11F0-227A9498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5400" dirty="0"/>
              <a:t>Objetivo</a:t>
            </a:r>
            <a:endParaRPr lang="es-CL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3C46C-C98D-0B6F-6753-B3D06F575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Recordar y repasar los contenidos trabajados en clases, en cuanto al núcleo de Lenguajes Artísticos.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7203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6185C-14CD-012D-860E-33CB4D46B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77702"/>
            <a:ext cx="10058400" cy="1371600"/>
          </a:xfrm>
        </p:spPr>
        <p:txBody>
          <a:bodyPr/>
          <a:lstStyle/>
          <a:p>
            <a:r>
              <a:rPr lang="es-MX" dirty="0"/>
              <a:t>Actividad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18DA06-05E2-7E24-619F-3F4AB9ACA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5" y="1723869"/>
            <a:ext cx="10822899" cy="43111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2400" dirty="0">
                <a:solidFill>
                  <a:srgbClr val="FFFF00"/>
                </a:solidFill>
              </a:rPr>
              <a:t>Queridas estudiantes, este núcleo no se evaluará con prueba escrita, pero si con trabajo para nota acumulativa.</a:t>
            </a:r>
          </a:p>
          <a:p>
            <a:pPr algn="just"/>
            <a:r>
              <a:rPr lang="es-MX" sz="2400" dirty="0"/>
              <a:t>Esto tienes que hacer:</a:t>
            </a:r>
          </a:p>
          <a:p>
            <a:pPr lvl="1" algn="just"/>
            <a:r>
              <a:rPr lang="es-MX" sz="2400" dirty="0"/>
              <a:t>1. Buscar o pensar en una experiencia educativa DIFERENTE a las vistas en clases de Lenguajes Artísticos para el nivel Transición.</a:t>
            </a:r>
          </a:p>
          <a:p>
            <a:pPr lvl="1" algn="just"/>
            <a:r>
              <a:rPr lang="es-MX" sz="2400" dirty="0"/>
              <a:t>2. Realizar una planificación y enviarla a mi mail </a:t>
            </a:r>
            <a:r>
              <a:rPr lang="es-MX" sz="2400" dirty="0">
                <a:hlinkClick r:id="rId2"/>
              </a:rPr>
              <a:t>paz.leon@colegioprovidencialaserena.cl</a:t>
            </a:r>
            <a:r>
              <a:rPr lang="es-MX" sz="2400" dirty="0"/>
              <a:t>  La planificación se considera recibida, hasta el cambio de hora, es decir, 14:50 hrs.</a:t>
            </a:r>
          </a:p>
          <a:p>
            <a:pPr lvl="1" algn="just"/>
            <a:r>
              <a:rPr lang="es-MX" sz="2400" dirty="0"/>
              <a:t>3. La planificación pueden hacerla escrita en el formato que deseen</a:t>
            </a:r>
          </a:p>
          <a:p>
            <a:pPr lvl="1" algn="just"/>
            <a:r>
              <a:rPr lang="es-MX" sz="2400" dirty="0"/>
              <a:t>4. Trabajo puede realizarse en grupo de HASTA 4 personas.</a:t>
            </a:r>
          </a:p>
          <a:p>
            <a:pPr marL="548640" lvl="2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957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640724-06CC-5792-188A-B2C290507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39252"/>
            <a:ext cx="10058400" cy="4895788"/>
          </a:xfrm>
        </p:spPr>
        <p:txBody>
          <a:bodyPr/>
          <a:lstStyle/>
          <a:p>
            <a:pPr lvl="1"/>
            <a:r>
              <a:rPr lang="es-MX" sz="2800" dirty="0"/>
              <a:t>5. Debe incluir:</a:t>
            </a:r>
          </a:p>
          <a:p>
            <a:pPr lvl="2"/>
            <a:r>
              <a:rPr lang="es-MX" sz="2800" dirty="0"/>
              <a:t>Ámbito</a:t>
            </a:r>
          </a:p>
          <a:p>
            <a:pPr lvl="2"/>
            <a:r>
              <a:rPr lang="es-MX" sz="2800" dirty="0"/>
              <a:t>Núcleo</a:t>
            </a:r>
          </a:p>
          <a:p>
            <a:pPr lvl="2"/>
            <a:r>
              <a:rPr lang="es-MX" sz="2800" dirty="0"/>
              <a:t>O.A con número (Ej. O.A 1)</a:t>
            </a:r>
          </a:p>
          <a:p>
            <a:pPr lvl="2"/>
            <a:r>
              <a:rPr lang="es-MX" sz="2800" dirty="0"/>
              <a:t>Inicio</a:t>
            </a:r>
          </a:p>
          <a:p>
            <a:pPr lvl="2"/>
            <a:r>
              <a:rPr lang="es-MX" sz="2800" dirty="0"/>
              <a:t>Desarrollo</a:t>
            </a:r>
          </a:p>
          <a:p>
            <a:pPr lvl="2"/>
            <a:r>
              <a:rPr lang="es-MX" sz="2800" dirty="0"/>
              <a:t>Cierre</a:t>
            </a:r>
          </a:p>
          <a:p>
            <a:pPr lvl="2"/>
            <a:r>
              <a:rPr lang="es-MX" sz="2800" dirty="0"/>
              <a:t>Materiales DETALLADOS a usar en la experiencia de aprendizaje</a:t>
            </a:r>
          </a:p>
          <a:p>
            <a:pPr lvl="2"/>
            <a:r>
              <a:rPr lang="es-MX" sz="2800" dirty="0"/>
              <a:t>Imagen o video explicativo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2027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BF098-54B8-FD3A-4969-36423C767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36" y="267384"/>
            <a:ext cx="10058400" cy="901393"/>
          </a:xfrm>
        </p:spPr>
        <p:txBody>
          <a:bodyPr>
            <a:normAutofit/>
          </a:bodyPr>
          <a:lstStyle/>
          <a:p>
            <a:r>
              <a:rPr lang="es-MX" sz="4000" dirty="0"/>
              <a:t>Pauta evaluación</a:t>
            </a:r>
            <a:endParaRPr lang="es-CL" sz="4000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9691349-F1F1-DB9C-7BA7-0D0886790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199273"/>
              </p:ext>
            </p:extLst>
          </p:nvPr>
        </p:nvGraphicFramePr>
        <p:xfrm>
          <a:off x="707036" y="1168777"/>
          <a:ext cx="10568066" cy="4161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6571">
                  <a:extLst>
                    <a:ext uri="{9D8B030D-6E8A-4147-A177-3AD203B41FA5}">
                      <a16:colId xmlns:a16="http://schemas.microsoft.com/office/drawing/2014/main" val="4169557883"/>
                    </a:ext>
                  </a:extLst>
                </a:gridCol>
                <a:gridCol w="1531495">
                  <a:extLst>
                    <a:ext uri="{9D8B030D-6E8A-4147-A177-3AD203B41FA5}">
                      <a16:colId xmlns:a16="http://schemas.microsoft.com/office/drawing/2014/main" val="1427464157"/>
                    </a:ext>
                  </a:extLst>
                </a:gridCol>
              </a:tblGrid>
              <a:tr h="391863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Indicador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Puntaje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392458"/>
                  </a:ext>
                </a:extLst>
              </a:tr>
              <a:tr h="483119">
                <a:tc>
                  <a:txBody>
                    <a:bodyPr/>
                    <a:lstStyle/>
                    <a:p>
                      <a:r>
                        <a:rPr lang="es-MX" sz="2400" dirty="0"/>
                        <a:t>1. Envía la planificación (plazo máximo 14:50 hrs)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012375"/>
                  </a:ext>
                </a:extLst>
              </a:tr>
              <a:tr h="484309">
                <a:tc>
                  <a:txBody>
                    <a:bodyPr/>
                    <a:lstStyle/>
                    <a:p>
                      <a:r>
                        <a:rPr lang="es-MX" sz="2400" dirty="0"/>
                        <a:t>2. Experiencia de aprendizaje acorde al nivel de transición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189130"/>
                  </a:ext>
                </a:extLst>
              </a:tr>
              <a:tr h="483119">
                <a:tc>
                  <a:txBody>
                    <a:bodyPr/>
                    <a:lstStyle/>
                    <a:p>
                      <a:r>
                        <a:rPr lang="es-MX" sz="2400" dirty="0"/>
                        <a:t>3. Incluye ámbito y núcleo escrito de forma correcta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996073"/>
                  </a:ext>
                </a:extLst>
              </a:tr>
              <a:tr h="483119">
                <a:tc>
                  <a:txBody>
                    <a:bodyPr/>
                    <a:lstStyle/>
                    <a:p>
                      <a:r>
                        <a:rPr lang="es-MX" sz="2400" dirty="0"/>
                        <a:t>4. Incluye 0.A numerado del nivel de transición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850259"/>
                  </a:ext>
                </a:extLst>
              </a:tr>
              <a:tr h="483119">
                <a:tc>
                  <a:txBody>
                    <a:bodyPr/>
                    <a:lstStyle/>
                    <a:p>
                      <a:r>
                        <a:rPr lang="es-MX" sz="2400" dirty="0"/>
                        <a:t>5. Incluye Inicio, desarrollo y cierre todos correctos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455291"/>
                  </a:ext>
                </a:extLst>
              </a:tr>
              <a:tr h="483119">
                <a:tc>
                  <a:txBody>
                    <a:bodyPr/>
                    <a:lstStyle/>
                    <a:p>
                      <a:r>
                        <a:rPr lang="es-MX" sz="2400" dirty="0"/>
                        <a:t>6. Incluye materiales detallados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478773"/>
                  </a:ext>
                </a:extLst>
              </a:tr>
              <a:tr h="869614">
                <a:tc>
                  <a:txBody>
                    <a:bodyPr/>
                    <a:lstStyle/>
                    <a:p>
                      <a:r>
                        <a:rPr lang="es-MX" sz="2400" dirty="0"/>
                        <a:t>7. Incluye imagen o video explicativo de la experiencia de aprendizaje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/>
                        <a:t>1 punto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383921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76F836C3-2B3E-C313-1C24-3066C1C9075C}"/>
              </a:ext>
            </a:extLst>
          </p:cNvPr>
          <p:cNvSpPr/>
          <p:nvPr/>
        </p:nvSpPr>
        <p:spPr>
          <a:xfrm>
            <a:off x="1501361" y="5478896"/>
            <a:ext cx="926407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Total 7 puntos, nota final 7,0     </a:t>
            </a:r>
          </a:p>
          <a:p>
            <a:pPr algn="ctr"/>
            <a:r>
              <a:rPr lang="es-ES" sz="2800" b="1" cap="none" spc="0" dirty="0">
                <a:ln w="22225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OJO por faltas de ortografía se descuentan 2 puntos</a:t>
            </a:r>
          </a:p>
        </p:txBody>
      </p:sp>
    </p:spTree>
    <p:extLst>
      <p:ext uri="{BB962C8B-B14F-4D97-AF65-F5344CB8AC3E}">
        <p14:creationId xmlns:p14="http://schemas.microsoft.com/office/powerpoint/2010/main" val="9267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23</TotalTime>
  <Words>270</Words>
  <Application>Microsoft Office PowerPoint</Application>
  <PresentationFormat>Panorámica</PresentationFormat>
  <Paragraphs>38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Savon</vt:lpstr>
      <vt:lpstr>Evaluación acumulativa lenguajes artísticos</vt:lpstr>
      <vt:lpstr>Objetivo</vt:lpstr>
      <vt:lpstr>Actividad</vt:lpstr>
      <vt:lpstr>Presentación de PowerPoint</vt:lpstr>
      <vt:lpstr>Pauta evaluación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Pavéz Mercado</dc:creator>
  <cp:lastModifiedBy>Christian Pavéz Mercado</cp:lastModifiedBy>
  <cp:revision>1</cp:revision>
  <dcterms:created xsi:type="dcterms:W3CDTF">2024-10-02T03:39:12Z</dcterms:created>
  <dcterms:modified xsi:type="dcterms:W3CDTF">2024-10-02T04:02:58Z</dcterms:modified>
</cp:coreProperties>
</file>