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8"/>
    </p:embeddedFont>
    <p:embeddedFont>
      <p:font typeface="Arial Black" panose="020B0A04020102020204" pitchFamily="34" charset="0"/>
      <p:regular r:id="rId29"/>
      <p:bold r:id="rId30"/>
    </p:embeddedFont>
    <p:embeddedFont>
      <p:font typeface="Catamaran" panose="020B0604020202020204" charset="0"/>
      <p:regular r:id="rId31"/>
      <p:bold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Fredoka" panose="020B0604020202020204" charset="-79"/>
      <p:regular r:id="rId37"/>
      <p:bold r:id="rId38"/>
    </p:embeddedFont>
    <p:embeddedFont>
      <p:font typeface="Londrina Solid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8FLiDR3KPl1F/xAPRk/bERPWx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0d8f077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340d8f077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40d8f0771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340d8f0771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40d8f0771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340d8f0771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40d8f0771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g340d8f0771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40d8f0771b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340d8f0771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40d8f0771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340d8f0771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35dd804f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35dd804f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40d8f0771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g340d8f0771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40d8f0771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40d8f0771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40d8f0771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40d8f0771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40d8f0771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40d8f0771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40d8f0771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40d8f0771b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40d8f0771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340d8f0771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14"/>
          <p:cNvGrpSpPr/>
          <p:nvPr/>
        </p:nvGrpSpPr>
        <p:grpSpPr>
          <a:xfrm>
            <a:off x="-391650" y="-225250"/>
            <a:ext cx="9927300" cy="5346586"/>
            <a:chOff x="-391650" y="-225250"/>
            <a:chExt cx="9927300" cy="5346586"/>
          </a:xfrm>
        </p:grpSpPr>
        <p:sp>
          <p:nvSpPr>
            <p:cNvPr id="11" name="Google Shape;11;p14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4"/>
            <p:cNvGrpSpPr/>
            <p:nvPr/>
          </p:nvGrpSpPr>
          <p:grpSpPr>
            <a:xfrm>
              <a:off x="7811531" y="4143180"/>
              <a:ext cx="1218635" cy="978156"/>
              <a:chOff x="7684590" y="111334"/>
              <a:chExt cx="1218635" cy="978156"/>
            </a:xfrm>
          </p:grpSpPr>
          <p:sp>
            <p:nvSpPr>
              <p:cNvPr id="13" name="Google Shape;13;p14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4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4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14"/>
            <p:cNvGrpSpPr/>
            <p:nvPr/>
          </p:nvGrpSpPr>
          <p:grpSpPr>
            <a:xfrm>
              <a:off x="8143228" y="220666"/>
              <a:ext cx="784799" cy="592840"/>
              <a:chOff x="8083303" y="199947"/>
              <a:chExt cx="784799" cy="592840"/>
            </a:xfrm>
          </p:grpSpPr>
          <p:sp>
            <p:nvSpPr>
              <p:cNvPr id="17" name="Google Shape;17;p14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4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Google Shape;20;p14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14"/>
              <p:cNvGrpSpPr/>
              <p:nvPr/>
            </p:nvGrpSpPr>
            <p:grpSpPr>
              <a:xfrm>
                <a:off x="315174" y="307891"/>
                <a:ext cx="1178106" cy="883604"/>
                <a:chOff x="465773" y="307891"/>
                <a:chExt cx="1178106" cy="883604"/>
              </a:xfrm>
            </p:grpSpPr>
            <p:sp>
              <p:nvSpPr>
                <p:cNvPr id="22" name="Google Shape;22;p14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14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14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Google Shape;25;p14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4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4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31;p14"/>
            <p:cNvGrpSpPr/>
            <p:nvPr/>
          </p:nvGrpSpPr>
          <p:grpSpPr>
            <a:xfrm>
              <a:off x="2506652" y="4577305"/>
              <a:ext cx="1119854" cy="263735"/>
              <a:chOff x="2597384" y="4338341"/>
              <a:chExt cx="1119854" cy="263735"/>
            </a:xfrm>
          </p:grpSpPr>
          <p:sp>
            <p:nvSpPr>
              <p:cNvPr id="32" name="Google Shape;32;p14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4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ogle Shape;34;p14"/>
            <p:cNvGrpSpPr/>
            <p:nvPr/>
          </p:nvGrpSpPr>
          <p:grpSpPr>
            <a:xfrm rot="-5400000">
              <a:off x="7981868" y="1855459"/>
              <a:ext cx="1580888" cy="485981"/>
              <a:chOff x="2115162" y="4566941"/>
              <a:chExt cx="1580888" cy="485981"/>
            </a:xfrm>
          </p:grpSpPr>
          <p:sp>
            <p:nvSpPr>
              <p:cNvPr id="35" name="Google Shape;35;p14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4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4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38;p14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p14"/>
            <p:cNvGrpSpPr/>
            <p:nvPr/>
          </p:nvGrpSpPr>
          <p:grpSpPr>
            <a:xfrm>
              <a:off x="185843" y="2035621"/>
              <a:ext cx="251398" cy="688906"/>
              <a:chOff x="113835" y="2698525"/>
              <a:chExt cx="251399" cy="688906"/>
            </a:xfrm>
          </p:grpSpPr>
          <p:sp>
            <p:nvSpPr>
              <p:cNvPr id="42" name="Google Shape;42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4"/>
            <p:cNvGrpSpPr/>
            <p:nvPr/>
          </p:nvGrpSpPr>
          <p:grpSpPr>
            <a:xfrm rot="5400000">
              <a:off x="4443173" y="4212319"/>
              <a:ext cx="354615" cy="993707"/>
              <a:chOff x="-114765" y="2698525"/>
              <a:chExt cx="354616" cy="993707"/>
            </a:xfrm>
          </p:grpSpPr>
          <p:sp>
            <p:nvSpPr>
              <p:cNvPr id="45" name="Google Shape;45;p14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4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4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14"/>
            <p:cNvGrpSpPr/>
            <p:nvPr/>
          </p:nvGrpSpPr>
          <p:grpSpPr>
            <a:xfrm>
              <a:off x="5614454" y="4515112"/>
              <a:ext cx="1699957" cy="403525"/>
              <a:chOff x="7703471" y="102965"/>
              <a:chExt cx="1582681" cy="375687"/>
            </a:xfrm>
          </p:grpSpPr>
          <p:sp>
            <p:nvSpPr>
              <p:cNvPr id="49" name="Google Shape;49;p14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4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4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14"/>
            <p:cNvGrpSpPr/>
            <p:nvPr/>
          </p:nvGrpSpPr>
          <p:grpSpPr>
            <a:xfrm>
              <a:off x="2727852" y="121211"/>
              <a:ext cx="839892" cy="485981"/>
              <a:chOff x="2216384" y="4566941"/>
              <a:chExt cx="839892" cy="485981"/>
            </a:xfrm>
          </p:grpSpPr>
          <p:sp>
            <p:nvSpPr>
              <p:cNvPr id="53" name="Google Shape;53;p14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4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14"/>
            <p:cNvGrpSpPr/>
            <p:nvPr/>
          </p:nvGrpSpPr>
          <p:grpSpPr>
            <a:xfrm flipH="1">
              <a:off x="4021975" y="121210"/>
              <a:ext cx="979585" cy="446538"/>
              <a:chOff x="7684590" y="642951"/>
              <a:chExt cx="979585" cy="446538"/>
            </a:xfrm>
          </p:grpSpPr>
          <p:sp>
            <p:nvSpPr>
              <p:cNvPr id="56" name="Google Shape;56;p14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4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14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14"/>
              <p:cNvGrpSpPr/>
              <p:nvPr/>
            </p:nvGrpSpPr>
            <p:grpSpPr>
              <a:xfrm>
                <a:off x="245134" y="3891469"/>
                <a:ext cx="1764399" cy="1153667"/>
                <a:chOff x="271681" y="3536382"/>
                <a:chExt cx="1600217" cy="1046315"/>
              </a:xfrm>
            </p:grpSpPr>
            <p:sp>
              <p:nvSpPr>
                <p:cNvPr id="60" name="Google Shape;60;p14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14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14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14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" name="Google Shape;64;p14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5"/>
          <p:cNvGrpSpPr/>
          <p:nvPr/>
        </p:nvGrpSpPr>
        <p:grpSpPr>
          <a:xfrm>
            <a:off x="79065" y="49338"/>
            <a:ext cx="9793335" cy="5044825"/>
            <a:chOff x="79065" y="49338"/>
            <a:chExt cx="9793335" cy="5044825"/>
          </a:xfrm>
        </p:grpSpPr>
        <p:sp>
          <p:nvSpPr>
            <p:cNvPr id="69" name="Google Shape;69;p15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5"/>
            <p:cNvGrpSpPr/>
            <p:nvPr/>
          </p:nvGrpSpPr>
          <p:grpSpPr>
            <a:xfrm>
              <a:off x="5516746" y="147180"/>
              <a:ext cx="1389349" cy="228146"/>
              <a:chOff x="1345902" y="101476"/>
              <a:chExt cx="1389348" cy="228146"/>
            </a:xfrm>
          </p:grpSpPr>
          <p:sp>
            <p:nvSpPr>
              <p:cNvPr id="71" name="Google Shape;71;p15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15"/>
            <p:cNvGrpSpPr/>
            <p:nvPr/>
          </p:nvGrpSpPr>
          <p:grpSpPr>
            <a:xfrm>
              <a:off x="7334309" y="83697"/>
              <a:ext cx="1699956" cy="917351"/>
              <a:chOff x="12377482" y="299699"/>
              <a:chExt cx="1582680" cy="854065"/>
            </a:xfrm>
          </p:grpSpPr>
          <p:sp>
            <p:nvSpPr>
              <p:cNvPr id="75" name="Google Shape;75;p15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15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80" name="Google Shape;80;p15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" name="Google Shape;82;p15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15"/>
            <p:cNvGrpSpPr/>
            <p:nvPr/>
          </p:nvGrpSpPr>
          <p:grpSpPr>
            <a:xfrm>
              <a:off x="8758380" y="1860276"/>
              <a:ext cx="251399" cy="2483741"/>
              <a:chOff x="8758380" y="1868912"/>
              <a:chExt cx="251399" cy="2483741"/>
            </a:xfrm>
          </p:grpSpPr>
          <p:sp>
            <p:nvSpPr>
              <p:cNvPr id="85" name="Google Shape;85;p15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" name="Google Shape;87;p15"/>
              <p:cNvGrpSpPr/>
              <p:nvPr/>
            </p:nvGrpSpPr>
            <p:grpSpPr>
              <a:xfrm>
                <a:off x="8758380" y="1868912"/>
                <a:ext cx="251399" cy="1268844"/>
                <a:chOff x="185843" y="240787"/>
                <a:chExt cx="251398" cy="1268844"/>
              </a:xfrm>
            </p:grpSpPr>
            <p:sp>
              <p:nvSpPr>
                <p:cNvPr id="88" name="Google Shape;88;p15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9" name="Google Shape;89;p15"/>
                <p:cNvGrpSpPr/>
                <p:nvPr/>
              </p:nvGrpSpPr>
              <p:grpSpPr>
                <a:xfrm>
                  <a:off x="185843" y="240787"/>
                  <a:ext cx="251398" cy="688907"/>
                  <a:chOff x="113835" y="903690"/>
                  <a:chExt cx="251399" cy="688907"/>
                </a:xfrm>
              </p:grpSpPr>
              <p:sp>
                <p:nvSpPr>
                  <p:cNvPr id="90" name="Google Shape;90;p15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91;p15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92" name="Google Shape;92;p15"/>
            <p:cNvGrpSpPr/>
            <p:nvPr/>
          </p:nvGrpSpPr>
          <p:grpSpPr>
            <a:xfrm rot="5400000">
              <a:off x="4029402" y="4397804"/>
              <a:ext cx="138491" cy="925308"/>
              <a:chOff x="101360" y="2766924"/>
              <a:chExt cx="138491" cy="925308"/>
            </a:xfrm>
          </p:grpSpPr>
          <p:sp>
            <p:nvSpPr>
              <p:cNvPr id="93" name="Google Shape;93;p1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15"/>
            <p:cNvGrpSpPr/>
            <p:nvPr/>
          </p:nvGrpSpPr>
          <p:grpSpPr>
            <a:xfrm flipH="1">
              <a:off x="109734" y="129388"/>
              <a:ext cx="533442" cy="875719"/>
              <a:chOff x="2584159" y="4646991"/>
              <a:chExt cx="533442" cy="875719"/>
            </a:xfrm>
          </p:grpSpPr>
          <p:sp>
            <p:nvSpPr>
              <p:cNvPr id="96" name="Google Shape;96;p15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9065" y="2526245"/>
              <a:ext cx="993003" cy="2567918"/>
              <a:chOff x="598871" y="2604956"/>
              <a:chExt cx="993003" cy="2567918"/>
            </a:xfrm>
          </p:grpSpPr>
          <p:grpSp>
            <p:nvGrpSpPr>
              <p:cNvPr id="99" name="Google Shape;99;p15"/>
              <p:cNvGrpSpPr/>
              <p:nvPr/>
            </p:nvGrpSpPr>
            <p:grpSpPr>
              <a:xfrm>
                <a:off x="598871" y="2604956"/>
                <a:ext cx="993003" cy="2567918"/>
                <a:chOff x="592502" y="2369583"/>
                <a:chExt cx="900601" cy="2328966"/>
              </a:xfrm>
            </p:grpSpPr>
            <p:sp>
              <p:nvSpPr>
                <p:cNvPr id="100" name="Google Shape;100;p15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1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1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" name="Google Shape;104;p15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p15"/>
            <p:cNvGrpSpPr/>
            <p:nvPr/>
          </p:nvGrpSpPr>
          <p:grpSpPr>
            <a:xfrm flipH="1">
              <a:off x="5029051" y="4680002"/>
              <a:ext cx="2637464" cy="360910"/>
              <a:chOff x="3769654" y="4669674"/>
              <a:chExt cx="2637464" cy="360910"/>
            </a:xfrm>
          </p:grpSpPr>
          <p:grpSp>
            <p:nvGrpSpPr>
              <p:cNvPr id="106" name="Google Shape;106;p15"/>
              <p:cNvGrpSpPr/>
              <p:nvPr/>
            </p:nvGrpSpPr>
            <p:grpSpPr>
              <a:xfrm>
                <a:off x="4326487" y="4669674"/>
                <a:ext cx="2080631" cy="360197"/>
                <a:chOff x="8259083" y="155276"/>
                <a:chExt cx="1937093" cy="335348"/>
              </a:xfrm>
            </p:grpSpPr>
            <p:sp>
              <p:nvSpPr>
                <p:cNvPr id="107" name="Google Shape;107;p15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Google Shape;110;p15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15"/>
            <p:cNvGrpSpPr/>
            <p:nvPr/>
          </p:nvGrpSpPr>
          <p:grpSpPr>
            <a:xfrm rot="10800000">
              <a:off x="1882737" y="117200"/>
              <a:ext cx="1871513" cy="288106"/>
              <a:chOff x="6089476" y="4744366"/>
              <a:chExt cx="1871513" cy="288106"/>
            </a:xfrm>
          </p:grpSpPr>
          <p:sp>
            <p:nvSpPr>
              <p:cNvPr id="112" name="Google Shape;112;p15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15"/>
            <p:cNvGrpSpPr/>
            <p:nvPr/>
          </p:nvGrpSpPr>
          <p:grpSpPr>
            <a:xfrm rot="5400000">
              <a:off x="-80535" y="1664237"/>
              <a:ext cx="729459" cy="202877"/>
              <a:chOff x="3135892" y="4829595"/>
              <a:chExt cx="729459" cy="202877"/>
            </a:xfrm>
          </p:grpSpPr>
          <p:sp>
            <p:nvSpPr>
              <p:cNvPr id="116" name="Google Shape;116;p15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 flipH="1">
              <a:off x="1163258" y="49338"/>
              <a:ext cx="3984808" cy="404034"/>
              <a:chOff x="4351973" y="263164"/>
              <a:chExt cx="3984808" cy="404034"/>
            </a:xfrm>
          </p:grpSpPr>
          <p:sp>
            <p:nvSpPr>
              <p:cNvPr id="119" name="Google Shape;119;p15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1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5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6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6"/>
          <p:cNvGrpSpPr/>
          <p:nvPr/>
        </p:nvGrpSpPr>
        <p:grpSpPr>
          <a:xfrm>
            <a:off x="71419" y="57973"/>
            <a:ext cx="9749356" cy="5114901"/>
            <a:chOff x="71419" y="57973"/>
            <a:chExt cx="9749356" cy="5114901"/>
          </a:xfrm>
        </p:grpSpPr>
        <p:sp>
          <p:nvSpPr>
            <p:cNvPr id="132" name="Google Shape;132;p16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" name="Google Shape;133;p16"/>
            <p:cNvGrpSpPr/>
            <p:nvPr/>
          </p:nvGrpSpPr>
          <p:grpSpPr>
            <a:xfrm>
              <a:off x="8313274" y="986306"/>
              <a:ext cx="731086" cy="4077077"/>
              <a:chOff x="8172139" y="-3097078"/>
              <a:chExt cx="731086" cy="4077077"/>
            </a:xfrm>
          </p:grpSpPr>
          <p:sp>
            <p:nvSpPr>
              <p:cNvPr id="134" name="Google Shape;134;p16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 rot="4499955" flipH="1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16"/>
            <p:cNvGrpSpPr/>
            <p:nvPr/>
          </p:nvGrpSpPr>
          <p:grpSpPr>
            <a:xfrm>
              <a:off x="6366403" y="144559"/>
              <a:ext cx="1236949" cy="228144"/>
              <a:chOff x="6118655" y="59143"/>
              <a:chExt cx="1236949" cy="228144"/>
            </a:xfrm>
          </p:grpSpPr>
          <p:sp>
            <p:nvSpPr>
              <p:cNvPr id="138" name="Google Shape;138;p16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16"/>
            <p:cNvGrpSpPr/>
            <p:nvPr/>
          </p:nvGrpSpPr>
          <p:grpSpPr>
            <a:xfrm>
              <a:off x="140397" y="89461"/>
              <a:ext cx="1045293" cy="896843"/>
              <a:chOff x="465773" y="294652"/>
              <a:chExt cx="1045293" cy="896843"/>
            </a:xfrm>
          </p:grpSpPr>
          <p:sp>
            <p:nvSpPr>
              <p:cNvPr id="142" name="Google Shape;142;p1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16"/>
            <p:cNvGrpSpPr/>
            <p:nvPr/>
          </p:nvGrpSpPr>
          <p:grpSpPr>
            <a:xfrm>
              <a:off x="3420436" y="123409"/>
              <a:ext cx="2385605" cy="355110"/>
              <a:chOff x="7305256" y="299699"/>
              <a:chExt cx="2221027" cy="330612"/>
            </a:xfrm>
          </p:grpSpPr>
          <p:sp>
            <p:nvSpPr>
              <p:cNvPr id="146" name="Google Shape;146;p16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151" name="Google Shape;151;p16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6"/>
            <p:cNvGrpSpPr/>
            <p:nvPr/>
          </p:nvGrpSpPr>
          <p:grpSpPr>
            <a:xfrm rot="-5400000">
              <a:off x="8029343" y="3475916"/>
              <a:ext cx="1642913" cy="288106"/>
              <a:chOff x="562630" y="4744366"/>
              <a:chExt cx="1642913" cy="288106"/>
            </a:xfrm>
          </p:grpSpPr>
          <p:sp>
            <p:nvSpPr>
              <p:cNvPr id="154" name="Google Shape;154;p16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" name="Google Shape;157;p16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746050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16"/>
            <p:cNvGrpSpPr/>
            <p:nvPr/>
          </p:nvGrpSpPr>
          <p:grpSpPr>
            <a:xfrm>
              <a:off x="185843" y="2732507"/>
              <a:ext cx="251398" cy="688906"/>
              <a:chOff x="113835" y="3395410"/>
              <a:chExt cx="251399" cy="688906"/>
            </a:xfrm>
          </p:grpSpPr>
          <p:sp>
            <p:nvSpPr>
              <p:cNvPr id="160" name="Google Shape;160;p16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16"/>
            <p:cNvGrpSpPr/>
            <p:nvPr/>
          </p:nvGrpSpPr>
          <p:grpSpPr>
            <a:xfrm>
              <a:off x="8163710" y="57973"/>
              <a:ext cx="839892" cy="485981"/>
              <a:chOff x="2216384" y="4566941"/>
              <a:chExt cx="839892" cy="485981"/>
            </a:xfrm>
          </p:grpSpPr>
          <p:sp>
            <p:nvSpPr>
              <p:cNvPr id="163" name="Google Shape;163;p16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71419" y="1455684"/>
              <a:ext cx="1534649" cy="3717190"/>
              <a:chOff x="57224" y="1455684"/>
              <a:chExt cx="1534649" cy="3717190"/>
            </a:xfrm>
          </p:grpSpPr>
          <p:grpSp>
            <p:nvGrpSpPr>
              <p:cNvPr id="166" name="Google Shape;166;p16"/>
              <p:cNvGrpSpPr/>
              <p:nvPr/>
            </p:nvGrpSpPr>
            <p:grpSpPr>
              <a:xfrm>
                <a:off x="57224" y="1455684"/>
                <a:ext cx="1534649" cy="3717190"/>
                <a:chOff x="101257" y="1327254"/>
                <a:chExt cx="1391846" cy="3371295"/>
              </a:xfrm>
            </p:grpSpPr>
            <p:sp>
              <p:nvSpPr>
                <p:cNvPr id="167" name="Google Shape;167;p16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6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6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6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1" name="Google Shape;171;p16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16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173" name="Google Shape;173;p16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174" name="Google Shape;174;p16"/>
                <p:cNvSpPr/>
                <p:nvPr/>
              </p:nvSpPr>
              <p:spPr>
                <a:xfrm rot="10800000" flipH="1">
                  <a:off x="8452634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6"/>
                <p:cNvSpPr/>
                <p:nvPr/>
              </p:nvSpPr>
              <p:spPr>
                <a:xfrm rot="10800000" flipH="1">
                  <a:off x="9220187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6"/>
                <p:cNvSpPr/>
                <p:nvPr/>
              </p:nvSpPr>
              <p:spPr>
                <a:xfrm rot="10800000" flipH="1">
                  <a:off x="7583212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7" name="Google Shape;177;p16"/>
              <p:cNvSpPr/>
              <p:nvPr/>
            </p:nvSpPr>
            <p:spPr>
              <a:xfrm rot="10800000" flipH="1">
                <a:off x="6065030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6"/>
            <p:cNvGrpSpPr/>
            <p:nvPr/>
          </p:nvGrpSpPr>
          <p:grpSpPr>
            <a:xfrm>
              <a:off x="2001630" y="4703828"/>
              <a:ext cx="1043979" cy="439668"/>
              <a:chOff x="2001630" y="4703828"/>
              <a:chExt cx="1043979" cy="439668"/>
            </a:xfrm>
          </p:grpSpPr>
          <p:sp>
            <p:nvSpPr>
              <p:cNvPr id="179" name="Google Shape;179;p16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Google Shape;181;p1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1418475" y="1578493"/>
            <a:ext cx="25275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subTitle" idx="1"/>
          </p:nvPr>
        </p:nvSpPr>
        <p:spPr>
          <a:xfrm>
            <a:off x="1418475" y="2189250"/>
            <a:ext cx="25275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7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87" name="Google Shape;187;p17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17"/>
            <p:cNvGrpSpPr/>
            <p:nvPr/>
          </p:nvGrpSpPr>
          <p:grpSpPr>
            <a:xfrm rot="10800000" flipH="1">
              <a:off x="3838861" y="4768173"/>
              <a:ext cx="1236949" cy="228145"/>
              <a:chOff x="-1407386" y="101476"/>
              <a:chExt cx="1236949" cy="228145"/>
            </a:xfrm>
          </p:grpSpPr>
          <p:sp>
            <p:nvSpPr>
              <p:cNvPr id="189" name="Google Shape;189;p17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7"/>
            <p:cNvGrpSpPr/>
            <p:nvPr/>
          </p:nvGrpSpPr>
          <p:grpSpPr>
            <a:xfrm rot="10800000" flipH="1">
              <a:off x="110490" y="4165832"/>
              <a:ext cx="3208289" cy="871886"/>
              <a:chOff x="465773" y="319609"/>
              <a:chExt cx="3208289" cy="871886"/>
            </a:xfrm>
          </p:grpSpPr>
          <p:sp>
            <p:nvSpPr>
              <p:cNvPr id="193" name="Google Shape;193;p17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7"/>
            <p:cNvGrpSpPr/>
            <p:nvPr/>
          </p:nvGrpSpPr>
          <p:grpSpPr>
            <a:xfrm>
              <a:off x="5595892" y="4704692"/>
              <a:ext cx="2385606" cy="355110"/>
              <a:chOff x="9055515" y="299699"/>
              <a:chExt cx="2221028" cy="330612"/>
            </a:xfrm>
          </p:grpSpPr>
          <p:sp>
            <p:nvSpPr>
              <p:cNvPr id="197" name="Google Shape;197;p17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17"/>
            <p:cNvGrpSpPr/>
            <p:nvPr/>
          </p:nvGrpSpPr>
          <p:grpSpPr>
            <a:xfrm rot="10800000" flipH="1">
              <a:off x="5976511" y="151174"/>
              <a:ext cx="1094429" cy="263735"/>
              <a:chOff x="3716242" y="4544866"/>
              <a:chExt cx="1094429" cy="263735"/>
            </a:xfrm>
          </p:grpSpPr>
          <p:sp>
            <p:nvSpPr>
              <p:cNvPr id="202" name="Google Shape;202;p17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p17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" name="Google Shape;206;p17"/>
            <p:cNvGrpSpPr/>
            <p:nvPr/>
          </p:nvGrpSpPr>
          <p:grpSpPr>
            <a:xfrm rot="10800000">
              <a:off x="134977" y="799483"/>
              <a:ext cx="251399" cy="2483741"/>
              <a:chOff x="8758380" y="1868912"/>
              <a:chExt cx="251399" cy="2483741"/>
            </a:xfrm>
          </p:grpSpPr>
          <p:sp>
            <p:nvSpPr>
              <p:cNvPr id="207" name="Google Shape;207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9" name="Google Shape;209;p17"/>
              <p:cNvGrpSpPr/>
              <p:nvPr/>
            </p:nvGrpSpPr>
            <p:grpSpPr>
              <a:xfrm>
                <a:off x="8758380" y="1868912"/>
                <a:ext cx="251399" cy="1268844"/>
                <a:chOff x="185843" y="240787"/>
                <a:chExt cx="251398" cy="1268844"/>
              </a:xfrm>
            </p:grpSpPr>
            <p:sp>
              <p:nvSpPr>
                <p:cNvPr id="210" name="Google Shape;210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1" name="Google Shape;211;p17"/>
                <p:cNvGrpSpPr/>
                <p:nvPr/>
              </p:nvGrpSpPr>
              <p:grpSpPr>
                <a:xfrm>
                  <a:off x="185843" y="240787"/>
                  <a:ext cx="251398" cy="688907"/>
                  <a:chOff x="113835" y="903690"/>
                  <a:chExt cx="251399" cy="688907"/>
                </a:xfrm>
              </p:grpSpPr>
              <p:sp>
                <p:nvSpPr>
                  <p:cNvPr id="212" name="Google Shape;212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4" name="Google Shape;214;p17"/>
            <p:cNvGrpSpPr/>
            <p:nvPr/>
          </p:nvGrpSpPr>
          <p:grpSpPr>
            <a:xfrm rot="5400000" flipH="1">
              <a:off x="4976863" y="-179613"/>
              <a:ext cx="138491" cy="925309"/>
              <a:chOff x="101360" y="4329101"/>
              <a:chExt cx="138491" cy="925309"/>
            </a:xfrm>
          </p:grpSpPr>
          <p:sp>
            <p:nvSpPr>
              <p:cNvPr id="215" name="Google Shape;215;p17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17"/>
            <p:cNvGrpSpPr/>
            <p:nvPr/>
          </p:nvGrpSpPr>
          <p:grpSpPr>
            <a:xfrm rot="10800000" flipH="1">
              <a:off x="8501579" y="4194838"/>
              <a:ext cx="470981" cy="819274"/>
              <a:chOff x="2584159" y="4646991"/>
              <a:chExt cx="470981" cy="819274"/>
            </a:xfrm>
          </p:grpSpPr>
          <p:sp>
            <p:nvSpPr>
              <p:cNvPr id="218" name="Google Shape;218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7"/>
            <p:cNvGrpSpPr/>
            <p:nvPr/>
          </p:nvGrpSpPr>
          <p:grpSpPr>
            <a:xfrm rot="10800000">
              <a:off x="8072688" y="49337"/>
              <a:ext cx="1018578" cy="2567918"/>
              <a:chOff x="573296" y="2604956"/>
              <a:chExt cx="1018578" cy="2567918"/>
            </a:xfrm>
          </p:grpSpPr>
          <p:grpSp>
            <p:nvGrpSpPr>
              <p:cNvPr id="221" name="Google Shape;221;p17"/>
              <p:cNvGrpSpPr/>
              <p:nvPr/>
            </p:nvGrpSpPr>
            <p:grpSpPr>
              <a:xfrm>
                <a:off x="573296" y="2604956"/>
                <a:ext cx="1018578" cy="2567918"/>
                <a:chOff x="569307" y="2369583"/>
                <a:chExt cx="923796" cy="2328966"/>
              </a:xfrm>
            </p:grpSpPr>
            <p:sp>
              <p:nvSpPr>
                <p:cNvPr id="222" name="Google Shape;222;p17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17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17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6" name="Google Shape;226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17"/>
            <p:cNvGrpSpPr/>
            <p:nvPr/>
          </p:nvGrpSpPr>
          <p:grpSpPr>
            <a:xfrm rot="10800000" flipH="1">
              <a:off x="1478241" y="102587"/>
              <a:ext cx="2637464" cy="360910"/>
              <a:chOff x="3769654" y="4669674"/>
              <a:chExt cx="2637464" cy="360910"/>
            </a:xfrm>
          </p:grpSpPr>
          <p:grpSp>
            <p:nvGrpSpPr>
              <p:cNvPr id="228" name="Google Shape;228;p17"/>
              <p:cNvGrpSpPr/>
              <p:nvPr/>
            </p:nvGrpSpPr>
            <p:grpSpPr>
              <a:xfrm>
                <a:off x="4326487" y="4669674"/>
                <a:ext cx="2080631" cy="360197"/>
                <a:chOff x="8259083" y="155276"/>
                <a:chExt cx="1937093" cy="335348"/>
              </a:xfrm>
            </p:grpSpPr>
            <p:sp>
              <p:nvSpPr>
                <p:cNvPr id="229" name="Google Shape;229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2" name="Google Shape;232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17"/>
            <p:cNvGrpSpPr/>
            <p:nvPr/>
          </p:nvGrpSpPr>
          <p:grpSpPr>
            <a:xfrm flipH="1">
              <a:off x="956385" y="4738194"/>
              <a:ext cx="1642914" cy="288106"/>
              <a:chOff x="1655357" y="4744366"/>
              <a:chExt cx="1642914" cy="288106"/>
            </a:xfrm>
          </p:grpSpPr>
          <p:sp>
            <p:nvSpPr>
              <p:cNvPr id="234" name="Google Shape;234;p17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17"/>
            <p:cNvGrpSpPr/>
            <p:nvPr/>
          </p:nvGrpSpPr>
          <p:grpSpPr>
            <a:xfrm rot="-5400000">
              <a:off x="8523625" y="3276385"/>
              <a:ext cx="729459" cy="202877"/>
              <a:chOff x="3135892" y="4857387"/>
              <a:chExt cx="729459" cy="202877"/>
            </a:xfrm>
          </p:grpSpPr>
          <p:sp>
            <p:nvSpPr>
              <p:cNvPr id="238" name="Google Shape;238;p17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18"/>
          <p:cNvGrpSpPr/>
          <p:nvPr/>
        </p:nvGrpSpPr>
        <p:grpSpPr>
          <a:xfrm rot="10800000">
            <a:off x="-391650" y="79549"/>
            <a:ext cx="9927306" cy="5194186"/>
            <a:chOff x="-391656" y="-72850"/>
            <a:chExt cx="9927306" cy="5194186"/>
          </a:xfrm>
        </p:grpSpPr>
        <p:sp>
          <p:nvSpPr>
            <p:cNvPr id="243" name="Google Shape;243;p18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" name="Google Shape;244;p18"/>
            <p:cNvGrpSpPr/>
            <p:nvPr/>
          </p:nvGrpSpPr>
          <p:grpSpPr>
            <a:xfrm>
              <a:off x="7811531" y="4143180"/>
              <a:ext cx="1218635" cy="978156"/>
              <a:chOff x="7684590" y="111334"/>
              <a:chExt cx="1218635" cy="978156"/>
            </a:xfrm>
          </p:grpSpPr>
          <p:sp>
            <p:nvSpPr>
              <p:cNvPr id="245" name="Google Shape;245;p18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" name="Google Shape;248;p18"/>
            <p:cNvGrpSpPr/>
            <p:nvPr/>
          </p:nvGrpSpPr>
          <p:grpSpPr>
            <a:xfrm>
              <a:off x="8143227" y="277110"/>
              <a:ext cx="784799" cy="586083"/>
              <a:chOff x="8083302" y="256391"/>
              <a:chExt cx="784799" cy="586083"/>
            </a:xfrm>
          </p:grpSpPr>
          <p:sp>
            <p:nvSpPr>
              <p:cNvPr id="249" name="Google Shape;249;p18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p18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53" name="Google Shape;253;p18"/>
              <p:cNvGrpSpPr/>
              <p:nvPr/>
            </p:nvGrpSpPr>
            <p:grpSpPr>
              <a:xfrm>
                <a:off x="315174" y="307891"/>
                <a:ext cx="1178106" cy="883604"/>
                <a:chOff x="465773" y="307891"/>
                <a:chExt cx="1178106" cy="883604"/>
              </a:xfrm>
            </p:grpSpPr>
            <p:sp>
              <p:nvSpPr>
                <p:cNvPr id="254" name="Google Shape;254;p18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8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18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7" name="Google Shape;257;p18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18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259" name="Google Shape;259;p18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8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264" name="Google Shape;264;p18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8"/>
            <p:cNvGrpSpPr/>
            <p:nvPr/>
          </p:nvGrpSpPr>
          <p:grpSpPr>
            <a:xfrm rot="-5400000">
              <a:off x="7981868" y="1855459"/>
              <a:ext cx="1580888" cy="485981"/>
              <a:chOff x="2115162" y="4566941"/>
              <a:chExt cx="1580888" cy="485981"/>
            </a:xfrm>
          </p:grpSpPr>
          <p:sp>
            <p:nvSpPr>
              <p:cNvPr id="267" name="Google Shape;267;p18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0" name="Google Shape;270;p18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18"/>
            <p:cNvGrpSpPr/>
            <p:nvPr/>
          </p:nvGrpSpPr>
          <p:grpSpPr>
            <a:xfrm>
              <a:off x="185843" y="2216475"/>
              <a:ext cx="251398" cy="688908"/>
              <a:chOff x="113835" y="2879380"/>
              <a:chExt cx="251399" cy="688908"/>
            </a:xfrm>
          </p:grpSpPr>
          <p:sp>
            <p:nvSpPr>
              <p:cNvPr id="274" name="Google Shape;274;p18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18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6" cy="993707"/>
            </a:xfrm>
          </p:grpSpPr>
          <p:sp>
            <p:nvSpPr>
              <p:cNvPr id="277" name="Google Shape;277;p18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18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281" name="Google Shape;281;p18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" name="Google Shape;284;p18"/>
            <p:cNvGrpSpPr/>
            <p:nvPr/>
          </p:nvGrpSpPr>
          <p:grpSpPr>
            <a:xfrm>
              <a:off x="3167312" y="273611"/>
              <a:ext cx="839892" cy="485981"/>
              <a:chOff x="2655844" y="4719341"/>
              <a:chExt cx="839892" cy="485981"/>
            </a:xfrm>
          </p:grpSpPr>
          <p:sp>
            <p:nvSpPr>
              <p:cNvPr id="285" name="Google Shape;285;p18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18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288" name="Google Shape;288;p18"/>
              <p:cNvGrpSpPr/>
              <p:nvPr/>
            </p:nvGrpSpPr>
            <p:grpSpPr>
              <a:xfrm>
                <a:off x="245134" y="3891469"/>
                <a:ext cx="1764399" cy="1153667"/>
                <a:chOff x="271681" y="3536382"/>
                <a:chExt cx="1600217" cy="1046315"/>
              </a:xfrm>
            </p:grpSpPr>
            <p:sp>
              <p:nvSpPr>
                <p:cNvPr id="289" name="Google Shape;289;p18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18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18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18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3" name="Google Shape;293;p18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18"/>
            <p:cNvGrpSpPr/>
            <p:nvPr/>
          </p:nvGrpSpPr>
          <p:grpSpPr>
            <a:xfrm flipH="1">
              <a:off x="1733497" y="273610"/>
              <a:ext cx="979585" cy="446538"/>
              <a:chOff x="9973069" y="795351"/>
              <a:chExt cx="979585" cy="446538"/>
            </a:xfrm>
          </p:grpSpPr>
          <p:sp>
            <p:nvSpPr>
              <p:cNvPr id="295" name="Google Shape;295;p18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0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DNBnhMpv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DNBnhMpv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952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"/>
          <p:cNvGrpSpPr/>
          <p:nvPr/>
        </p:nvGrpSpPr>
        <p:grpSpPr>
          <a:xfrm>
            <a:off x="908021" y="1545021"/>
            <a:ext cx="2150489" cy="2364846"/>
            <a:chOff x="5591937" y="1227830"/>
            <a:chExt cx="2633886" cy="2687840"/>
          </a:xfrm>
        </p:grpSpPr>
        <p:sp>
          <p:nvSpPr>
            <p:cNvPr id="305" name="Google Shape;305;p1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1"/>
          <p:cNvGrpSpPr/>
          <p:nvPr/>
        </p:nvGrpSpPr>
        <p:grpSpPr>
          <a:xfrm>
            <a:off x="7447477" y="3480889"/>
            <a:ext cx="552017" cy="528906"/>
            <a:chOff x="2504259" y="4850045"/>
            <a:chExt cx="552017" cy="528906"/>
          </a:xfrm>
        </p:grpSpPr>
        <p:sp>
          <p:nvSpPr>
            <p:cNvPr id="394" name="Google Shape;394;p1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1"/>
          <p:cNvSpPr txBox="1">
            <a:spLocks noGrp="1"/>
          </p:cNvSpPr>
          <p:nvPr>
            <p:ph type="ctrTitle"/>
          </p:nvPr>
        </p:nvSpPr>
        <p:spPr>
          <a:xfrm flipH="1">
            <a:off x="3408071" y="1257537"/>
            <a:ext cx="4703288" cy="2532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/>
              <a:t>O.A: Conocer unidades temporales (día, mes, año)</a:t>
            </a:r>
            <a:endParaRPr/>
          </a:p>
        </p:txBody>
      </p:sp>
      <p:pic>
        <p:nvPicPr>
          <p:cNvPr id="397" name="Google Shape;397;p1"/>
          <p:cNvPicPr preferRelativeResize="0"/>
          <p:nvPr/>
        </p:nvPicPr>
        <p:blipFill rotWithShape="1">
          <a:blip r:embed="rId3">
            <a:alphaModFix/>
          </a:blip>
          <a:srcRect l="18842" t="9289" r="16999" b="8456"/>
          <a:stretch/>
        </p:blipFill>
        <p:spPr>
          <a:xfrm>
            <a:off x="7781601" y="3664623"/>
            <a:ext cx="1059255" cy="135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"/>
          <p:cNvSpPr txBox="1">
            <a:spLocks noGrp="1"/>
          </p:cNvSpPr>
          <p:nvPr>
            <p:ph type="title"/>
          </p:nvPr>
        </p:nvSpPr>
        <p:spPr>
          <a:xfrm>
            <a:off x="-825963" y="1900611"/>
            <a:ext cx="6125325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Trabajo en guía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BCCF7E-6F09-C041-FA66-C8EBE83A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166" y="538520"/>
            <a:ext cx="3356692" cy="4432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"/>
          <p:cNvSpPr txBox="1">
            <a:spLocks noGrp="1"/>
          </p:cNvSpPr>
          <p:nvPr>
            <p:ph type="title"/>
          </p:nvPr>
        </p:nvSpPr>
        <p:spPr>
          <a:xfrm>
            <a:off x="1460037" y="516804"/>
            <a:ext cx="6125325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Revisión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0FD100-8651-448F-7107-B828B8C3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823"/>
          <a:stretch>
            <a:fillRect/>
          </a:stretch>
        </p:blipFill>
        <p:spPr>
          <a:xfrm>
            <a:off x="2662790" y="975302"/>
            <a:ext cx="4137342" cy="34518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A8CA14-B81D-72B6-B1BD-2B053421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582" y="2106696"/>
            <a:ext cx="1150835" cy="2983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44F63B-0472-FC46-3636-44E7CC1E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582" y="2440077"/>
            <a:ext cx="1208756" cy="2983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DA49B7-7054-5CFF-761E-CE3363BDC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275" y="2773458"/>
            <a:ext cx="1218063" cy="3282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7DF134-A640-571A-AAAD-39AE09933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582" y="3072590"/>
            <a:ext cx="1218063" cy="3285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9833459-D042-F6F8-50E6-E3C36C6B0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275" y="3400544"/>
            <a:ext cx="1218063" cy="3193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6A8D24-50AB-0EFA-3329-A8C1CFB5B8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968" y="3734033"/>
            <a:ext cx="1218063" cy="2937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E6584F0-D37D-3882-50CA-37DB363219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0866" y="4084197"/>
            <a:ext cx="1362265" cy="34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2"/>
          <p:cNvPicPr preferRelativeResize="0"/>
          <p:nvPr/>
        </p:nvPicPr>
        <p:blipFill rotWithShape="1">
          <a:blip r:embed="rId3">
            <a:alphaModFix/>
          </a:blip>
          <a:srcRect l="37222" t="9373" r="40278" b="39908"/>
          <a:stretch/>
        </p:blipFill>
        <p:spPr>
          <a:xfrm rot="767115">
            <a:off x="1030578" y="868283"/>
            <a:ext cx="2164906" cy="324068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2"/>
          <p:cNvSpPr txBox="1">
            <a:spLocks noGrp="1"/>
          </p:cNvSpPr>
          <p:nvPr>
            <p:ph type="title"/>
          </p:nvPr>
        </p:nvSpPr>
        <p:spPr>
          <a:xfrm>
            <a:off x="3326299" y="1111828"/>
            <a:ext cx="5038383" cy="27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¿Qué aprendimos hoy?</a:t>
            </a:r>
            <a:br>
              <a:rPr lang="es-ES"/>
            </a:br>
            <a:br>
              <a:rPr lang="es-ES"/>
            </a:br>
            <a:r>
              <a:rPr lang="es-ES"/>
              <a:t>¿Qué fue lo que más te costó hacer?</a:t>
            </a:r>
            <a:br>
              <a:rPr lang="es-ES"/>
            </a:br>
            <a:br>
              <a:rPr lang="es-ES"/>
            </a:br>
            <a:r>
              <a:rPr lang="es-ES"/>
              <a:t>¿Cómo lo solucionaste?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40d8f0771b_0_0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340d8f0771b_0_0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340d8f0771b_0_0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952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Google Shape;509;g340d8f0771b_0_0"/>
          <p:cNvGrpSpPr/>
          <p:nvPr/>
        </p:nvGrpSpPr>
        <p:grpSpPr>
          <a:xfrm>
            <a:off x="908189" y="1544982"/>
            <a:ext cx="2150568" cy="2364762"/>
            <a:chOff x="5591937" y="1227830"/>
            <a:chExt cx="2633886" cy="2687840"/>
          </a:xfrm>
        </p:grpSpPr>
        <p:sp>
          <p:nvSpPr>
            <p:cNvPr id="510" name="Google Shape;510;g340d8f0771b_0_0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340d8f0771b_0_0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340d8f0771b_0_0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340d8f0771b_0_0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340d8f0771b_0_0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340d8f0771b_0_0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340d8f0771b_0_0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340d8f0771b_0_0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340d8f0771b_0_0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340d8f0771b_0_0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340d8f0771b_0_0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340d8f0771b_0_0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340d8f0771b_0_0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340d8f0771b_0_0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340d8f0771b_0_0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340d8f0771b_0_0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340d8f0771b_0_0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340d8f0771b_0_0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340d8f0771b_0_0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340d8f0771b_0_0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340d8f0771b_0_0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340d8f0771b_0_0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340d8f0771b_0_0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340d8f0771b_0_0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340d8f0771b_0_0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340d8f0771b_0_0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340d8f0771b_0_0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340d8f0771b_0_0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340d8f0771b_0_0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340d8f0771b_0_0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340d8f0771b_0_0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340d8f0771b_0_0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340d8f0771b_0_0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340d8f0771b_0_0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340d8f0771b_0_0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340d8f0771b_0_0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340d8f0771b_0_0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340d8f0771b_0_0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340d8f0771b_0_0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340d8f0771b_0_0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340d8f0771b_0_0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340d8f0771b_0_0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340d8f0771b_0_0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340d8f0771b_0_0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340d8f0771b_0_0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340d8f0771b_0_0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340d8f0771b_0_0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340d8f0771b_0_0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340d8f0771b_0_0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340d8f0771b_0_0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340d8f0771b_0_0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340d8f0771b_0_0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340d8f0771b_0_0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340d8f0771b_0_0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340d8f0771b_0_0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340d8f0771b_0_0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340d8f0771b_0_0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340d8f0771b_0_0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340d8f0771b_0_0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340d8f0771b_0_0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340d8f0771b_0_0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340d8f0771b_0_0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340d8f0771b_0_0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40d8f0771b_0_0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40d8f0771b_0_0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340d8f0771b_0_0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40d8f0771b_0_0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40d8f0771b_0_0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340d8f0771b_0_0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40d8f0771b_0_0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40d8f0771b_0_0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340d8f0771b_0_0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40d8f0771b_0_0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40d8f0771b_0_0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340d8f0771b_0_0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40d8f0771b_0_0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40d8f0771b_0_0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340d8f0771b_0_0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40d8f0771b_0_0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40d8f0771b_0_0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340d8f0771b_0_0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40d8f0771b_0_0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40d8f0771b_0_0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340d8f0771b_0_0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340d8f0771b_0_0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340d8f0771b_0_0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340d8f0771b_0_0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340d8f0771b_0_0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g340d8f0771b_0_0"/>
          <p:cNvGrpSpPr/>
          <p:nvPr/>
        </p:nvGrpSpPr>
        <p:grpSpPr>
          <a:xfrm>
            <a:off x="7447478" y="3480889"/>
            <a:ext cx="552017" cy="528906"/>
            <a:chOff x="2504260" y="4850045"/>
            <a:chExt cx="552017" cy="528906"/>
          </a:xfrm>
        </p:grpSpPr>
        <p:sp>
          <p:nvSpPr>
            <p:cNvPr id="599" name="Google Shape;599;g340d8f0771b_0_0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340d8f0771b_0_0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g340d8f0771b_0_0"/>
          <p:cNvSpPr txBox="1">
            <a:spLocks noGrp="1"/>
          </p:cNvSpPr>
          <p:nvPr>
            <p:ph type="ctrTitle"/>
          </p:nvPr>
        </p:nvSpPr>
        <p:spPr>
          <a:xfrm flipH="1">
            <a:off x="3407959" y="1257537"/>
            <a:ext cx="4703400" cy="2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/>
              <a:t>¿Qué aprenderé?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/>
              <a:t>Recordar los días de la semana.</a:t>
            </a:r>
            <a:endParaRPr/>
          </a:p>
        </p:txBody>
      </p:sp>
      <p:pic>
        <p:nvPicPr>
          <p:cNvPr id="602" name="Google Shape;602;g340d8f0771b_0_0"/>
          <p:cNvPicPr preferRelativeResize="0"/>
          <p:nvPr/>
        </p:nvPicPr>
        <p:blipFill rotWithShape="1">
          <a:blip r:embed="rId3">
            <a:alphaModFix/>
          </a:blip>
          <a:srcRect l="18844" t="9287" r="16996" b="8456"/>
          <a:stretch/>
        </p:blipFill>
        <p:spPr>
          <a:xfrm>
            <a:off x="7447475" y="3289369"/>
            <a:ext cx="1362400" cy="1746682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340d8f0771b_0_0"/>
          <p:cNvSpPr txBox="1"/>
          <p:nvPr/>
        </p:nvSpPr>
        <p:spPr>
          <a:xfrm>
            <a:off x="7728650" y="3643325"/>
            <a:ext cx="6966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40d8f0771b_0_101" descr="Calendario marzo 2025 en Word, Excel y PDF - Calendarpedia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340d8f0771b_0_101" descr="Calendario marzo 2025 en Word, Excel y PDF - Calendarpedia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340d8f0771b_0_101"/>
          <p:cNvSpPr txBox="1"/>
          <p:nvPr/>
        </p:nvSpPr>
        <p:spPr>
          <a:xfrm flipH="1">
            <a:off x="887914" y="1257537"/>
            <a:ext cx="177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¿En qué mes estamos?</a:t>
            </a:r>
            <a:endParaRPr sz="14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¿Qué día de la semana es hoy?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¿Qué fecha 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4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611" name="Google Shape;611;g340d8f0771b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123" y="821702"/>
            <a:ext cx="5097076" cy="35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40d8f0771b_0_108"/>
          <p:cNvSpPr txBox="1"/>
          <p:nvPr/>
        </p:nvSpPr>
        <p:spPr>
          <a:xfrm>
            <a:off x="2450856" y="2417862"/>
            <a:ext cx="490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17" name="Google Shape;617;g340d8f0771b_0_108"/>
          <p:cNvSpPr txBox="1"/>
          <p:nvPr/>
        </p:nvSpPr>
        <p:spPr>
          <a:xfrm>
            <a:off x="2450856" y="2417862"/>
            <a:ext cx="490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340d8f0771b_0_108"/>
          <p:cNvSpPr txBox="1">
            <a:spLocks noGrp="1"/>
          </p:cNvSpPr>
          <p:nvPr>
            <p:ph type="title"/>
          </p:nvPr>
        </p:nvSpPr>
        <p:spPr>
          <a:xfrm>
            <a:off x="628650" y="685799"/>
            <a:ext cx="444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Ruta de aprendizaje</a:t>
            </a:r>
            <a:endParaRPr/>
          </a:p>
        </p:txBody>
      </p:sp>
      <p:sp>
        <p:nvSpPr>
          <p:cNvPr id="619" name="Google Shape;619;g340d8f0771b_0_108"/>
          <p:cNvSpPr/>
          <p:nvPr/>
        </p:nvSpPr>
        <p:spPr>
          <a:xfrm>
            <a:off x="628650" y="1767839"/>
            <a:ext cx="1484700" cy="11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Recordar Normas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340d8f0771b_0_108"/>
          <p:cNvSpPr/>
          <p:nvPr/>
        </p:nvSpPr>
        <p:spPr>
          <a:xfrm>
            <a:off x="2640189" y="1787117"/>
            <a:ext cx="1398600" cy="11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Objetivo de la clase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340d8f0771b_0_108"/>
          <p:cNvSpPr/>
          <p:nvPr/>
        </p:nvSpPr>
        <p:spPr>
          <a:xfrm>
            <a:off x="4565720" y="1841727"/>
            <a:ext cx="1586400" cy="105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¿Qué </a:t>
            </a:r>
            <a:r>
              <a:rPr lang="es-ES" sz="135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recuerdo?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340d8f0771b_0_108"/>
          <p:cNvSpPr/>
          <p:nvPr/>
        </p:nvSpPr>
        <p:spPr>
          <a:xfrm>
            <a:off x="6596060" y="1767838"/>
            <a:ext cx="1718700" cy="112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reforzar</a:t>
            </a: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s-ES" sz="135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mi </a:t>
            </a: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conocimiento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g340d8f0771b_0_108" descr="Sonriente coqueto, texto, smiley png | PNGEgg"/>
          <p:cNvPicPr preferRelativeResize="0"/>
          <p:nvPr/>
        </p:nvPicPr>
        <p:blipFill rotWithShape="1">
          <a:blip r:embed="rId3">
            <a:alphaModFix/>
          </a:blip>
          <a:srcRect l="26412" t="646" r="27382"/>
          <a:stretch/>
        </p:blipFill>
        <p:spPr>
          <a:xfrm>
            <a:off x="628650" y="2979647"/>
            <a:ext cx="1186690" cy="147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340d8f0771b_0_108" descr="Childrens Steps Start Goal Stock Illustration 1672296661 | Shutterstock"/>
          <p:cNvPicPr preferRelativeResize="0"/>
          <p:nvPr/>
        </p:nvPicPr>
        <p:blipFill rotWithShape="1">
          <a:blip r:embed="rId4">
            <a:alphaModFix/>
          </a:blip>
          <a:srcRect l="6259" r="457" b="9223"/>
          <a:stretch/>
        </p:blipFill>
        <p:spPr>
          <a:xfrm>
            <a:off x="2496194" y="2979647"/>
            <a:ext cx="1484560" cy="148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340d8f0771b_0_108" descr="EVALÚATE: CONOCIMIENTOS PREVIOS by NINOSKA GORDILLO"/>
          <p:cNvPicPr preferRelativeResize="0"/>
          <p:nvPr/>
        </p:nvPicPr>
        <p:blipFill rotWithShape="1">
          <a:blip r:embed="rId5">
            <a:alphaModFix/>
          </a:blip>
          <a:srcRect l="44608" t="-482"/>
          <a:stretch/>
        </p:blipFill>
        <p:spPr>
          <a:xfrm>
            <a:off x="4661608" y="3141975"/>
            <a:ext cx="1394566" cy="142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340d8f0771b_0_108" descr="icono del concepto de educación. ilustración de línea delgada de idea de  conocimiento y sabiduría. lectura"/>
          <p:cNvPicPr preferRelativeResize="0"/>
          <p:nvPr/>
        </p:nvPicPr>
        <p:blipFill rotWithShape="1">
          <a:blip r:embed="rId6">
            <a:alphaModFix/>
          </a:blip>
          <a:srcRect l="17941" t="8718" r="16606" b="30191"/>
          <a:stretch/>
        </p:blipFill>
        <p:spPr>
          <a:xfrm>
            <a:off x="6694510" y="3033632"/>
            <a:ext cx="1521849" cy="1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40d8f0771b_0_122"/>
          <p:cNvSpPr txBox="1"/>
          <p:nvPr/>
        </p:nvSpPr>
        <p:spPr>
          <a:xfrm>
            <a:off x="1061178" y="1246482"/>
            <a:ext cx="63321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</a:pPr>
            <a:endParaRPr sz="20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</a:pPr>
            <a:endParaRPr sz="3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32" name="Google Shape;632;g340d8f0771b_0_122"/>
          <p:cNvSpPr txBox="1"/>
          <p:nvPr/>
        </p:nvSpPr>
        <p:spPr>
          <a:xfrm>
            <a:off x="1455420" y="685800"/>
            <a:ext cx="616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sng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3" name="Google Shape;633;g340d8f0771b_0_122"/>
          <p:cNvSpPr/>
          <p:nvPr/>
        </p:nvSpPr>
        <p:spPr>
          <a:xfrm>
            <a:off x="381000" y="175260"/>
            <a:ext cx="8465700" cy="4762500"/>
          </a:xfrm>
          <a:prstGeom prst="roundRect">
            <a:avLst>
              <a:gd name="adj" fmla="val 16667"/>
            </a:avLst>
          </a:prstGeom>
          <a:solidFill>
            <a:srgbClr val="FFF5CC"/>
          </a:solidFill>
          <a:ln w="25400" cap="flat" cmpd="sng">
            <a:solidFill>
              <a:srgbClr val="4E5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340d8f0771b_0_122"/>
          <p:cNvSpPr txBox="1">
            <a:spLocks noGrp="1"/>
          </p:cNvSpPr>
          <p:nvPr>
            <p:ph type="title"/>
          </p:nvPr>
        </p:nvSpPr>
        <p:spPr>
          <a:xfrm>
            <a:off x="546486" y="20574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Black"/>
              <a:buNone/>
            </a:pPr>
            <a:r>
              <a:rPr lang="es-ES" b="1">
                <a:latin typeface="Arial Black"/>
                <a:ea typeface="Arial Black"/>
                <a:cs typeface="Arial Black"/>
                <a:sym typeface="Arial Black"/>
              </a:rPr>
              <a:t>Normas para la sala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35" name="Google Shape;635;g340d8f0771b_0_122"/>
          <p:cNvPicPr preferRelativeResize="0"/>
          <p:nvPr/>
        </p:nvPicPr>
        <p:blipFill rotWithShape="1">
          <a:blip r:embed="rId3">
            <a:alphaModFix/>
          </a:blip>
          <a:srcRect l="41327" t="37639" r="32422" b="19861"/>
          <a:stretch/>
        </p:blipFill>
        <p:spPr>
          <a:xfrm>
            <a:off x="2264065" y="784860"/>
            <a:ext cx="4971701" cy="402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40d8f0771b_0_137"/>
          <p:cNvSpPr txBox="1">
            <a:spLocks noGrp="1"/>
          </p:cNvSpPr>
          <p:nvPr>
            <p:ph type="title"/>
          </p:nvPr>
        </p:nvSpPr>
        <p:spPr>
          <a:xfrm>
            <a:off x="1258425" y="643614"/>
            <a:ext cx="6821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El orden de los días de la semana. </a:t>
            </a:r>
            <a:endParaRPr/>
          </a:p>
        </p:txBody>
      </p:sp>
      <p:pic>
        <p:nvPicPr>
          <p:cNvPr id="641" name="Google Shape;641;g340d8f0771b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722" y="1737424"/>
            <a:ext cx="2245775" cy="8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340d8f0771b_0_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100" y="1737425"/>
            <a:ext cx="2170500" cy="8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g340d8f0771b_0_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200" y="1748774"/>
            <a:ext cx="2170500" cy="81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g340d8f0771b_0_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3324" y="2683950"/>
            <a:ext cx="2170500" cy="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340d8f0771b_0_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0112" y="2664525"/>
            <a:ext cx="2245775" cy="8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340d8f0771b_0_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8938" y="2664524"/>
            <a:ext cx="2085031" cy="7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340d8f0771b_0_1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37738" y="3698775"/>
            <a:ext cx="2170500" cy="78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40d8f0771b_0_155"/>
          <p:cNvSpPr txBox="1">
            <a:spLocks noGrp="1"/>
          </p:cNvSpPr>
          <p:nvPr>
            <p:ph type="title"/>
          </p:nvPr>
        </p:nvSpPr>
        <p:spPr>
          <a:xfrm>
            <a:off x="1206003" y="848731"/>
            <a:ext cx="68214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Escuchan y cantan la canción de los días de la semana</a:t>
            </a:r>
            <a:endParaRPr/>
          </a:p>
        </p:txBody>
      </p:sp>
      <p:sp>
        <p:nvSpPr>
          <p:cNvPr id="653" name="Google Shape;653;g340d8f0771b_0_155"/>
          <p:cNvSpPr txBox="1">
            <a:spLocks noGrp="1"/>
          </p:cNvSpPr>
          <p:nvPr>
            <p:ph type="subTitle" idx="1"/>
          </p:nvPr>
        </p:nvSpPr>
        <p:spPr>
          <a:xfrm>
            <a:off x="1418474" y="2189250"/>
            <a:ext cx="67497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https://www.youtube.com/watch?v=C2DNBnhMpvQ</a:t>
            </a:r>
            <a:r>
              <a:rPr lang="es-E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5dd804fb2_0_0"/>
          <p:cNvSpPr txBox="1">
            <a:spLocks noGrp="1"/>
          </p:cNvSpPr>
          <p:nvPr>
            <p:ph type="title"/>
          </p:nvPr>
        </p:nvSpPr>
        <p:spPr>
          <a:xfrm>
            <a:off x="922875" y="1203450"/>
            <a:ext cx="2881200" cy="13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Completa en forma oral</a:t>
            </a:r>
            <a:endParaRPr/>
          </a:p>
        </p:txBody>
      </p:sp>
      <p:pic>
        <p:nvPicPr>
          <p:cNvPr id="659" name="Google Shape;659;g335dd804f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450" y="616150"/>
            <a:ext cx="4647450" cy="38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" descr="Calendario marzo 2025 en Word, Excel y PDF - Calendarpe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" descr="Calendario marzo 2025 en Word, Excel y PDF - Calendarpedia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 txBox="1"/>
          <p:nvPr/>
        </p:nvSpPr>
        <p:spPr>
          <a:xfrm flipH="1">
            <a:off x="888023" y="1257537"/>
            <a:ext cx="1777091" cy="236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¿En qué mes estamos?</a:t>
            </a:r>
            <a:endParaRPr sz="14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¿Qué día de la semana es hoy?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¿Qué fecha 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4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405" name="Google Shape;4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800" y="714600"/>
            <a:ext cx="5408975" cy="37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40d8f0771b_0_165"/>
          <p:cNvSpPr txBox="1">
            <a:spLocks noGrp="1"/>
          </p:cNvSpPr>
          <p:nvPr>
            <p:ph type="title"/>
          </p:nvPr>
        </p:nvSpPr>
        <p:spPr>
          <a:xfrm>
            <a:off x="3335576" y="534375"/>
            <a:ext cx="34155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Trabajo en guía</a:t>
            </a:r>
            <a:endParaRPr/>
          </a:p>
        </p:txBody>
      </p:sp>
      <p:pic>
        <p:nvPicPr>
          <p:cNvPr id="665" name="Google Shape;665;g340d8f0771b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925" y="1312575"/>
            <a:ext cx="7440251" cy="28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40d8f0771b_0_174"/>
          <p:cNvSpPr txBox="1">
            <a:spLocks noGrp="1"/>
          </p:cNvSpPr>
          <p:nvPr>
            <p:ph type="title"/>
          </p:nvPr>
        </p:nvSpPr>
        <p:spPr>
          <a:xfrm>
            <a:off x="1525650" y="618001"/>
            <a:ext cx="64440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1.- Colorea cada día de la semana con distintos colores y enumera del 1 al 7.</a:t>
            </a:r>
            <a:endParaRPr sz="3700"/>
          </a:p>
        </p:txBody>
      </p:sp>
      <p:sp>
        <p:nvSpPr>
          <p:cNvPr id="671" name="Google Shape;671;g340d8f0771b_0_174"/>
          <p:cNvSpPr txBox="1"/>
          <p:nvPr/>
        </p:nvSpPr>
        <p:spPr>
          <a:xfrm>
            <a:off x="0" y="0"/>
            <a:ext cx="30000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200"/>
              <a:t> </a:t>
            </a:r>
            <a:endParaRPr sz="1200"/>
          </a:p>
        </p:txBody>
      </p:sp>
      <p:pic>
        <p:nvPicPr>
          <p:cNvPr id="672" name="Google Shape;672;g340d8f0771b_0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427" y="1366200"/>
            <a:ext cx="6444000" cy="301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g340d8f0771b_0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661400"/>
            <a:ext cx="64579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g340d8f0771b_0_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025" y="1846950"/>
            <a:ext cx="54864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g340d8f0771b_0_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013" y="2732775"/>
            <a:ext cx="56864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g340d8f0771b_0_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3025" y="3612625"/>
            <a:ext cx="677227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g340d8f0771b_0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25" y="1197200"/>
            <a:ext cx="7813175" cy="24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g340d8f0771b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152400"/>
            <a:ext cx="506074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g340d8f0771b_0_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124" y="2109475"/>
            <a:ext cx="3466624" cy="1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g340d8f0771b_0_160"/>
          <p:cNvPicPr preferRelativeResize="0"/>
          <p:nvPr/>
        </p:nvPicPr>
        <p:blipFill rotWithShape="1">
          <a:blip r:embed="rId3">
            <a:alphaModFix/>
          </a:blip>
          <a:srcRect l="37222" t="9373" r="40278" b="39907"/>
          <a:stretch/>
        </p:blipFill>
        <p:spPr>
          <a:xfrm rot="767125">
            <a:off x="674533" y="1294906"/>
            <a:ext cx="1705953" cy="2553687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340d8f0771b_0_160"/>
          <p:cNvSpPr txBox="1">
            <a:spLocks noGrp="1"/>
          </p:cNvSpPr>
          <p:nvPr>
            <p:ph type="title"/>
          </p:nvPr>
        </p:nvSpPr>
        <p:spPr>
          <a:xfrm>
            <a:off x="2477975" y="1500275"/>
            <a:ext cx="6134700" cy="27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¿Cuál es el primer día de la semana?</a:t>
            </a:r>
            <a:br>
              <a:rPr lang="es-ES"/>
            </a:br>
            <a:br>
              <a:rPr lang="es-ES"/>
            </a:br>
            <a:r>
              <a:rPr lang="es-ES"/>
              <a:t>¿Cómo se llaman los días del fin de semana?</a:t>
            </a:r>
            <a:br>
              <a:rPr lang="es-ES"/>
            </a:br>
            <a:br>
              <a:rPr lang="es-ES"/>
            </a:br>
            <a:r>
              <a:rPr lang="es-ES"/>
              <a:t>¿Cómo se llama el día de hoy?</a:t>
            </a:r>
            <a:endParaRPr/>
          </a:p>
        </p:txBody>
      </p:sp>
      <p:sp>
        <p:nvSpPr>
          <p:cNvPr id="698" name="Google Shape;698;g340d8f0771b_0_160"/>
          <p:cNvSpPr txBox="1"/>
          <p:nvPr/>
        </p:nvSpPr>
        <p:spPr>
          <a:xfrm>
            <a:off x="968925" y="522200"/>
            <a:ext cx="688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</a:rPr>
              <a:t>Para finalizar responde 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"/>
          <p:cNvSpPr txBox="1"/>
          <p:nvPr/>
        </p:nvSpPr>
        <p:spPr>
          <a:xfrm>
            <a:off x="2450856" y="2417862"/>
            <a:ext cx="49017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1" name="Google Shape;411;p3"/>
          <p:cNvSpPr txBox="1"/>
          <p:nvPr/>
        </p:nvSpPr>
        <p:spPr>
          <a:xfrm>
            <a:off x="2450856" y="2417862"/>
            <a:ext cx="49017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"/>
          <p:cNvSpPr txBox="1">
            <a:spLocks noGrp="1"/>
          </p:cNvSpPr>
          <p:nvPr>
            <p:ph type="title"/>
          </p:nvPr>
        </p:nvSpPr>
        <p:spPr>
          <a:xfrm>
            <a:off x="628650" y="685799"/>
            <a:ext cx="4442114" cy="90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-ES"/>
              <a:t>Ruta de aprendizaje</a:t>
            </a:r>
            <a:endParaRPr/>
          </a:p>
        </p:txBody>
      </p:sp>
      <p:sp>
        <p:nvSpPr>
          <p:cNvPr id="413" name="Google Shape;413;p3"/>
          <p:cNvSpPr/>
          <p:nvPr/>
        </p:nvSpPr>
        <p:spPr>
          <a:xfrm>
            <a:off x="628650" y="1767839"/>
            <a:ext cx="1484560" cy="11157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Recordar Normas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"/>
          <p:cNvSpPr/>
          <p:nvPr/>
        </p:nvSpPr>
        <p:spPr>
          <a:xfrm>
            <a:off x="2640189" y="1787117"/>
            <a:ext cx="1398551" cy="11157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Objetivo de la clase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"/>
          <p:cNvSpPr/>
          <p:nvPr/>
        </p:nvSpPr>
        <p:spPr>
          <a:xfrm>
            <a:off x="4565720" y="1841727"/>
            <a:ext cx="1586344" cy="10517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¿Qué sé?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Conocimientos Previos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"/>
          <p:cNvSpPr/>
          <p:nvPr/>
        </p:nvSpPr>
        <p:spPr>
          <a:xfrm>
            <a:off x="6596060" y="1767838"/>
            <a:ext cx="1718751" cy="11256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5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Aprender un nuevo conocimiento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" descr="Sonriente coqueto, texto, smiley png | PNGEgg"/>
          <p:cNvPicPr preferRelativeResize="0"/>
          <p:nvPr/>
        </p:nvPicPr>
        <p:blipFill rotWithShape="1">
          <a:blip r:embed="rId3">
            <a:alphaModFix/>
          </a:blip>
          <a:srcRect l="26412" t="641" r="27382"/>
          <a:stretch/>
        </p:blipFill>
        <p:spPr>
          <a:xfrm>
            <a:off x="628650" y="2979647"/>
            <a:ext cx="1186691" cy="147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" descr="Childrens Steps Start Goal Stock Illustration 1672296661 | Shutterstock"/>
          <p:cNvPicPr preferRelativeResize="0"/>
          <p:nvPr/>
        </p:nvPicPr>
        <p:blipFill rotWithShape="1">
          <a:blip r:embed="rId4">
            <a:alphaModFix/>
          </a:blip>
          <a:srcRect l="6257" r="459" b="9219"/>
          <a:stretch/>
        </p:blipFill>
        <p:spPr>
          <a:xfrm>
            <a:off x="2496194" y="2979647"/>
            <a:ext cx="1484560" cy="148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" descr="EVALÚATE: CONOCIMIENTOS PREVIOS by NINOSKA GORDILLO"/>
          <p:cNvPicPr preferRelativeResize="0"/>
          <p:nvPr/>
        </p:nvPicPr>
        <p:blipFill rotWithShape="1">
          <a:blip r:embed="rId5">
            <a:alphaModFix/>
          </a:blip>
          <a:srcRect l="44609" t="-484"/>
          <a:stretch/>
        </p:blipFill>
        <p:spPr>
          <a:xfrm>
            <a:off x="4661608" y="3141975"/>
            <a:ext cx="1394567" cy="142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" descr="icono del concepto de educación. ilustración de línea delgada de idea de  conocimiento y sabiduría. lectura"/>
          <p:cNvPicPr preferRelativeResize="0"/>
          <p:nvPr/>
        </p:nvPicPr>
        <p:blipFill rotWithShape="1">
          <a:blip r:embed="rId6">
            <a:alphaModFix/>
          </a:blip>
          <a:srcRect l="17944" t="8716" r="16601" b="30194"/>
          <a:stretch/>
        </p:blipFill>
        <p:spPr>
          <a:xfrm>
            <a:off x="6694510" y="3033632"/>
            <a:ext cx="1521850" cy="142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"/>
          <p:cNvSpPr txBox="1"/>
          <p:nvPr/>
        </p:nvSpPr>
        <p:spPr>
          <a:xfrm>
            <a:off x="1061178" y="1246482"/>
            <a:ext cx="6332220" cy="311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</a:pPr>
            <a:endParaRPr sz="20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</a:pPr>
            <a:endParaRPr sz="38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</a:pPr>
            <a:endParaRPr sz="1600" b="0" i="0" u="none" strike="noStrike" cap="none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26" name="Google Shape;426;p4"/>
          <p:cNvSpPr txBox="1"/>
          <p:nvPr/>
        </p:nvSpPr>
        <p:spPr>
          <a:xfrm>
            <a:off x="1455420" y="685800"/>
            <a:ext cx="61645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sng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7" name="Google Shape;427;p4"/>
          <p:cNvSpPr/>
          <p:nvPr/>
        </p:nvSpPr>
        <p:spPr>
          <a:xfrm>
            <a:off x="381000" y="175260"/>
            <a:ext cx="8465820" cy="4762500"/>
          </a:xfrm>
          <a:prstGeom prst="roundRect">
            <a:avLst>
              <a:gd name="adj" fmla="val 16667"/>
            </a:avLst>
          </a:prstGeom>
          <a:solidFill>
            <a:srgbClr val="FFF5CC"/>
          </a:solidFill>
          <a:ln w="25400" cap="flat" cmpd="sng">
            <a:solidFill>
              <a:srgbClr val="4E5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"/>
          <p:cNvSpPr txBox="1">
            <a:spLocks noGrp="1"/>
          </p:cNvSpPr>
          <p:nvPr>
            <p:ph type="title"/>
          </p:nvPr>
        </p:nvSpPr>
        <p:spPr>
          <a:xfrm>
            <a:off x="546486" y="20574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 Black"/>
              <a:buNone/>
            </a:pPr>
            <a:r>
              <a:rPr lang="es-ES" b="1">
                <a:latin typeface="Arial Black"/>
                <a:ea typeface="Arial Black"/>
                <a:cs typeface="Arial Black"/>
                <a:sym typeface="Arial Black"/>
              </a:rPr>
              <a:t>Normas para la sala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29" name="Google Shape;429;p4"/>
          <p:cNvPicPr preferRelativeResize="0"/>
          <p:nvPr/>
        </p:nvPicPr>
        <p:blipFill rotWithShape="1">
          <a:blip r:embed="rId3">
            <a:alphaModFix/>
          </a:blip>
          <a:srcRect l="41328" t="37639" r="32421" b="19861"/>
          <a:stretch/>
        </p:blipFill>
        <p:spPr>
          <a:xfrm>
            <a:off x="2264065" y="784860"/>
            <a:ext cx="4971703" cy="402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"/>
          <p:cNvSpPr txBox="1"/>
          <p:nvPr/>
        </p:nvSpPr>
        <p:spPr>
          <a:xfrm>
            <a:off x="1455420" y="685800"/>
            <a:ext cx="61645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sng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5" name="Google Shape;435;p5"/>
          <p:cNvSpPr/>
          <p:nvPr/>
        </p:nvSpPr>
        <p:spPr>
          <a:xfrm>
            <a:off x="1546860" y="83820"/>
            <a:ext cx="6164580" cy="388620"/>
          </a:xfrm>
          <a:prstGeom prst="roundRect">
            <a:avLst>
              <a:gd name="adj" fmla="val 16667"/>
            </a:avLst>
          </a:prstGeom>
          <a:solidFill>
            <a:srgbClr val="FFD1F0"/>
          </a:solidFill>
          <a:ln w="25400" cap="flat" cmpd="sng">
            <a:solidFill>
              <a:srgbClr val="4E5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2674"/>
            <a:ext cx="6684432" cy="85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570" y="1991953"/>
            <a:ext cx="8096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3449" y="2343149"/>
            <a:ext cx="19907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146" y="685800"/>
            <a:ext cx="7524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6621" y="962244"/>
            <a:ext cx="1504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146" y="3360748"/>
            <a:ext cx="7905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60318" y="3567408"/>
            <a:ext cx="14954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"/>
          <p:cNvSpPr txBox="1">
            <a:spLocks noGrp="1"/>
          </p:cNvSpPr>
          <p:nvPr>
            <p:ph type="title"/>
          </p:nvPr>
        </p:nvSpPr>
        <p:spPr>
          <a:xfrm>
            <a:off x="2432530" y="549793"/>
            <a:ext cx="427894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¿Qué aprenderé?</a:t>
            </a:r>
            <a:endParaRPr/>
          </a:p>
        </p:txBody>
      </p:sp>
      <p:sp>
        <p:nvSpPr>
          <p:cNvPr id="448" name="Google Shape;448;p6"/>
          <p:cNvSpPr txBox="1">
            <a:spLocks noGrp="1"/>
          </p:cNvSpPr>
          <p:nvPr>
            <p:ph type="subTitle" idx="1"/>
          </p:nvPr>
        </p:nvSpPr>
        <p:spPr>
          <a:xfrm>
            <a:off x="1796544" y="985832"/>
            <a:ext cx="5879140" cy="200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3200" b="1"/>
              <a:t>Objetivo: Identificar los días de la semana</a:t>
            </a:r>
            <a:endParaRPr sz="3200" b="1"/>
          </a:p>
        </p:txBody>
      </p:sp>
      <p:pic>
        <p:nvPicPr>
          <p:cNvPr id="449" name="Google Shape;449;p6" descr="Sonriente coqueto, texto, smiley png | PNGEgg"/>
          <p:cNvPicPr preferRelativeResize="0"/>
          <p:nvPr/>
        </p:nvPicPr>
        <p:blipFill rotWithShape="1">
          <a:blip r:embed="rId3">
            <a:alphaModFix/>
          </a:blip>
          <a:srcRect l="26412" t="641" r="27382"/>
          <a:stretch/>
        </p:blipFill>
        <p:spPr>
          <a:xfrm>
            <a:off x="890491" y="2777505"/>
            <a:ext cx="1542039" cy="158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"/>
          <p:cNvSpPr txBox="1"/>
          <p:nvPr/>
        </p:nvSpPr>
        <p:spPr>
          <a:xfrm>
            <a:off x="1455420" y="685800"/>
            <a:ext cx="61645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sng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5" name="Google Shape;455;p7"/>
          <p:cNvSpPr/>
          <p:nvPr/>
        </p:nvSpPr>
        <p:spPr>
          <a:xfrm>
            <a:off x="1546860" y="83820"/>
            <a:ext cx="6164580" cy="388620"/>
          </a:xfrm>
          <a:prstGeom prst="roundRect">
            <a:avLst>
              <a:gd name="adj" fmla="val 16667"/>
            </a:avLst>
          </a:prstGeom>
          <a:solidFill>
            <a:srgbClr val="FFD1F0"/>
          </a:solidFill>
          <a:ln w="25400" cap="flat" cmpd="sng">
            <a:solidFill>
              <a:srgbClr val="4E5C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Conocimientos previos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"/>
          <p:cNvSpPr txBox="1"/>
          <p:nvPr/>
        </p:nvSpPr>
        <p:spPr>
          <a:xfrm flipH="1">
            <a:off x="888023" y="1257537"/>
            <a:ext cx="7223336" cy="2532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¿Cuáles son los días de la semana?</a:t>
            </a:r>
            <a:endParaRPr/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¿Cuál es tu día favorito? ¿Por qué?</a:t>
            </a:r>
            <a:endParaRPr/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s-ES" sz="1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¿Qué días pasas más tiempo con tu familia?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4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endParaRPr sz="14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457" name="Google Shape;4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314" y="699180"/>
            <a:ext cx="2578663" cy="364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"/>
          <p:cNvSpPr txBox="1">
            <a:spLocks noGrp="1"/>
          </p:cNvSpPr>
          <p:nvPr>
            <p:ph type="title"/>
          </p:nvPr>
        </p:nvSpPr>
        <p:spPr>
          <a:xfrm>
            <a:off x="1206003" y="848731"/>
            <a:ext cx="6821374" cy="71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Escuchan y cantan la canción de los días de la semana</a:t>
            </a:r>
            <a:endParaRPr/>
          </a:p>
        </p:txBody>
      </p:sp>
      <p:sp>
        <p:nvSpPr>
          <p:cNvPr id="463" name="Google Shape;463;p8"/>
          <p:cNvSpPr txBox="1">
            <a:spLocks noGrp="1"/>
          </p:cNvSpPr>
          <p:nvPr>
            <p:ph type="subTitle" idx="1"/>
          </p:nvPr>
        </p:nvSpPr>
        <p:spPr>
          <a:xfrm>
            <a:off x="1418474" y="2189250"/>
            <a:ext cx="6749579" cy="99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https://www.youtube.com/watch?v=C2DNBnhMpvQ</a:t>
            </a:r>
            <a:r>
              <a:rPr lang="es-E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467" y="1419199"/>
            <a:ext cx="1406333" cy="9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7225" y="2467799"/>
            <a:ext cx="1406325" cy="9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3625" y="1359926"/>
            <a:ext cx="1406325" cy="94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98100" y="2396527"/>
            <a:ext cx="1537769" cy="9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5750" y="1359925"/>
            <a:ext cx="1308500" cy="8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99825" y="2461750"/>
            <a:ext cx="1406325" cy="89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64600" y="1322513"/>
            <a:ext cx="1406325" cy="90901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"/>
          <p:cNvSpPr txBox="1">
            <a:spLocks noGrp="1"/>
          </p:cNvSpPr>
          <p:nvPr>
            <p:ph type="title"/>
          </p:nvPr>
        </p:nvSpPr>
        <p:spPr>
          <a:xfrm>
            <a:off x="1258425" y="643614"/>
            <a:ext cx="6821374" cy="71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/>
              <a:t>El orden de los días de la semana. </a:t>
            </a:r>
            <a:endParaRPr/>
          </a:p>
        </p:txBody>
      </p:sp>
      <p:sp>
        <p:nvSpPr>
          <p:cNvPr id="476" name="Google Shape;476;p9"/>
          <p:cNvSpPr txBox="1"/>
          <p:nvPr/>
        </p:nvSpPr>
        <p:spPr>
          <a:xfrm>
            <a:off x="629676" y="1493515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" name="Google Shape;476;p9">
            <a:extLst>
              <a:ext uri="{FF2B5EF4-FFF2-40B4-BE49-F238E27FC236}">
                <a16:creationId xmlns:a16="http://schemas.microsoft.com/office/drawing/2014/main" id="{BACA3125-D7C8-4189-98E1-A8DFC9D9F0D8}"/>
              </a:ext>
            </a:extLst>
          </p:cNvPr>
          <p:cNvSpPr txBox="1"/>
          <p:nvPr/>
        </p:nvSpPr>
        <p:spPr>
          <a:xfrm>
            <a:off x="1747854" y="2561640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" name="Google Shape;476;p9">
            <a:extLst>
              <a:ext uri="{FF2B5EF4-FFF2-40B4-BE49-F238E27FC236}">
                <a16:creationId xmlns:a16="http://schemas.microsoft.com/office/drawing/2014/main" id="{6EB51224-4323-B182-0EA1-7927DC8D3518}"/>
              </a:ext>
            </a:extLst>
          </p:cNvPr>
          <p:cNvSpPr txBox="1"/>
          <p:nvPr/>
        </p:nvSpPr>
        <p:spPr>
          <a:xfrm>
            <a:off x="3995863" y="1445639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4" name="Google Shape;476;p9">
            <a:extLst>
              <a:ext uri="{FF2B5EF4-FFF2-40B4-BE49-F238E27FC236}">
                <a16:creationId xmlns:a16="http://schemas.microsoft.com/office/drawing/2014/main" id="{544C7A6C-85A7-F463-84DA-CA17099E3485}"/>
              </a:ext>
            </a:extLst>
          </p:cNvPr>
          <p:cNvSpPr txBox="1"/>
          <p:nvPr/>
        </p:nvSpPr>
        <p:spPr>
          <a:xfrm>
            <a:off x="4053590" y="2435444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4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476;p9">
            <a:extLst>
              <a:ext uri="{FF2B5EF4-FFF2-40B4-BE49-F238E27FC236}">
                <a16:creationId xmlns:a16="http://schemas.microsoft.com/office/drawing/2014/main" id="{C4CB8199-16BC-EB52-2462-19B0FD82C35C}"/>
              </a:ext>
            </a:extLst>
          </p:cNvPr>
          <p:cNvSpPr txBox="1"/>
          <p:nvPr/>
        </p:nvSpPr>
        <p:spPr>
          <a:xfrm>
            <a:off x="5342632" y="1406345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5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476;p9">
            <a:extLst>
              <a:ext uri="{FF2B5EF4-FFF2-40B4-BE49-F238E27FC236}">
                <a16:creationId xmlns:a16="http://schemas.microsoft.com/office/drawing/2014/main" id="{C896A9E6-AE49-5EC1-6068-371B9824E874}"/>
              </a:ext>
            </a:extLst>
          </p:cNvPr>
          <p:cNvSpPr txBox="1"/>
          <p:nvPr/>
        </p:nvSpPr>
        <p:spPr>
          <a:xfrm>
            <a:off x="6384374" y="2526527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476;p9">
            <a:extLst>
              <a:ext uri="{FF2B5EF4-FFF2-40B4-BE49-F238E27FC236}">
                <a16:creationId xmlns:a16="http://schemas.microsoft.com/office/drawing/2014/main" id="{7A99500E-2D5A-B855-DB21-1CEFE673AA53}"/>
              </a:ext>
            </a:extLst>
          </p:cNvPr>
          <p:cNvSpPr txBox="1"/>
          <p:nvPr/>
        </p:nvSpPr>
        <p:spPr>
          <a:xfrm>
            <a:off x="7102987" y="1388010"/>
            <a:ext cx="4131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7</a:t>
            </a:r>
            <a:endParaRPr sz="16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026" name="Picture 2" descr="Simple Imagen De La Luna Y Las Estrellas Ilustración De Vector De Dibujos  Animados Aislado En Blanco. Ilustración del Vector - Ilustración de  elemento, lunar: 215259676">
            <a:extLst>
              <a:ext uri="{FF2B5EF4-FFF2-40B4-BE49-F238E27FC236}">
                <a16:creationId xmlns:a16="http://schemas.microsoft.com/office/drawing/2014/main" id="{DFC3C96E-64D0-3A33-102B-6A6168971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710" r="-21748" b="17796"/>
          <a:stretch>
            <a:fillRect/>
          </a:stretch>
        </p:blipFill>
        <p:spPr bwMode="auto">
          <a:xfrm>
            <a:off x="1537765" y="1493515"/>
            <a:ext cx="486272" cy="3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ágenes de Martillo dibujo simple - Descarga gratuita en Freepik">
            <a:extLst>
              <a:ext uri="{FF2B5EF4-FFF2-40B4-BE49-F238E27FC236}">
                <a16:creationId xmlns:a16="http://schemas.microsoft.com/office/drawing/2014/main" id="{655905A9-0DC5-91DB-B9C8-82637035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89" y="2552214"/>
            <a:ext cx="331614" cy="2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 Abeja De Dibujos Animados En Un Frasco De Miel PNG ,dibujos Miel,  Abeja, Frasco PNG Imagen para Descarga Gratuita | Pngtree">
            <a:extLst>
              <a:ext uri="{FF2B5EF4-FFF2-40B4-BE49-F238E27FC236}">
                <a16:creationId xmlns:a16="http://schemas.microsoft.com/office/drawing/2014/main" id="{1392A682-6AA0-BEA3-B3ED-FAF14782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93" y="1424500"/>
            <a:ext cx="369139" cy="3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ustración Vectorial Del Jugo De Naranja Aislada En Fondo Blanco  Ilustración del Vector - Ilustración de alimento, paja: 195986826">
            <a:extLst>
              <a:ext uri="{FF2B5EF4-FFF2-40B4-BE49-F238E27FC236}">
                <a16:creationId xmlns:a16="http://schemas.microsoft.com/office/drawing/2014/main" id="{FBDAF838-1D26-6022-C02C-C5484DE83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13885" r="21952" b="9610"/>
          <a:stretch>
            <a:fillRect/>
          </a:stretch>
        </p:blipFill>
        <p:spPr bwMode="auto">
          <a:xfrm>
            <a:off x="5115515" y="2336821"/>
            <a:ext cx="326690" cy="4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Nube De Dibujos Animados Sopla El Viento Con Una Expresión Feliz Stock  de ilustración - Ilustración de caprichoso, soplando: 393463290">
            <a:extLst>
              <a:ext uri="{FF2B5EF4-FFF2-40B4-BE49-F238E27FC236}">
                <a16:creationId xmlns:a16="http://schemas.microsoft.com/office/drawing/2014/main" id="{192FD4B7-F949-EA13-74BA-75F61E07D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8306" r="13259" b="7882"/>
          <a:stretch>
            <a:fillRect/>
          </a:stretch>
        </p:blipFill>
        <p:spPr bwMode="auto">
          <a:xfrm>
            <a:off x="6075150" y="1433198"/>
            <a:ext cx="515774" cy="3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rano. Dibujos Animados Sandía Elementos Decorativos De Dibujos a Mano.  Ilustración Vectorial Colorida De Verano. Estilo Plano. D Ilustración del  Vector - Ilustración de fruta, colorido: 261790324">
            <a:extLst>
              <a:ext uri="{FF2B5EF4-FFF2-40B4-BE49-F238E27FC236}">
                <a16:creationId xmlns:a16="http://schemas.microsoft.com/office/drawing/2014/main" id="{FA9C0DB7-8061-3D4F-A2B1-BD175ACA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20" y="2511426"/>
            <a:ext cx="325517" cy="3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ipart De Sueño Niño Pequeño Durmiendo Por La Noche Ilustración Vector De  Dibujos Animados PNG ,dibujos Clipart De Sueño, Clipart De Dibujos  Animados, Clipart Nocturno PNG y Vector para Descargar Gratis |">
            <a:extLst>
              <a:ext uri="{FF2B5EF4-FFF2-40B4-BE49-F238E27FC236}">
                <a16:creationId xmlns:a16="http://schemas.microsoft.com/office/drawing/2014/main" id="{01251794-9640-4DFA-9F8F-E72C9A5CA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7129" r="7193" b="10242"/>
          <a:stretch>
            <a:fillRect/>
          </a:stretch>
        </p:blipFill>
        <p:spPr bwMode="auto">
          <a:xfrm>
            <a:off x="8079799" y="1406345"/>
            <a:ext cx="363880" cy="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323</Words>
  <Application>Microsoft Office PowerPoint</Application>
  <PresentationFormat>Presentación en pantalla (16:9)</PresentationFormat>
  <Paragraphs>112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Aharoni</vt:lpstr>
      <vt:lpstr>Comic Sans MS</vt:lpstr>
      <vt:lpstr>Catamaran</vt:lpstr>
      <vt:lpstr>Arial Black</vt:lpstr>
      <vt:lpstr>Londrina Solid</vt:lpstr>
      <vt:lpstr>Noto Sans Symbols</vt:lpstr>
      <vt:lpstr>Arial</vt:lpstr>
      <vt:lpstr>Fredoka</vt:lpstr>
      <vt:lpstr>Calibri</vt:lpstr>
      <vt:lpstr>Kawaii Detailed Lesson Plan for Pre-K by Slidesgo</vt:lpstr>
      <vt:lpstr>O.A: Conocer unidades temporales (día, mes, año)</vt:lpstr>
      <vt:lpstr>Presentación de PowerPoint</vt:lpstr>
      <vt:lpstr>Ruta de aprendizaje</vt:lpstr>
      <vt:lpstr>Normas para la sala</vt:lpstr>
      <vt:lpstr>Presentación de PowerPoint</vt:lpstr>
      <vt:lpstr>¿Qué aprenderé?</vt:lpstr>
      <vt:lpstr>Presentación de PowerPoint</vt:lpstr>
      <vt:lpstr>Escuchan y cantan la canción de los días de la semana</vt:lpstr>
      <vt:lpstr>El orden de los días de la semana. </vt:lpstr>
      <vt:lpstr>Trabajo en guía</vt:lpstr>
      <vt:lpstr>Revisión</vt:lpstr>
      <vt:lpstr>¿Qué aprendimos hoy?  ¿Qué fue lo que más te costó hacer?  ¿Cómo lo solucionaste?</vt:lpstr>
      <vt:lpstr>¿Qué aprenderé? Recordar los días de la semana.</vt:lpstr>
      <vt:lpstr>Presentación de PowerPoint</vt:lpstr>
      <vt:lpstr>Ruta de aprendizaje</vt:lpstr>
      <vt:lpstr>Normas para la sala</vt:lpstr>
      <vt:lpstr>El orden de los días de la semana. </vt:lpstr>
      <vt:lpstr>Escuchan y cantan la canción de los días de la semana</vt:lpstr>
      <vt:lpstr>Completa en forma oral</vt:lpstr>
      <vt:lpstr>Trabajo en guía</vt:lpstr>
      <vt:lpstr>1.- Colorea cada día de la semana con distintos colores y enumera del 1 al 7.</vt:lpstr>
      <vt:lpstr>Presentación de PowerPoint</vt:lpstr>
      <vt:lpstr>Presentación de PowerPoint</vt:lpstr>
      <vt:lpstr>Presentación de PowerPoint</vt:lpstr>
      <vt:lpstr>¿Cuál es el primer día de la semana?  ¿Cómo se llaman los días del fin de semana?  ¿Cómo se llama el día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morales</dc:creator>
  <cp:lastModifiedBy>Office</cp:lastModifiedBy>
  <cp:revision>2</cp:revision>
  <dcterms:modified xsi:type="dcterms:W3CDTF">2026-03-11T15:47:11Z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0x0101004F47D1B1D01E2B4A9F40BE7B7923F634</vt:lpwstr>
  </property>
</Properties>
</file>