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y="5143500" cx="9144000"/>
  <p:notesSz cx="6858000" cy="9144000"/>
  <p:embeddedFontLst>
    <p:embeddedFont>
      <p:font typeface="Varela Round"/>
      <p:regular r:id="rId41"/>
    </p:embeddedFont>
    <p:embeddedFont>
      <p:font typeface="Pacifico"/>
      <p:regular r:id="rId42"/>
    </p:embeddedFont>
    <p:embeddedFont>
      <p:font typeface="PT Sans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font" Target="fonts/Pacifico-regular.fntdata"/><Relationship Id="rId41" Type="http://schemas.openxmlformats.org/officeDocument/2006/relationships/font" Target="fonts/VarelaRound-regular.fntdata"/><Relationship Id="rId22" Type="http://schemas.openxmlformats.org/officeDocument/2006/relationships/slide" Target="slides/slide18.xml"/><Relationship Id="rId44" Type="http://schemas.openxmlformats.org/officeDocument/2006/relationships/font" Target="fonts/PTSans-bold.fntdata"/><Relationship Id="rId21" Type="http://schemas.openxmlformats.org/officeDocument/2006/relationships/slide" Target="slides/slide17.xml"/><Relationship Id="rId43" Type="http://schemas.openxmlformats.org/officeDocument/2006/relationships/font" Target="fonts/PTSans-regular.fntdata"/><Relationship Id="rId24" Type="http://schemas.openxmlformats.org/officeDocument/2006/relationships/slide" Target="slides/slide20.xml"/><Relationship Id="rId46" Type="http://schemas.openxmlformats.org/officeDocument/2006/relationships/font" Target="fonts/PTSans-boldItalic.fntdata"/><Relationship Id="rId23" Type="http://schemas.openxmlformats.org/officeDocument/2006/relationships/slide" Target="slides/slide19.xml"/><Relationship Id="rId45" Type="http://schemas.openxmlformats.org/officeDocument/2006/relationships/font" Target="fonts/PT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1" name="Google Shape;115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5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7" name="Google Shape;139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4" name="Google Shape;140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4" name="Google Shape;144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0" name="Google Shape;145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7" name="Google Shape;145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6" name="Google Shape;146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1" name="Google Shape;152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3" name="Google Shape;154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2" name="Google Shape;155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9" name="Google Shape;155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3" name="Google Shape;12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5" name="Google Shape;156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9" name="Google Shape;157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9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1" name="Google Shape;159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3" name="Google Shape;160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3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5" name="Google Shape;161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2" name="Google Shape;162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2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4" name="Google Shape;164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8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0" name="Google Shape;165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4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6" name="Google Shape;165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3" name="Google Shape;167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5" name="Google Shape;128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Presentar las preguntas como lluvia de idea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8" name="Google Shape;168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3" name="Google Shape;170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9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1" name="Google Shape;171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3" name="Google Shape;173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8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0" name="Google Shape;174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4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6" name="Google Shape;1746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3" name="Google Shape;1753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7" name="Google Shape;13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5" name="Google Shape;13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Presentar las preguntas como lluvia de idea. Solicitar que ordenen las preguntas según la coherencia resolutiva que les haga más sentido.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3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5" name="Google Shape;13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2" name="Google Shape;135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8" name="Google Shape;13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https://juanjoromero.es/el-feudalismo-en-europa_/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3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5" name="Google Shape;137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4360700" y="1112300"/>
            <a:ext cx="4083300" cy="22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4428588" y="3555402"/>
            <a:ext cx="40833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130975" y="-101100"/>
            <a:ext cx="4208025" cy="1918050"/>
            <a:chOff x="-130975" y="-101100"/>
            <a:chExt cx="4208025" cy="1918050"/>
          </a:xfrm>
        </p:grpSpPr>
        <p:sp>
          <p:nvSpPr>
            <p:cNvPr id="12" name="Google Shape;12;p2"/>
            <p:cNvSpPr/>
            <p:nvPr/>
          </p:nvSpPr>
          <p:spPr>
            <a:xfrm>
              <a:off x="-130975" y="-101100"/>
              <a:ext cx="4208025" cy="1918050"/>
            </a:xfrm>
            <a:custGeom>
              <a:rect b="b" l="l" r="r" t="t"/>
              <a:pathLst>
                <a:path extrusionOk="0" h="76722" w="168321">
                  <a:moveTo>
                    <a:pt x="501" y="0"/>
                  </a:moveTo>
                  <a:lnTo>
                    <a:pt x="1" y="76722"/>
                  </a:lnTo>
                  <a:cubicBezTo>
                    <a:pt x="1" y="76722"/>
                    <a:pt x="23432" y="55435"/>
                    <a:pt x="61304" y="55435"/>
                  </a:cubicBezTo>
                  <a:cubicBezTo>
                    <a:pt x="65410" y="55435"/>
                    <a:pt x="69686" y="55686"/>
                    <a:pt x="74120" y="56240"/>
                  </a:cubicBezTo>
                  <a:cubicBezTo>
                    <a:pt x="79712" y="56939"/>
                    <a:pt x="85250" y="57294"/>
                    <a:pt x="90677" y="57294"/>
                  </a:cubicBezTo>
                  <a:cubicBezTo>
                    <a:pt x="129276" y="57294"/>
                    <a:pt x="162208" y="39365"/>
                    <a:pt x="168321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863775" y="-101100"/>
              <a:ext cx="1588675" cy="613800"/>
            </a:xfrm>
            <a:custGeom>
              <a:rect b="b" l="l" r="r" t="t"/>
              <a:pathLst>
                <a:path extrusionOk="0" h="24552" w="63547">
                  <a:moveTo>
                    <a:pt x="434" y="0"/>
                  </a:moveTo>
                  <a:lnTo>
                    <a:pt x="1" y="24551"/>
                  </a:lnTo>
                  <a:cubicBezTo>
                    <a:pt x="1" y="24551"/>
                    <a:pt x="30" y="24551"/>
                    <a:pt x="87" y="24551"/>
                  </a:cubicBezTo>
                  <a:cubicBezTo>
                    <a:pt x="2412" y="24551"/>
                    <a:pt x="51335" y="24265"/>
                    <a:pt x="63546" y="267"/>
                  </a:cubicBezTo>
                  <a:lnTo>
                    <a:pt x="4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120125" y="-101100"/>
              <a:ext cx="1994775" cy="1013250"/>
            </a:xfrm>
            <a:custGeom>
              <a:rect b="b" l="l" r="r" t="t"/>
              <a:pathLst>
                <a:path extrusionOk="0" h="40530" w="79791">
                  <a:moveTo>
                    <a:pt x="0" y="0"/>
                  </a:moveTo>
                  <a:lnTo>
                    <a:pt x="0" y="40529"/>
                  </a:lnTo>
                  <a:cubicBezTo>
                    <a:pt x="24159" y="25905"/>
                    <a:pt x="60684" y="24464"/>
                    <a:pt x="74141" y="24464"/>
                  </a:cubicBezTo>
                  <a:cubicBezTo>
                    <a:pt x="77444" y="24464"/>
                    <a:pt x="79357" y="24551"/>
                    <a:pt x="79357" y="24551"/>
                  </a:cubicBezTo>
                  <a:lnTo>
                    <a:pt x="79790" y="0"/>
                  </a:ln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91975" y="-21050"/>
              <a:ext cx="562100" cy="548750"/>
            </a:xfrm>
            <a:custGeom>
              <a:rect b="b" l="l" r="r" t="t"/>
              <a:pathLst>
                <a:path extrusionOk="0" h="21950" w="22484">
                  <a:moveTo>
                    <a:pt x="10541" y="0"/>
                  </a:moveTo>
                  <a:lnTo>
                    <a:pt x="8340" y="8073"/>
                  </a:lnTo>
                  <a:lnTo>
                    <a:pt x="0" y="9107"/>
                  </a:lnTo>
                  <a:lnTo>
                    <a:pt x="7005" y="13710"/>
                  </a:lnTo>
                  <a:lnTo>
                    <a:pt x="5438" y="21949"/>
                  </a:lnTo>
                  <a:lnTo>
                    <a:pt x="11976" y="16712"/>
                  </a:lnTo>
                  <a:lnTo>
                    <a:pt x="19314" y="20749"/>
                  </a:lnTo>
                  <a:lnTo>
                    <a:pt x="16345" y="12910"/>
                  </a:lnTo>
                  <a:lnTo>
                    <a:pt x="22483" y="7172"/>
                  </a:lnTo>
                  <a:lnTo>
                    <a:pt x="22483" y="7172"/>
                  </a:lnTo>
                  <a:lnTo>
                    <a:pt x="14077" y="7572"/>
                  </a:lnTo>
                  <a:lnTo>
                    <a:pt x="105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8247725" y="361650"/>
            <a:ext cx="395950" cy="396700"/>
            <a:chOff x="1236600" y="1440275"/>
            <a:chExt cx="395950" cy="396700"/>
          </a:xfrm>
        </p:grpSpPr>
        <p:sp>
          <p:nvSpPr>
            <p:cNvPr id="17" name="Google Shape;17;p2"/>
            <p:cNvSpPr/>
            <p:nvPr/>
          </p:nvSpPr>
          <p:spPr>
            <a:xfrm>
              <a:off x="1384800" y="1440275"/>
              <a:ext cx="113250" cy="184675"/>
            </a:xfrm>
            <a:custGeom>
              <a:rect b="b" l="l" r="r" t="t"/>
              <a:pathLst>
                <a:path extrusionOk="0" h="7387" w="4530">
                  <a:moveTo>
                    <a:pt x="2189" y="1"/>
                  </a:moveTo>
                  <a:cubicBezTo>
                    <a:pt x="0" y="3618"/>
                    <a:pt x="2189" y="7387"/>
                    <a:pt x="2189" y="7387"/>
                  </a:cubicBezTo>
                  <a:cubicBezTo>
                    <a:pt x="4529" y="2706"/>
                    <a:pt x="2189" y="1"/>
                    <a:pt x="2189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47100" y="1501825"/>
              <a:ext cx="130725" cy="130725"/>
            </a:xfrm>
            <a:custGeom>
              <a:rect b="b" l="l" r="r" t="t"/>
              <a:pathLst>
                <a:path extrusionOk="0" h="5229" w="5229">
                  <a:moveTo>
                    <a:pt x="5229" y="1"/>
                  </a:moveTo>
                  <a:lnTo>
                    <a:pt x="5229" y="1"/>
                  </a:lnTo>
                  <a:cubicBezTo>
                    <a:pt x="1156" y="1004"/>
                    <a:pt x="1" y="5229"/>
                    <a:pt x="1" y="5229"/>
                  </a:cubicBezTo>
                  <a:cubicBezTo>
                    <a:pt x="4985" y="3557"/>
                    <a:pt x="5229" y="1"/>
                    <a:pt x="5229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447850" y="1619200"/>
              <a:ext cx="184700" cy="50000"/>
            </a:xfrm>
            <a:custGeom>
              <a:rect b="b" l="l" r="r" t="t"/>
              <a:pathLst>
                <a:path extrusionOk="0" h="2000" w="7388">
                  <a:moveTo>
                    <a:pt x="3878" y="0"/>
                  </a:moveTo>
                  <a:cubicBezTo>
                    <a:pt x="1690" y="0"/>
                    <a:pt x="1" y="959"/>
                    <a:pt x="1" y="959"/>
                  </a:cubicBezTo>
                  <a:cubicBezTo>
                    <a:pt x="1561" y="1740"/>
                    <a:pt x="2902" y="2000"/>
                    <a:pt x="3996" y="2000"/>
                  </a:cubicBezTo>
                  <a:cubicBezTo>
                    <a:pt x="6185" y="2000"/>
                    <a:pt x="7387" y="959"/>
                    <a:pt x="7387" y="959"/>
                  </a:cubicBezTo>
                  <a:cubicBezTo>
                    <a:pt x="6192" y="240"/>
                    <a:pt x="4972" y="0"/>
                    <a:pt x="3878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441025" y="1651525"/>
              <a:ext cx="130725" cy="129975"/>
            </a:xfrm>
            <a:custGeom>
              <a:rect b="b" l="l" r="r" t="t"/>
              <a:pathLst>
                <a:path extrusionOk="0" h="5199" w="5229">
                  <a:moveTo>
                    <a:pt x="0" y="1"/>
                  </a:moveTo>
                  <a:cubicBezTo>
                    <a:pt x="1642" y="4955"/>
                    <a:pt x="5228" y="5198"/>
                    <a:pt x="5228" y="5198"/>
                  </a:cubicBezTo>
                  <a:cubicBezTo>
                    <a:pt x="4195" y="1125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371875" y="1652300"/>
              <a:ext cx="112475" cy="184675"/>
            </a:xfrm>
            <a:custGeom>
              <a:rect b="b" l="l" r="r" t="t"/>
              <a:pathLst>
                <a:path extrusionOk="0" h="7387" w="4499">
                  <a:moveTo>
                    <a:pt x="2341" y="0"/>
                  </a:moveTo>
                  <a:cubicBezTo>
                    <a:pt x="0" y="4681"/>
                    <a:pt x="2341" y="7386"/>
                    <a:pt x="2341" y="7386"/>
                  </a:cubicBezTo>
                  <a:cubicBezTo>
                    <a:pt x="4499" y="3769"/>
                    <a:pt x="2341" y="0"/>
                    <a:pt x="2341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91325" y="1644700"/>
              <a:ext cx="130725" cy="130725"/>
            </a:xfrm>
            <a:custGeom>
              <a:rect b="b" l="l" r="r" t="t"/>
              <a:pathLst>
                <a:path extrusionOk="0" h="5229" w="5229">
                  <a:moveTo>
                    <a:pt x="5229" y="0"/>
                  </a:moveTo>
                  <a:lnTo>
                    <a:pt x="5229" y="0"/>
                  </a:lnTo>
                  <a:cubicBezTo>
                    <a:pt x="274" y="1672"/>
                    <a:pt x="0" y="5228"/>
                    <a:pt x="0" y="5228"/>
                  </a:cubicBezTo>
                  <a:cubicBezTo>
                    <a:pt x="4073" y="4225"/>
                    <a:pt x="5228" y="0"/>
                    <a:pt x="5229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236600" y="1608050"/>
              <a:ext cx="184700" cy="50000"/>
            </a:xfrm>
            <a:custGeom>
              <a:rect b="b" l="l" r="r" t="t"/>
              <a:pathLst>
                <a:path extrusionOk="0" h="2000" w="7388">
                  <a:moveTo>
                    <a:pt x="3392" y="0"/>
                  </a:moveTo>
                  <a:cubicBezTo>
                    <a:pt x="1203" y="0"/>
                    <a:pt x="1" y="1041"/>
                    <a:pt x="1" y="1041"/>
                  </a:cubicBezTo>
                  <a:cubicBezTo>
                    <a:pt x="1197" y="1760"/>
                    <a:pt x="2416" y="2000"/>
                    <a:pt x="3510" y="2000"/>
                  </a:cubicBezTo>
                  <a:cubicBezTo>
                    <a:pt x="5698" y="2000"/>
                    <a:pt x="7387" y="1041"/>
                    <a:pt x="7387" y="1041"/>
                  </a:cubicBezTo>
                  <a:cubicBezTo>
                    <a:pt x="5827" y="260"/>
                    <a:pt x="4486" y="0"/>
                    <a:pt x="3392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298175" y="1495000"/>
              <a:ext cx="129950" cy="130725"/>
            </a:xfrm>
            <a:custGeom>
              <a:rect b="b" l="l" r="r" t="t"/>
              <a:pathLst>
                <a:path extrusionOk="0" h="5229" w="5198">
                  <a:moveTo>
                    <a:pt x="0" y="0"/>
                  </a:moveTo>
                  <a:lnTo>
                    <a:pt x="0" y="0"/>
                  </a:lnTo>
                  <a:cubicBezTo>
                    <a:pt x="1003" y="4104"/>
                    <a:pt x="5198" y="5228"/>
                    <a:pt x="5198" y="5228"/>
                  </a:cubicBezTo>
                  <a:cubicBezTo>
                    <a:pt x="3556" y="27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407575" y="1607450"/>
              <a:ext cx="55500" cy="55500"/>
            </a:xfrm>
            <a:custGeom>
              <a:rect b="b" l="l" r="r" t="t"/>
              <a:pathLst>
                <a:path extrusionOk="0" h="2220" w="2220">
                  <a:moveTo>
                    <a:pt x="1126" y="1"/>
                  </a:moveTo>
                  <a:cubicBezTo>
                    <a:pt x="487" y="1"/>
                    <a:pt x="1" y="487"/>
                    <a:pt x="1" y="1095"/>
                  </a:cubicBezTo>
                  <a:cubicBezTo>
                    <a:pt x="1" y="1733"/>
                    <a:pt x="487" y="2220"/>
                    <a:pt x="1126" y="2220"/>
                  </a:cubicBezTo>
                  <a:cubicBezTo>
                    <a:pt x="1734" y="2220"/>
                    <a:pt x="2220" y="1733"/>
                    <a:pt x="2220" y="1095"/>
                  </a:cubicBezTo>
                  <a:cubicBezTo>
                    <a:pt x="2220" y="487"/>
                    <a:pt x="1734" y="1"/>
                    <a:pt x="1126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4635400" y="361650"/>
            <a:ext cx="395950" cy="396700"/>
            <a:chOff x="1236600" y="1440275"/>
            <a:chExt cx="395950" cy="396700"/>
          </a:xfrm>
        </p:grpSpPr>
        <p:sp>
          <p:nvSpPr>
            <p:cNvPr id="27" name="Google Shape;27;p2"/>
            <p:cNvSpPr/>
            <p:nvPr/>
          </p:nvSpPr>
          <p:spPr>
            <a:xfrm>
              <a:off x="1384800" y="1440275"/>
              <a:ext cx="113250" cy="184675"/>
            </a:xfrm>
            <a:custGeom>
              <a:rect b="b" l="l" r="r" t="t"/>
              <a:pathLst>
                <a:path extrusionOk="0" h="7387" w="4530">
                  <a:moveTo>
                    <a:pt x="2189" y="1"/>
                  </a:moveTo>
                  <a:cubicBezTo>
                    <a:pt x="0" y="3618"/>
                    <a:pt x="2189" y="7387"/>
                    <a:pt x="2189" y="7387"/>
                  </a:cubicBezTo>
                  <a:cubicBezTo>
                    <a:pt x="4529" y="2706"/>
                    <a:pt x="2189" y="1"/>
                    <a:pt x="2189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447100" y="1501825"/>
              <a:ext cx="130725" cy="130725"/>
            </a:xfrm>
            <a:custGeom>
              <a:rect b="b" l="l" r="r" t="t"/>
              <a:pathLst>
                <a:path extrusionOk="0" h="5229" w="5229">
                  <a:moveTo>
                    <a:pt x="5229" y="1"/>
                  </a:moveTo>
                  <a:lnTo>
                    <a:pt x="5229" y="1"/>
                  </a:lnTo>
                  <a:cubicBezTo>
                    <a:pt x="1156" y="1004"/>
                    <a:pt x="1" y="5229"/>
                    <a:pt x="1" y="5229"/>
                  </a:cubicBezTo>
                  <a:cubicBezTo>
                    <a:pt x="4985" y="3557"/>
                    <a:pt x="5229" y="1"/>
                    <a:pt x="5229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447850" y="1619200"/>
              <a:ext cx="184700" cy="50000"/>
            </a:xfrm>
            <a:custGeom>
              <a:rect b="b" l="l" r="r" t="t"/>
              <a:pathLst>
                <a:path extrusionOk="0" h="2000" w="7388">
                  <a:moveTo>
                    <a:pt x="3878" y="0"/>
                  </a:moveTo>
                  <a:cubicBezTo>
                    <a:pt x="1690" y="0"/>
                    <a:pt x="1" y="959"/>
                    <a:pt x="1" y="959"/>
                  </a:cubicBezTo>
                  <a:cubicBezTo>
                    <a:pt x="1561" y="1740"/>
                    <a:pt x="2902" y="2000"/>
                    <a:pt x="3996" y="2000"/>
                  </a:cubicBezTo>
                  <a:cubicBezTo>
                    <a:pt x="6185" y="2000"/>
                    <a:pt x="7387" y="959"/>
                    <a:pt x="7387" y="959"/>
                  </a:cubicBezTo>
                  <a:cubicBezTo>
                    <a:pt x="6192" y="240"/>
                    <a:pt x="4972" y="0"/>
                    <a:pt x="3878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441025" y="1651525"/>
              <a:ext cx="130725" cy="129975"/>
            </a:xfrm>
            <a:custGeom>
              <a:rect b="b" l="l" r="r" t="t"/>
              <a:pathLst>
                <a:path extrusionOk="0" h="5199" w="5229">
                  <a:moveTo>
                    <a:pt x="0" y="1"/>
                  </a:moveTo>
                  <a:cubicBezTo>
                    <a:pt x="1642" y="4955"/>
                    <a:pt x="5228" y="5198"/>
                    <a:pt x="5228" y="5198"/>
                  </a:cubicBezTo>
                  <a:cubicBezTo>
                    <a:pt x="4195" y="1125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371875" y="1652300"/>
              <a:ext cx="112475" cy="184675"/>
            </a:xfrm>
            <a:custGeom>
              <a:rect b="b" l="l" r="r" t="t"/>
              <a:pathLst>
                <a:path extrusionOk="0" h="7387" w="4499">
                  <a:moveTo>
                    <a:pt x="2341" y="0"/>
                  </a:moveTo>
                  <a:cubicBezTo>
                    <a:pt x="0" y="4681"/>
                    <a:pt x="2341" y="7386"/>
                    <a:pt x="2341" y="7386"/>
                  </a:cubicBezTo>
                  <a:cubicBezTo>
                    <a:pt x="4499" y="3769"/>
                    <a:pt x="2341" y="0"/>
                    <a:pt x="2341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91325" y="1644700"/>
              <a:ext cx="130725" cy="130725"/>
            </a:xfrm>
            <a:custGeom>
              <a:rect b="b" l="l" r="r" t="t"/>
              <a:pathLst>
                <a:path extrusionOk="0" h="5229" w="5229">
                  <a:moveTo>
                    <a:pt x="5229" y="0"/>
                  </a:moveTo>
                  <a:lnTo>
                    <a:pt x="5229" y="0"/>
                  </a:lnTo>
                  <a:cubicBezTo>
                    <a:pt x="274" y="1672"/>
                    <a:pt x="0" y="5228"/>
                    <a:pt x="0" y="5228"/>
                  </a:cubicBezTo>
                  <a:cubicBezTo>
                    <a:pt x="4073" y="4225"/>
                    <a:pt x="5228" y="0"/>
                    <a:pt x="5229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236600" y="1608050"/>
              <a:ext cx="184700" cy="50000"/>
            </a:xfrm>
            <a:custGeom>
              <a:rect b="b" l="l" r="r" t="t"/>
              <a:pathLst>
                <a:path extrusionOk="0" h="2000" w="7388">
                  <a:moveTo>
                    <a:pt x="3392" y="0"/>
                  </a:moveTo>
                  <a:cubicBezTo>
                    <a:pt x="1203" y="0"/>
                    <a:pt x="1" y="1041"/>
                    <a:pt x="1" y="1041"/>
                  </a:cubicBezTo>
                  <a:cubicBezTo>
                    <a:pt x="1197" y="1760"/>
                    <a:pt x="2416" y="2000"/>
                    <a:pt x="3510" y="2000"/>
                  </a:cubicBezTo>
                  <a:cubicBezTo>
                    <a:pt x="5698" y="2000"/>
                    <a:pt x="7387" y="1041"/>
                    <a:pt x="7387" y="1041"/>
                  </a:cubicBezTo>
                  <a:cubicBezTo>
                    <a:pt x="5827" y="260"/>
                    <a:pt x="4486" y="0"/>
                    <a:pt x="3392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298175" y="1495000"/>
              <a:ext cx="129950" cy="130725"/>
            </a:xfrm>
            <a:custGeom>
              <a:rect b="b" l="l" r="r" t="t"/>
              <a:pathLst>
                <a:path extrusionOk="0" h="5229" w="5198">
                  <a:moveTo>
                    <a:pt x="0" y="0"/>
                  </a:moveTo>
                  <a:lnTo>
                    <a:pt x="0" y="0"/>
                  </a:lnTo>
                  <a:cubicBezTo>
                    <a:pt x="1003" y="4104"/>
                    <a:pt x="5198" y="5228"/>
                    <a:pt x="5198" y="5228"/>
                  </a:cubicBezTo>
                  <a:cubicBezTo>
                    <a:pt x="3556" y="27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407575" y="1607450"/>
              <a:ext cx="55500" cy="55500"/>
            </a:xfrm>
            <a:custGeom>
              <a:rect b="b" l="l" r="r" t="t"/>
              <a:pathLst>
                <a:path extrusionOk="0" h="2220" w="2220">
                  <a:moveTo>
                    <a:pt x="1126" y="1"/>
                  </a:moveTo>
                  <a:cubicBezTo>
                    <a:pt x="487" y="1"/>
                    <a:pt x="1" y="487"/>
                    <a:pt x="1" y="1095"/>
                  </a:cubicBezTo>
                  <a:cubicBezTo>
                    <a:pt x="1" y="1733"/>
                    <a:pt x="487" y="2220"/>
                    <a:pt x="1126" y="2220"/>
                  </a:cubicBezTo>
                  <a:cubicBezTo>
                    <a:pt x="1734" y="2220"/>
                    <a:pt x="2220" y="1733"/>
                    <a:pt x="2220" y="1095"/>
                  </a:cubicBezTo>
                  <a:cubicBezTo>
                    <a:pt x="2220" y="487"/>
                    <a:pt x="1734" y="1"/>
                    <a:pt x="1126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397650" y="1996725"/>
            <a:ext cx="395950" cy="396700"/>
            <a:chOff x="1236600" y="1440275"/>
            <a:chExt cx="395950" cy="396700"/>
          </a:xfrm>
        </p:grpSpPr>
        <p:sp>
          <p:nvSpPr>
            <p:cNvPr id="37" name="Google Shape;37;p2"/>
            <p:cNvSpPr/>
            <p:nvPr/>
          </p:nvSpPr>
          <p:spPr>
            <a:xfrm>
              <a:off x="1384800" y="1440275"/>
              <a:ext cx="113250" cy="184675"/>
            </a:xfrm>
            <a:custGeom>
              <a:rect b="b" l="l" r="r" t="t"/>
              <a:pathLst>
                <a:path extrusionOk="0" h="7387" w="4530">
                  <a:moveTo>
                    <a:pt x="2189" y="1"/>
                  </a:moveTo>
                  <a:cubicBezTo>
                    <a:pt x="0" y="3618"/>
                    <a:pt x="2189" y="7387"/>
                    <a:pt x="2189" y="7387"/>
                  </a:cubicBezTo>
                  <a:cubicBezTo>
                    <a:pt x="4529" y="2706"/>
                    <a:pt x="2189" y="1"/>
                    <a:pt x="2189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47100" y="1501825"/>
              <a:ext cx="130725" cy="130725"/>
            </a:xfrm>
            <a:custGeom>
              <a:rect b="b" l="l" r="r" t="t"/>
              <a:pathLst>
                <a:path extrusionOk="0" h="5229" w="5229">
                  <a:moveTo>
                    <a:pt x="5229" y="1"/>
                  </a:moveTo>
                  <a:lnTo>
                    <a:pt x="5229" y="1"/>
                  </a:lnTo>
                  <a:cubicBezTo>
                    <a:pt x="1156" y="1004"/>
                    <a:pt x="1" y="5229"/>
                    <a:pt x="1" y="5229"/>
                  </a:cubicBezTo>
                  <a:cubicBezTo>
                    <a:pt x="4985" y="3557"/>
                    <a:pt x="5229" y="1"/>
                    <a:pt x="5229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447850" y="1619200"/>
              <a:ext cx="184700" cy="50000"/>
            </a:xfrm>
            <a:custGeom>
              <a:rect b="b" l="l" r="r" t="t"/>
              <a:pathLst>
                <a:path extrusionOk="0" h="2000" w="7388">
                  <a:moveTo>
                    <a:pt x="3878" y="0"/>
                  </a:moveTo>
                  <a:cubicBezTo>
                    <a:pt x="1690" y="0"/>
                    <a:pt x="1" y="959"/>
                    <a:pt x="1" y="959"/>
                  </a:cubicBezTo>
                  <a:cubicBezTo>
                    <a:pt x="1561" y="1740"/>
                    <a:pt x="2902" y="2000"/>
                    <a:pt x="3996" y="2000"/>
                  </a:cubicBezTo>
                  <a:cubicBezTo>
                    <a:pt x="6185" y="2000"/>
                    <a:pt x="7387" y="959"/>
                    <a:pt x="7387" y="959"/>
                  </a:cubicBezTo>
                  <a:cubicBezTo>
                    <a:pt x="6192" y="240"/>
                    <a:pt x="4972" y="0"/>
                    <a:pt x="3878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441025" y="1651525"/>
              <a:ext cx="130725" cy="129975"/>
            </a:xfrm>
            <a:custGeom>
              <a:rect b="b" l="l" r="r" t="t"/>
              <a:pathLst>
                <a:path extrusionOk="0" h="5199" w="5229">
                  <a:moveTo>
                    <a:pt x="0" y="1"/>
                  </a:moveTo>
                  <a:cubicBezTo>
                    <a:pt x="1642" y="4955"/>
                    <a:pt x="5228" y="5198"/>
                    <a:pt x="5228" y="5198"/>
                  </a:cubicBezTo>
                  <a:cubicBezTo>
                    <a:pt x="4195" y="1125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371875" y="1652300"/>
              <a:ext cx="112475" cy="184675"/>
            </a:xfrm>
            <a:custGeom>
              <a:rect b="b" l="l" r="r" t="t"/>
              <a:pathLst>
                <a:path extrusionOk="0" h="7387" w="4499">
                  <a:moveTo>
                    <a:pt x="2341" y="0"/>
                  </a:moveTo>
                  <a:cubicBezTo>
                    <a:pt x="0" y="4681"/>
                    <a:pt x="2341" y="7386"/>
                    <a:pt x="2341" y="7386"/>
                  </a:cubicBezTo>
                  <a:cubicBezTo>
                    <a:pt x="4499" y="3769"/>
                    <a:pt x="2341" y="0"/>
                    <a:pt x="2341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291325" y="1644700"/>
              <a:ext cx="130725" cy="130725"/>
            </a:xfrm>
            <a:custGeom>
              <a:rect b="b" l="l" r="r" t="t"/>
              <a:pathLst>
                <a:path extrusionOk="0" h="5229" w="5229">
                  <a:moveTo>
                    <a:pt x="5229" y="0"/>
                  </a:moveTo>
                  <a:lnTo>
                    <a:pt x="5229" y="0"/>
                  </a:lnTo>
                  <a:cubicBezTo>
                    <a:pt x="274" y="1672"/>
                    <a:pt x="0" y="5228"/>
                    <a:pt x="0" y="5228"/>
                  </a:cubicBezTo>
                  <a:cubicBezTo>
                    <a:pt x="4073" y="4225"/>
                    <a:pt x="5228" y="0"/>
                    <a:pt x="5229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236600" y="1608050"/>
              <a:ext cx="184700" cy="50000"/>
            </a:xfrm>
            <a:custGeom>
              <a:rect b="b" l="l" r="r" t="t"/>
              <a:pathLst>
                <a:path extrusionOk="0" h="2000" w="7388">
                  <a:moveTo>
                    <a:pt x="3392" y="0"/>
                  </a:moveTo>
                  <a:cubicBezTo>
                    <a:pt x="1203" y="0"/>
                    <a:pt x="1" y="1041"/>
                    <a:pt x="1" y="1041"/>
                  </a:cubicBezTo>
                  <a:cubicBezTo>
                    <a:pt x="1197" y="1760"/>
                    <a:pt x="2416" y="2000"/>
                    <a:pt x="3510" y="2000"/>
                  </a:cubicBezTo>
                  <a:cubicBezTo>
                    <a:pt x="5698" y="2000"/>
                    <a:pt x="7387" y="1041"/>
                    <a:pt x="7387" y="1041"/>
                  </a:cubicBezTo>
                  <a:cubicBezTo>
                    <a:pt x="5827" y="260"/>
                    <a:pt x="4486" y="0"/>
                    <a:pt x="3392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298175" y="1495000"/>
              <a:ext cx="129950" cy="130725"/>
            </a:xfrm>
            <a:custGeom>
              <a:rect b="b" l="l" r="r" t="t"/>
              <a:pathLst>
                <a:path extrusionOk="0" h="5229" w="5198">
                  <a:moveTo>
                    <a:pt x="0" y="0"/>
                  </a:moveTo>
                  <a:lnTo>
                    <a:pt x="0" y="0"/>
                  </a:lnTo>
                  <a:cubicBezTo>
                    <a:pt x="1003" y="4104"/>
                    <a:pt x="5198" y="5228"/>
                    <a:pt x="5198" y="5228"/>
                  </a:cubicBezTo>
                  <a:cubicBezTo>
                    <a:pt x="3556" y="27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07575" y="1607450"/>
              <a:ext cx="55500" cy="55500"/>
            </a:xfrm>
            <a:custGeom>
              <a:rect b="b" l="l" r="r" t="t"/>
              <a:pathLst>
                <a:path extrusionOk="0" h="2220" w="2220">
                  <a:moveTo>
                    <a:pt x="1126" y="1"/>
                  </a:moveTo>
                  <a:cubicBezTo>
                    <a:pt x="487" y="1"/>
                    <a:pt x="1" y="487"/>
                    <a:pt x="1" y="1095"/>
                  </a:cubicBezTo>
                  <a:cubicBezTo>
                    <a:pt x="1" y="1733"/>
                    <a:pt x="487" y="2220"/>
                    <a:pt x="1126" y="2220"/>
                  </a:cubicBezTo>
                  <a:cubicBezTo>
                    <a:pt x="1734" y="2220"/>
                    <a:pt x="2220" y="1733"/>
                    <a:pt x="2220" y="1095"/>
                  </a:cubicBezTo>
                  <a:cubicBezTo>
                    <a:pt x="2220" y="487"/>
                    <a:pt x="1734" y="1"/>
                    <a:pt x="1126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8390650" y="4436500"/>
            <a:ext cx="395950" cy="396700"/>
            <a:chOff x="1236600" y="1440275"/>
            <a:chExt cx="395950" cy="396700"/>
          </a:xfrm>
        </p:grpSpPr>
        <p:sp>
          <p:nvSpPr>
            <p:cNvPr id="47" name="Google Shape;47;p2"/>
            <p:cNvSpPr/>
            <p:nvPr/>
          </p:nvSpPr>
          <p:spPr>
            <a:xfrm>
              <a:off x="1384800" y="1440275"/>
              <a:ext cx="113250" cy="184675"/>
            </a:xfrm>
            <a:custGeom>
              <a:rect b="b" l="l" r="r" t="t"/>
              <a:pathLst>
                <a:path extrusionOk="0" h="7387" w="4530">
                  <a:moveTo>
                    <a:pt x="2189" y="1"/>
                  </a:moveTo>
                  <a:cubicBezTo>
                    <a:pt x="0" y="3618"/>
                    <a:pt x="2189" y="7387"/>
                    <a:pt x="2189" y="7387"/>
                  </a:cubicBezTo>
                  <a:cubicBezTo>
                    <a:pt x="4529" y="2706"/>
                    <a:pt x="2189" y="1"/>
                    <a:pt x="2189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447100" y="1501825"/>
              <a:ext cx="130725" cy="130725"/>
            </a:xfrm>
            <a:custGeom>
              <a:rect b="b" l="l" r="r" t="t"/>
              <a:pathLst>
                <a:path extrusionOk="0" h="5229" w="5229">
                  <a:moveTo>
                    <a:pt x="5229" y="1"/>
                  </a:moveTo>
                  <a:lnTo>
                    <a:pt x="5229" y="1"/>
                  </a:lnTo>
                  <a:cubicBezTo>
                    <a:pt x="1156" y="1004"/>
                    <a:pt x="1" y="5229"/>
                    <a:pt x="1" y="5229"/>
                  </a:cubicBezTo>
                  <a:cubicBezTo>
                    <a:pt x="4985" y="3557"/>
                    <a:pt x="5229" y="1"/>
                    <a:pt x="5229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447850" y="1619200"/>
              <a:ext cx="184700" cy="50000"/>
            </a:xfrm>
            <a:custGeom>
              <a:rect b="b" l="l" r="r" t="t"/>
              <a:pathLst>
                <a:path extrusionOk="0" h="2000" w="7388">
                  <a:moveTo>
                    <a:pt x="3878" y="0"/>
                  </a:moveTo>
                  <a:cubicBezTo>
                    <a:pt x="1690" y="0"/>
                    <a:pt x="1" y="959"/>
                    <a:pt x="1" y="959"/>
                  </a:cubicBezTo>
                  <a:cubicBezTo>
                    <a:pt x="1561" y="1740"/>
                    <a:pt x="2902" y="2000"/>
                    <a:pt x="3996" y="2000"/>
                  </a:cubicBezTo>
                  <a:cubicBezTo>
                    <a:pt x="6185" y="2000"/>
                    <a:pt x="7387" y="959"/>
                    <a:pt x="7387" y="959"/>
                  </a:cubicBezTo>
                  <a:cubicBezTo>
                    <a:pt x="6192" y="240"/>
                    <a:pt x="4972" y="0"/>
                    <a:pt x="3878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441025" y="1651525"/>
              <a:ext cx="130725" cy="129975"/>
            </a:xfrm>
            <a:custGeom>
              <a:rect b="b" l="l" r="r" t="t"/>
              <a:pathLst>
                <a:path extrusionOk="0" h="5199" w="5229">
                  <a:moveTo>
                    <a:pt x="0" y="1"/>
                  </a:moveTo>
                  <a:cubicBezTo>
                    <a:pt x="1642" y="4955"/>
                    <a:pt x="5228" y="5198"/>
                    <a:pt x="5228" y="5198"/>
                  </a:cubicBezTo>
                  <a:cubicBezTo>
                    <a:pt x="4195" y="1125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371875" y="1652300"/>
              <a:ext cx="112475" cy="184675"/>
            </a:xfrm>
            <a:custGeom>
              <a:rect b="b" l="l" r="r" t="t"/>
              <a:pathLst>
                <a:path extrusionOk="0" h="7387" w="4499">
                  <a:moveTo>
                    <a:pt x="2341" y="0"/>
                  </a:moveTo>
                  <a:cubicBezTo>
                    <a:pt x="0" y="4681"/>
                    <a:pt x="2341" y="7386"/>
                    <a:pt x="2341" y="7386"/>
                  </a:cubicBezTo>
                  <a:cubicBezTo>
                    <a:pt x="4499" y="3769"/>
                    <a:pt x="2341" y="0"/>
                    <a:pt x="2341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291325" y="1644700"/>
              <a:ext cx="130725" cy="130725"/>
            </a:xfrm>
            <a:custGeom>
              <a:rect b="b" l="l" r="r" t="t"/>
              <a:pathLst>
                <a:path extrusionOk="0" h="5229" w="5229">
                  <a:moveTo>
                    <a:pt x="5229" y="0"/>
                  </a:moveTo>
                  <a:lnTo>
                    <a:pt x="5229" y="0"/>
                  </a:lnTo>
                  <a:cubicBezTo>
                    <a:pt x="274" y="1672"/>
                    <a:pt x="0" y="5228"/>
                    <a:pt x="0" y="5228"/>
                  </a:cubicBezTo>
                  <a:cubicBezTo>
                    <a:pt x="4073" y="4225"/>
                    <a:pt x="5228" y="0"/>
                    <a:pt x="5229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236600" y="1608050"/>
              <a:ext cx="184700" cy="50000"/>
            </a:xfrm>
            <a:custGeom>
              <a:rect b="b" l="l" r="r" t="t"/>
              <a:pathLst>
                <a:path extrusionOk="0" h="2000" w="7388">
                  <a:moveTo>
                    <a:pt x="3392" y="0"/>
                  </a:moveTo>
                  <a:cubicBezTo>
                    <a:pt x="1203" y="0"/>
                    <a:pt x="1" y="1041"/>
                    <a:pt x="1" y="1041"/>
                  </a:cubicBezTo>
                  <a:cubicBezTo>
                    <a:pt x="1197" y="1760"/>
                    <a:pt x="2416" y="2000"/>
                    <a:pt x="3510" y="2000"/>
                  </a:cubicBezTo>
                  <a:cubicBezTo>
                    <a:pt x="5698" y="2000"/>
                    <a:pt x="7387" y="1041"/>
                    <a:pt x="7387" y="1041"/>
                  </a:cubicBezTo>
                  <a:cubicBezTo>
                    <a:pt x="5827" y="260"/>
                    <a:pt x="4486" y="0"/>
                    <a:pt x="3392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298175" y="1495000"/>
              <a:ext cx="129950" cy="130725"/>
            </a:xfrm>
            <a:custGeom>
              <a:rect b="b" l="l" r="r" t="t"/>
              <a:pathLst>
                <a:path extrusionOk="0" h="5229" w="5198">
                  <a:moveTo>
                    <a:pt x="0" y="0"/>
                  </a:moveTo>
                  <a:lnTo>
                    <a:pt x="0" y="0"/>
                  </a:lnTo>
                  <a:cubicBezTo>
                    <a:pt x="1003" y="4104"/>
                    <a:pt x="5198" y="5228"/>
                    <a:pt x="5198" y="5228"/>
                  </a:cubicBezTo>
                  <a:cubicBezTo>
                    <a:pt x="3556" y="27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407575" y="1607450"/>
              <a:ext cx="55500" cy="55500"/>
            </a:xfrm>
            <a:custGeom>
              <a:rect b="b" l="l" r="r" t="t"/>
              <a:pathLst>
                <a:path extrusionOk="0" h="2220" w="2220">
                  <a:moveTo>
                    <a:pt x="1126" y="1"/>
                  </a:moveTo>
                  <a:cubicBezTo>
                    <a:pt x="487" y="1"/>
                    <a:pt x="1" y="487"/>
                    <a:pt x="1" y="1095"/>
                  </a:cubicBezTo>
                  <a:cubicBezTo>
                    <a:pt x="1" y="1733"/>
                    <a:pt x="487" y="2220"/>
                    <a:pt x="1126" y="2220"/>
                  </a:cubicBezTo>
                  <a:cubicBezTo>
                    <a:pt x="1734" y="2220"/>
                    <a:pt x="2220" y="1733"/>
                    <a:pt x="2220" y="1095"/>
                  </a:cubicBezTo>
                  <a:cubicBezTo>
                    <a:pt x="2220" y="487"/>
                    <a:pt x="1734" y="1"/>
                    <a:pt x="1126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p2"/>
          <p:cNvSpPr/>
          <p:nvPr/>
        </p:nvSpPr>
        <p:spPr>
          <a:xfrm>
            <a:off x="6292213" y="281825"/>
            <a:ext cx="31175" cy="79825"/>
          </a:xfrm>
          <a:custGeom>
            <a:rect b="b" l="l" r="r" t="t"/>
            <a:pathLst>
              <a:path extrusionOk="0" h="3193" w="1247">
                <a:moveTo>
                  <a:pt x="0" y="1"/>
                </a:moveTo>
                <a:lnTo>
                  <a:pt x="0" y="3192"/>
                </a:lnTo>
                <a:lnTo>
                  <a:pt x="1247" y="3192"/>
                </a:lnTo>
                <a:lnTo>
                  <a:pt x="1247" y="1"/>
                </a:lnTo>
                <a:close/>
              </a:path>
            </a:pathLst>
          </a:custGeom>
          <a:solidFill>
            <a:srgbClr val="860D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6951275" y="4521200"/>
            <a:ext cx="49425" cy="73750"/>
          </a:xfrm>
          <a:custGeom>
            <a:rect b="b" l="l" r="r" t="t"/>
            <a:pathLst>
              <a:path extrusionOk="0" h="2950" w="1977">
                <a:moveTo>
                  <a:pt x="1399" y="1"/>
                </a:moveTo>
                <a:lnTo>
                  <a:pt x="1" y="183"/>
                </a:lnTo>
                <a:lnTo>
                  <a:pt x="579" y="2949"/>
                </a:lnTo>
                <a:lnTo>
                  <a:pt x="1977" y="2767"/>
                </a:lnTo>
                <a:lnTo>
                  <a:pt x="1399" y="1"/>
                </a:lnTo>
                <a:close/>
              </a:path>
            </a:pathLst>
          </a:custGeom>
          <a:solidFill>
            <a:srgbClr val="8285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276375" y="2905450"/>
            <a:ext cx="49425" cy="73750"/>
          </a:xfrm>
          <a:custGeom>
            <a:rect b="b" l="l" r="r" t="t"/>
            <a:pathLst>
              <a:path extrusionOk="0" h="2950" w="1977">
                <a:moveTo>
                  <a:pt x="1399" y="1"/>
                </a:moveTo>
                <a:lnTo>
                  <a:pt x="1" y="183"/>
                </a:lnTo>
                <a:lnTo>
                  <a:pt x="578" y="2949"/>
                </a:lnTo>
                <a:lnTo>
                  <a:pt x="1976" y="2767"/>
                </a:lnTo>
                <a:lnTo>
                  <a:pt x="1399" y="1"/>
                </a:lnTo>
                <a:close/>
              </a:path>
            </a:pathLst>
          </a:custGeom>
          <a:solidFill>
            <a:srgbClr val="8285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397650" y="4746550"/>
            <a:ext cx="49425" cy="86650"/>
          </a:xfrm>
          <a:custGeom>
            <a:rect b="b" l="l" r="r" t="t"/>
            <a:pathLst>
              <a:path extrusionOk="0" h="3466" w="1977">
                <a:moveTo>
                  <a:pt x="1186" y="1"/>
                </a:moveTo>
                <a:lnTo>
                  <a:pt x="1" y="426"/>
                </a:lnTo>
                <a:lnTo>
                  <a:pt x="791" y="3466"/>
                </a:lnTo>
                <a:lnTo>
                  <a:pt x="1976" y="3071"/>
                </a:lnTo>
                <a:lnTo>
                  <a:pt x="1186" y="1"/>
                </a:lnTo>
                <a:close/>
              </a:path>
            </a:pathLst>
          </a:custGeom>
          <a:solidFill>
            <a:srgbClr val="384B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8538550" y="1307600"/>
            <a:ext cx="50200" cy="86650"/>
          </a:xfrm>
          <a:custGeom>
            <a:rect b="b" l="l" r="r" t="t"/>
            <a:pathLst>
              <a:path extrusionOk="0" h="3466" w="2008">
                <a:moveTo>
                  <a:pt x="1186" y="1"/>
                </a:moveTo>
                <a:lnTo>
                  <a:pt x="1" y="396"/>
                </a:lnTo>
                <a:lnTo>
                  <a:pt x="822" y="3466"/>
                </a:lnTo>
                <a:lnTo>
                  <a:pt x="2007" y="3040"/>
                </a:lnTo>
                <a:lnTo>
                  <a:pt x="1186" y="1"/>
                </a:lnTo>
                <a:close/>
              </a:path>
            </a:pathLst>
          </a:custGeom>
          <a:solidFill>
            <a:srgbClr val="860D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5593113" y="4594938"/>
            <a:ext cx="31175" cy="79825"/>
          </a:xfrm>
          <a:custGeom>
            <a:rect b="b" l="l" r="r" t="t"/>
            <a:pathLst>
              <a:path extrusionOk="0" h="3193" w="1247">
                <a:moveTo>
                  <a:pt x="0" y="1"/>
                </a:moveTo>
                <a:lnTo>
                  <a:pt x="0" y="3192"/>
                </a:lnTo>
                <a:lnTo>
                  <a:pt x="1247" y="3192"/>
                </a:lnTo>
                <a:lnTo>
                  <a:pt x="1247" y="1"/>
                </a:lnTo>
                <a:close/>
              </a:path>
            </a:pathLst>
          </a:custGeom>
          <a:solidFill>
            <a:srgbClr val="860D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8737175" y="2603625"/>
            <a:ext cx="49425" cy="73750"/>
          </a:xfrm>
          <a:custGeom>
            <a:rect b="b" l="l" r="r" t="t"/>
            <a:pathLst>
              <a:path extrusionOk="0" h="2950" w="1977">
                <a:moveTo>
                  <a:pt x="1399" y="1"/>
                </a:moveTo>
                <a:lnTo>
                  <a:pt x="1" y="183"/>
                </a:lnTo>
                <a:lnTo>
                  <a:pt x="579" y="2949"/>
                </a:lnTo>
                <a:lnTo>
                  <a:pt x="1977" y="2767"/>
                </a:lnTo>
                <a:lnTo>
                  <a:pt x="1399" y="1"/>
                </a:lnTo>
                <a:close/>
              </a:path>
            </a:pathLst>
          </a:custGeom>
          <a:solidFill>
            <a:srgbClr val="8285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1"/>
          <p:cNvSpPr txBox="1"/>
          <p:nvPr>
            <p:ph type="title"/>
          </p:nvPr>
        </p:nvSpPr>
        <p:spPr>
          <a:xfrm>
            <a:off x="1398175" y="2642700"/>
            <a:ext cx="27837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2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6" name="Google Shape;406;p11"/>
          <p:cNvSpPr txBox="1"/>
          <p:nvPr>
            <p:ph idx="2" type="title"/>
          </p:nvPr>
        </p:nvSpPr>
        <p:spPr>
          <a:xfrm>
            <a:off x="4962239" y="2642700"/>
            <a:ext cx="27837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2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7" name="Google Shape;407;p11"/>
          <p:cNvSpPr txBox="1"/>
          <p:nvPr>
            <p:ph idx="1" type="subTitle"/>
          </p:nvPr>
        </p:nvSpPr>
        <p:spPr>
          <a:xfrm>
            <a:off x="4962236" y="3130323"/>
            <a:ext cx="2783700" cy="10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8" name="Google Shape;408;p11"/>
          <p:cNvSpPr txBox="1"/>
          <p:nvPr>
            <p:ph idx="3" type="subTitle"/>
          </p:nvPr>
        </p:nvSpPr>
        <p:spPr>
          <a:xfrm>
            <a:off x="1398175" y="3130323"/>
            <a:ext cx="2783700" cy="10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9" name="Google Shape;409;p11"/>
          <p:cNvSpPr txBox="1"/>
          <p:nvPr>
            <p:ph idx="4"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grpSp>
        <p:nvGrpSpPr>
          <p:cNvPr id="410" name="Google Shape;410;p11"/>
          <p:cNvGrpSpPr/>
          <p:nvPr/>
        </p:nvGrpSpPr>
        <p:grpSpPr>
          <a:xfrm>
            <a:off x="282825" y="496175"/>
            <a:ext cx="8580975" cy="4488950"/>
            <a:chOff x="282825" y="496175"/>
            <a:chExt cx="8580975" cy="4488950"/>
          </a:xfrm>
        </p:grpSpPr>
        <p:grpSp>
          <p:nvGrpSpPr>
            <p:cNvPr id="411" name="Google Shape;411;p11"/>
            <p:cNvGrpSpPr/>
            <p:nvPr/>
          </p:nvGrpSpPr>
          <p:grpSpPr>
            <a:xfrm flipH="1" rot="10800000">
              <a:off x="7745950" y="4588425"/>
              <a:ext cx="395950" cy="396700"/>
              <a:chOff x="1236600" y="1440275"/>
              <a:chExt cx="395950" cy="396700"/>
            </a:xfrm>
          </p:grpSpPr>
          <p:sp>
            <p:nvSpPr>
              <p:cNvPr id="412" name="Google Shape;412;p11"/>
              <p:cNvSpPr/>
              <p:nvPr/>
            </p:nvSpPr>
            <p:spPr>
              <a:xfrm>
                <a:off x="1384800" y="1440275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11"/>
              <p:cNvSpPr/>
              <p:nvPr/>
            </p:nvSpPr>
            <p:spPr>
              <a:xfrm>
                <a:off x="1447100" y="150182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1"/>
              <p:cNvSpPr/>
              <p:nvPr/>
            </p:nvSpPr>
            <p:spPr>
              <a:xfrm>
                <a:off x="1447850" y="16192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11"/>
              <p:cNvSpPr/>
              <p:nvPr/>
            </p:nvSpPr>
            <p:spPr>
              <a:xfrm>
                <a:off x="1441025" y="1651525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11"/>
              <p:cNvSpPr/>
              <p:nvPr/>
            </p:nvSpPr>
            <p:spPr>
              <a:xfrm>
                <a:off x="1371875" y="1652300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11"/>
              <p:cNvSpPr/>
              <p:nvPr/>
            </p:nvSpPr>
            <p:spPr>
              <a:xfrm>
                <a:off x="1291325" y="164470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1"/>
              <p:cNvSpPr/>
              <p:nvPr/>
            </p:nvSpPr>
            <p:spPr>
              <a:xfrm>
                <a:off x="1236600" y="16080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11"/>
              <p:cNvSpPr/>
              <p:nvPr/>
            </p:nvSpPr>
            <p:spPr>
              <a:xfrm>
                <a:off x="1298175" y="1495000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11"/>
              <p:cNvSpPr/>
              <p:nvPr/>
            </p:nvSpPr>
            <p:spPr>
              <a:xfrm>
                <a:off x="1407575" y="160745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1" name="Google Shape;421;p11"/>
            <p:cNvGrpSpPr/>
            <p:nvPr/>
          </p:nvGrpSpPr>
          <p:grpSpPr>
            <a:xfrm flipH="1" rot="10800000">
              <a:off x="395800" y="3800025"/>
              <a:ext cx="395950" cy="396700"/>
              <a:chOff x="1236600" y="1440275"/>
              <a:chExt cx="395950" cy="396700"/>
            </a:xfrm>
          </p:grpSpPr>
          <p:sp>
            <p:nvSpPr>
              <p:cNvPr id="422" name="Google Shape;422;p11"/>
              <p:cNvSpPr/>
              <p:nvPr/>
            </p:nvSpPr>
            <p:spPr>
              <a:xfrm>
                <a:off x="1384800" y="1440275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11"/>
              <p:cNvSpPr/>
              <p:nvPr/>
            </p:nvSpPr>
            <p:spPr>
              <a:xfrm>
                <a:off x="1447100" y="150182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1"/>
              <p:cNvSpPr/>
              <p:nvPr/>
            </p:nvSpPr>
            <p:spPr>
              <a:xfrm>
                <a:off x="1447850" y="16192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11"/>
              <p:cNvSpPr/>
              <p:nvPr/>
            </p:nvSpPr>
            <p:spPr>
              <a:xfrm>
                <a:off x="1441025" y="1651525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11"/>
              <p:cNvSpPr/>
              <p:nvPr/>
            </p:nvSpPr>
            <p:spPr>
              <a:xfrm>
                <a:off x="1371875" y="1652300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1"/>
              <p:cNvSpPr/>
              <p:nvPr/>
            </p:nvSpPr>
            <p:spPr>
              <a:xfrm>
                <a:off x="1291325" y="164470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11"/>
              <p:cNvSpPr/>
              <p:nvPr/>
            </p:nvSpPr>
            <p:spPr>
              <a:xfrm>
                <a:off x="1236600" y="16080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11"/>
              <p:cNvSpPr/>
              <p:nvPr/>
            </p:nvSpPr>
            <p:spPr>
              <a:xfrm>
                <a:off x="1298175" y="1495000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1"/>
              <p:cNvSpPr/>
              <p:nvPr/>
            </p:nvSpPr>
            <p:spPr>
              <a:xfrm>
                <a:off x="1407575" y="160745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1" name="Google Shape;431;p11"/>
            <p:cNvGrpSpPr/>
            <p:nvPr/>
          </p:nvGrpSpPr>
          <p:grpSpPr>
            <a:xfrm flipH="1" rot="10800000">
              <a:off x="577800" y="496175"/>
              <a:ext cx="395950" cy="396700"/>
              <a:chOff x="1236600" y="1440275"/>
              <a:chExt cx="395950" cy="396700"/>
            </a:xfrm>
          </p:grpSpPr>
          <p:sp>
            <p:nvSpPr>
              <p:cNvPr id="432" name="Google Shape;432;p11"/>
              <p:cNvSpPr/>
              <p:nvPr/>
            </p:nvSpPr>
            <p:spPr>
              <a:xfrm>
                <a:off x="1384800" y="1440275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11"/>
              <p:cNvSpPr/>
              <p:nvPr/>
            </p:nvSpPr>
            <p:spPr>
              <a:xfrm>
                <a:off x="1447100" y="150182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11"/>
              <p:cNvSpPr/>
              <p:nvPr/>
            </p:nvSpPr>
            <p:spPr>
              <a:xfrm>
                <a:off x="1447850" y="16192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11"/>
              <p:cNvSpPr/>
              <p:nvPr/>
            </p:nvSpPr>
            <p:spPr>
              <a:xfrm>
                <a:off x="1441025" y="1651525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11"/>
              <p:cNvSpPr/>
              <p:nvPr/>
            </p:nvSpPr>
            <p:spPr>
              <a:xfrm>
                <a:off x="1371875" y="1652300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11"/>
              <p:cNvSpPr/>
              <p:nvPr/>
            </p:nvSpPr>
            <p:spPr>
              <a:xfrm>
                <a:off x="1291325" y="164470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11"/>
              <p:cNvSpPr/>
              <p:nvPr/>
            </p:nvSpPr>
            <p:spPr>
              <a:xfrm>
                <a:off x="1236600" y="16080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11"/>
              <p:cNvSpPr/>
              <p:nvPr/>
            </p:nvSpPr>
            <p:spPr>
              <a:xfrm>
                <a:off x="1298175" y="1495000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11"/>
              <p:cNvSpPr/>
              <p:nvPr/>
            </p:nvSpPr>
            <p:spPr>
              <a:xfrm>
                <a:off x="1407575" y="160745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1" name="Google Shape;441;p11"/>
            <p:cNvSpPr/>
            <p:nvPr/>
          </p:nvSpPr>
          <p:spPr>
            <a:xfrm flipH="1" rot="10800000">
              <a:off x="282825" y="155867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8" y="2949"/>
                  </a:lnTo>
                  <a:lnTo>
                    <a:pt x="1976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1"/>
            <p:cNvSpPr/>
            <p:nvPr/>
          </p:nvSpPr>
          <p:spPr>
            <a:xfrm flipH="1" rot="10800000">
              <a:off x="1643425" y="496175"/>
              <a:ext cx="49425" cy="86650"/>
            </a:xfrm>
            <a:custGeom>
              <a:rect b="b" l="l" r="r" t="t"/>
              <a:pathLst>
                <a:path extrusionOk="0" h="3466" w="1977">
                  <a:moveTo>
                    <a:pt x="1186" y="1"/>
                  </a:moveTo>
                  <a:lnTo>
                    <a:pt x="1" y="426"/>
                  </a:lnTo>
                  <a:lnTo>
                    <a:pt x="791" y="3466"/>
                  </a:lnTo>
                  <a:lnTo>
                    <a:pt x="1976" y="3071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1"/>
            <p:cNvSpPr/>
            <p:nvPr/>
          </p:nvSpPr>
          <p:spPr>
            <a:xfrm flipH="1" rot="10800000">
              <a:off x="8813600" y="2482488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1"/>
            <p:cNvSpPr/>
            <p:nvPr/>
          </p:nvSpPr>
          <p:spPr>
            <a:xfrm flipH="1" rot="10800000">
              <a:off x="4572000" y="458842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1"/>
            <p:cNvSpPr/>
            <p:nvPr/>
          </p:nvSpPr>
          <p:spPr>
            <a:xfrm flipH="1" rot="10800000">
              <a:off x="8579575" y="466217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1"/>
            <p:cNvSpPr/>
            <p:nvPr/>
          </p:nvSpPr>
          <p:spPr>
            <a:xfrm flipH="1" rot="10800000">
              <a:off x="1117888" y="458842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2"/>
          <p:cNvSpPr txBox="1"/>
          <p:nvPr>
            <p:ph type="title"/>
          </p:nvPr>
        </p:nvSpPr>
        <p:spPr>
          <a:xfrm>
            <a:off x="4762075" y="3469350"/>
            <a:ext cx="3668700" cy="11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3"/>
          <p:cNvSpPr txBox="1"/>
          <p:nvPr>
            <p:ph type="title"/>
          </p:nvPr>
        </p:nvSpPr>
        <p:spPr>
          <a:xfrm>
            <a:off x="988262" y="1939825"/>
            <a:ext cx="22119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51" name="Google Shape;451;p13"/>
          <p:cNvSpPr txBox="1"/>
          <p:nvPr>
            <p:ph idx="1" type="subTitle"/>
          </p:nvPr>
        </p:nvSpPr>
        <p:spPr>
          <a:xfrm>
            <a:off x="988250" y="2241922"/>
            <a:ext cx="2211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2" name="Google Shape;452;p13"/>
          <p:cNvSpPr txBox="1"/>
          <p:nvPr>
            <p:ph idx="2" type="title"/>
          </p:nvPr>
        </p:nvSpPr>
        <p:spPr>
          <a:xfrm>
            <a:off x="3466050" y="1939825"/>
            <a:ext cx="22119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53" name="Google Shape;453;p13"/>
          <p:cNvSpPr txBox="1"/>
          <p:nvPr>
            <p:ph idx="3" type="subTitle"/>
          </p:nvPr>
        </p:nvSpPr>
        <p:spPr>
          <a:xfrm>
            <a:off x="3466046" y="2241922"/>
            <a:ext cx="2211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4" name="Google Shape;454;p13"/>
          <p:cNvSpPr txBox="1"/>
          <p:nvPr>
            <p:ph idx="4" type="title"/>
          </p:nvPr>
        </p:nvSpPr>
        <p:spPr>
          <a:xfrm>
            <a:off x="988262" y="3588554"/>
            <a:ext cx="22119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55" name="Google Shape;455;p13"/>
          <p:cNvSpPr txBox="1"/>
          <p:nvPr>
            <p:ph idx="5" type="subTitle"/>
          </p:nvPr>
        </p:nvSpPr>
        <p:spPr>
          <a:xfrm>
            <a:off x="988250" y="3890600"/>
            <a:ext cx="2211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6" name="Google Shape;456;p13"/>
          <p:cNvSpPr txBox="1"/>
          <p:nvPr>
            <p:ph idx="6" type="title"/>
          </p:nvPr>
        </p:nvSpPr>
        <p:spPr>
          <a:xfrm>
            <a:off x="3466050" y="3588554"/>
            <a:ext cx="22119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57" name="Google Shape;457;p13"/>
          <p:cNvSpPr txBox="1"/>
          <p:nvPr>
            <p:ph idx="7" type="subTitle"/>
          </p:nvPr>
        </p:nvSpPr>
        <p:spPr>
          <a:xfrm>
            <a:off x="3466046" y="3890600"/>
            <a:ext cx="2211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8" name="Google Shape;458;p13"/>
          <p:cNvSpPr txBox="1"/>
          <p:nvPr>
            <p:ph idx="8" type="title"/>
          </p:nvPr>
        </p:nvSpPr>
        <p:spPr>
          <a:xfrm>
            <a:off x="5943838" y="1939825"/>
            <a:ext cx="22119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59" name="Google Shape;459;p13"/>
          <p:cNvSpPr txBox="1"/>
          <p:nvPr>
            <p:ph idx="9" type="subTitle"/>
          </p:nvPr>
        </p:nvSpPr>
        <p:spPr>
          <a:xfrm>
            <a:off x="5943842" y="2241922"/>
            <a:ext cx="2211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0" name="Google Shape;460;p13"/>
          <p:cNvSpPr txBox="1"/>
          <p:nvPr>
            <p:ph idx="13" type="title"/>
          </p:nvPr>
        </p:nvSpPr>
        <p:spPr>
          <a:xfrm>
            <a:off x="5943838" y="3588554"/>
            <a:ext cx="22119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1" name="Google Shape;461;p13"/>
          <p:cNvSpPr txBox="1"/>
          <p:nvPr>
            <p:ph idx="14" type="subTitle"/>
          </p:nvPr>
        </p:nvSpPr>
        <p:spPr>
          <a:xfrm>
            <a:off x="5943842" y="3890600"/>
            <a:ext cx="2211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2" name="Google Shape;462;p13"/>
          <p:cNvSpPr txBox="1"/>
          <p:nvPr>
            <p:ph idx="15"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grpSp>
        <p:nvGrpSpPr>
          <p:cNvPr id="463" name="Google Shape;463;p13"/>
          <p:cNvGrpSpPr/>
          <p:nvPr/>
        </p:nvGrpSpPr>
        <p:grpSpPr>
          <a:xfrm>
            <a:off x="282825" y="280700"/>
            <a:ext cx="8609925" cy="4632375"/>
            <a:chOff x="282825" y="280700"/>
            <a:chExt cx="8609925" cy="4632375"/>
          </a:xfrm>
        </p:grpSpPr>
        <p:sp>
          <p:nvSpPr>
            <p:cNvPr id="464" name="Google Shape;464;p13"/>
            <p:cNvSpPr/>
            <p:nvPr/>
          </p:nvSpPr>
          <p:spPr>
            <a:xfrm rot="10800000">
              <a:off x="8843325" y="2092100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8" y="2949"/>
                  </a:lnTo>
                  <a:lnTo>
                    <a:pt x="1976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3"/>
            <p:cNvSpPr/>
            <p:nvPr/>
          </p:nvSpPr>
          <p:spPr>
            <a:xfrm rot="10800000">
              <a:off x="460900" y="4613100"/>
              <a:ext cx="113250" cy="184675"/>
            </a:xfrm>
            <a:custGeom>
              <a:rect b="b" l="l" r="r" t="t"/>
              <a:pathLst>
                <a:path extrusionOk="0" h="7387" w="4530">
                  <a:moveTo>
                    <a:pt x="2189" y="1"/>
                  </a:moveTo>
                  <a:cubicBezTo>
                    <a:pt x="0" y="3618"/>
                    <a:pt x="2189" y="7387"/>
                    <a:pt x="2189" y="7387"/>
                  </a:cubicBezTo>
                  <a:cubicBezTo>
                    <a:pt x="4529" y="2706"/>
                    <a:pt x="2189" y="1"/>
                    <a:pt x="2189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3"/>
            <p:cNvSpPr/>
            <p:nvPr/>
          </p:nvSpPr>
          <p:spPr>
            <a:xfrm rot="10800000">
              <a:off x="381125" y="4605500"/>
              <a:ext cx="130725" cy="130725"/>
            </a:xfrm>
            <a:custGeom>
              <a:rect b="b" l="l" r="r" t="t"/>
              <a:pathLst>
                <a:path extrusionOk="0" h="5229" w="5229">
                  <a:moveTo>
                    <a:pt x="5229" y="1"/>
                  </a:moveTo>
                  <a:lnTo>
                    <a:pt x="5229" y="1"/>
                  </a:lnTo>
                  <a:cubicBezTo>
                    <a:pt x="1156" y="1004"/>
                    <a:pt x="1" y="5229"/>
                    <a:pt x="1" y="5229"/>
                  </a:cubicBezTo>
                  <a:cubicBezTo>
                    <a:pt x="4985" y="3557"/>
                    <a:pt x="5229" y="1"/>
                    <a:pt x="5229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3"/>
            <p:cNvSpPr/>
            <p:nvPr/>
          </p:nvSpPr>
          <p:spPr>
            <a:xfrm rot="10800000">
              <a:off x="326400" y="4568850"/>
              <a:ext cx="184700" cy="50000"/>
            </a:xfrm>
            <a:custGeom>
              <a:rect b="b" l="l" r="r" t="t"/>
              <a:pathLst>
                <a:path extrusionOk="0" h="2000" w="7388">
                  <a:moveTo>
                    <a:pt x="3878" y="0"/>
                  </a:moveTo>
                  <a:cubicBezTo>
                    <a:pt x="1690" y="0"/>
                    <a:pt x="1" y="959"/>
                    <a:pt x="1" y="959"/>
                  </a:cubicBezTo>
                  <a:cubicBezTo>
                    <a:pt x="1561" y="1740"/>
                    <a:pt x="2902" y="2000"/>
                    <a:pt x="3996" y="2000"/>
                  </a:cubicBezTo>
                  <a:cubicBezTo>
                    <a:pt x="6185" y="2000"/>
                    <a:pt x="7387" y="959"/>
                    <a:pt x="7387" y="959"/>
                  </a:cubicBezTo>
                  <a:cubicBezTo>
                    <a:pt x="6192" y="240"/>
                    <a:pt x="4972" y="0"/>
                    <a:pt x="3878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3"/>
            <p:cNvSpPr/>
            <p:nvPr/>
          </p:nvSpPr>
          <p:spPr>
            <a:xfrm rot="10800000">
              <a:off x="387200" y="4456550"/>
              <a:ext cx="130725" cy="129975"/>
            </a:xfrm>
            <a:custGeom>
              <a:rect b="b" l="l" r="r" t="t"/>
              <a:pathLst>
                <a:path extrusionOk="0" h="5199" w="5229">
                  <a:moveTo>
                    <a:pt x="0" y="1"/>
                  </a:moveTo>
                  <a:cubicBezTo>
                    <a:pt x="1642" y="4955"/>
                    <a:pt x="5228" y="5198"/>
                    <a:pt x="5228" y="5198"/>
                  </a:cubicBezTo>
                  <a:cubicBezTo>
                    <a:pt x="4195" y="1125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3"/>
            <p:cNvSpPr/>
            <p:nvPr/>
          </p:nvSpPr>
          <p:spPr>
            <a:xfrm rot="10800000">
              <a:off x="474600" y="4401075"/>
              <a:ext cx="112475" cy="184675"/>
            </a:xfrm>
            <a:custGeom>
              <a:rect b="b" l="l" r="r" t="t"/>
              <a:pathLst>
                <a:path extrusionOk="0" h="7387" w="4499">
                  <a:moveTo>
                    <a:pt x="2341" y="0"/>
                  </a:moveTo>
                  <a:cubicBezTo>
                    <a:pt x="0" y="4681"/>
                    <a:pt x="2341" y="7386"/>
                    <a:pt x="2341" y="7386"/>
                  </a:cubicBezTo>
                  <a:cubicBezTo>
                    <a:pt x="4499" y="3769"/>
                    <a:pt x="2341" y="0"/>
                    <a:pt x="2341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3"/>
            <p:cNvSpPr/>
            <p:nvPr/>
          </p:nvSpPr>
          <p:spPr>
            <a:xfrm rot="10800000">
              <a:off x="536900" y="4462625"/>
              <a:ext cx="130725" cy="130725"/>
            </a:xfrm>
            <a:custGeom>
              <a:rect b="b" l="l" r="r" t="t"/>
              <a:pathLst>
                <a:path extrusionOk="0" h="5229" w="5229">
                  <a:moveTo>
                    <a:pt x="5229" y="0"/>
                  </a:moveTo>
                  <a:lnTo>
                    <a:pt x="5229" y="0"/>
                  </a:lnTo>
                  <a:cubicBezTo>
                    <a:pt x="274" y="1672"/>
                    <a:pt x="0" y="5228"/>
                    <a:pt x="0" y="5228"/>
                  </a:cubicBezTo>
                  <a:cubicBezTo>
                    <a:pt x="4073" y="4225"/>
                    <a:pt x="5228" y="0"/>
                    <a:pt x="5229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3"/>
            <p:cNvSpPr/>
            <p:nvPr/>
          </p:nvSpPr>
          <p:spPr>
            <a:xfrm rot="10800000">
              <a:off x="537650" y="4580000"/>
              <a:ext cx="184700" cy="50000"/>
            </a:xfrm>
            <a:custGeom>
              <a:rect b="b" l="l" r="r" t="t"/>
              <a:pathLst>
                <a:path extrusionOk="0" h="2000" w="7388">
                  <a:moveTo>
                    <a:pt x="3392" y="0"/>
                  </a:moveTo>
                  <a:cubicBezTo>
                    <a:pt x="1203" y="0"/>
                    <a:pt x="1" y="1041"/>
                    <a:pt x="1" y="1041"/>
                  </a:cubicBezTo>
                  <a:cubicBezTo>
                    <a:pt x="1197" y="1760"/>
                    <a:pt x="2416" y="2000"/>
                    <a:pt x="3510" y="2000"/>
                  </a:cubicBezTo>
                  <a:cubicBezTo>
                    <a:pt x="5698" y="2000"/>
                    <a:pt x="7387" y="1041"/>
                    <a:pt x="7387" y="1041"/>
                  </a:cubicBezTo>
                  <a:cubicBezTo>
                    <a:pt x="5827" y="260"/>
                    <a:pt x="4486" y="0"/>
                    <a:pt x="3392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3"/>
            <p:cNvSpPr/>
            <p:nvPr/>
          </p:nvSpPr>
          <p:spPr>
            <a:xfrm rot="10800000">
              <a:off x="530825" y="4612325"/>
              <a:ext cx="129950" cy="130725"/>
            </a:xfrm>
            <a:custGeom>
              <a:rect b="b" l="l" r="r" t="t"/>
              <a:pathLst>
                <a:path extrusionOk="0" h="5229" w="5198">
                  <a:moveTo>
                    <a:pt x="0" y="0"/>
                  </a:moveTo>
                  <a:lnTo>
                    <a:pt x="0" y="0"/>
                  </a:lnTo>
                  <a:cubicBezTo>
                    <a:pt x="1003" y="4104"/>
                    <a:pt x="5198" y="5228"/>
                    <a:pt x="5198" y="5228"/>
                  </a:cubicBezTo>
                  <a:cubicBezTo>
                    <a:pt x="3556" y="27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3"/>
            <p:cNvSpPr/>
            <p:nvPr/>
          </p:nvSpPr>
          <p:spPr>
            <a:xfrm rot="10800000">
              <a:off x="495875" y="4575100"/>
              <a:ext cx="55500" cy="55500"/>
            </a:xfrm>
            <a:custGeom>
              <a:rect b="b" l="l" r="r" t="t"/>
              <a:pathLst>
                <a:path extrusionOk="0" h="2220" w="2220">
                  <a:moveTo>
                    <a:pt x="1126" y="1"/>
                  </a:moveTo>
                  <a:cubicBezTo>
                    <a:pt x="487" y="1"/>
                    <a:pt x="1" y="487"/>
                    <a:pt x="1" y="1095"/>
                  </a:cubicBezTo>
                  <a:cubicBezTo>
                    <a:pt x="1" y="1733"/>
                    <a:pt x="487" y="2220"/>
                    <a:pt x="1126" y="2220"/>
                  </a:cubicBezTo>
                  <a:cubicBezTo>
                    <a:pt x="1734" y="2220"/>
                    <a:pt x="2220" y="1733"/>
                    <a:pt x="2220" y="1095"/>
                  </a:cubicBezTo>
                  <a:cubicBezTo>
                    <a:pt x="2220" y="487"/>
                    <a:pt x="1734" y="1"/>
                    <a:pt x="1126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3"/>
            <p:cNvSpPr/>
            <p:nvPr/>
          </p:nvSpPr>
          <p:spPr>
            <a:xfrm rot="10800000">
              <a:off x="8489375" y="1249650"/>
              <a:ext cx="113250" cy="184675"/>
            </a:xfrm>
            <a:custGeom>
              <a:rect b="b" l="l" r="r" t="t"/>
              <a:pathLst>
                <a:path extrusionOk="0" h="7387" w="4530">
                  <a:moveTo>
                    <a:pt x="2189" y="1"/>
                  </a:moveTo>
                  <a:cubicBezTo>
                    <a:pt x="0" y="3618"/>
                    <a:pt x="2189" y="7387"/>
                    <a:pt x="2189" y="7387"/>
                  </a:cubicBezTo>
                  <a:cubicBezTo>
                    <a:pt x="4529" y="2706"/>
                    <a:pt x="2189" y="1"/>
                    <a:pt x="2189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3"/>
            <p:cNvSpPr/>
            <p:nvPr/>
          </p:nvSpPr>
          <p:spPr>
            <a:xfrm rot="10800000">
              <a:off x="8409600" y="1242050"/>
              <a:ext cx="130725" cy="130725"/>
            </a:xfrm>
            <a:custGeom>
              <a:rect b="b" l="l" r="r" t="t"/>
              <a:pathLst>
                <a:path extrusionOk="0" h="5229" w="5229">
                  <a:moveTo>
                    <a:pt x="5229" y="1"/>
                  </a:moveTo>
                  <a:lnTo>
                    <a:pt x="5229" y="1"/>
                  </a:lnTo>
                  <a:cubicBezTo>
                    <a:pt x="1156" y="1004"/>
                    <a:pt x="1" y="5229"/>
                    <a:pt x="1" y="5229"/>
                  </a:cubicBezTo>
                  <a:cubicBezTo>
                    <a:pt x="4985" y="3557"/>
                    <a:pt x="5229" y="1"/>
                    <a:pt x="5229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3"/>
            <p:cNvSpPr/>
            <p:nvPr/>
          </p:nvSpPr>
          <p:spPr>
            <a:xfrm rot="10800000">
              <a:off x="8354875" y="1205400"/>
              <a:ext cx="184700" cy="50000"/>
            </a:xfrm>
            <a:custGeom>
              <a:rect b="b" l="l" r="r" t="t"/>
              <a:pathLst>
                <a:path extrusionOk="0" h="2000" w="7388">
                  <a:moveTo>
                    <a:pt x="3878" y="0"/>
                  </a:moveTo>
                  <a:cubicBezTo>
                    <a:pt x="1690" y="0"/>
                    <a:pt x="1" y="959"/>
                    <a:pt x="1" y="959"/>
                  </a:cubicBezTo>
                  <a:cubicBezTo>
                    <a:pt x="1561" y="1740"/>
                    <a:pt x="2902" y="2000"/>
                    <a:pt x="3996" y="2000"/>
                  </a:cubicBezTo>
                  <a:cubicBezTo>
                    <a:pt x="6185" y="2000"/>
                    <a:pt x="7387" y="959"/>
                    <a:pt x="7387" y="959"/>
                  </a:cubicBezTo>
                  <a:cubicBezTo>
                    <a:pt x="6192" y="240"/>
                    <a:pt x="4972" y="0"/>
                    <a:pt x="3878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3"/>
            <p:cNvSpPr/>
            <p:nvPr/>
          </p:nvSpPr>
          <p:spPr>
            <a:xfrm rot="10800000">
              <a:off x="8415675" y="1093100"/>
              <a:ext cx="130725" cy="129975"/>
            </a:xfrm>
            <a:custGeom>
              <a:rect b="b" l="l" r="r" t="t"/>
              <a:pathLst>
                <a:path extrusionOk="0" h="5199" w="5229">
                  <a:moveTo>
                    <a:pt x="0" y="1"/>
                  </a:moveTo>
                  <a:cubicBezTo>
                    <a:pt x="1642" y="4955"/>
                    <a:pt x="5228" y="5198"/>
                    <a:pt x="5228" y="5198"/>
                  </a:cubicBezTo>
                  <a:cubicBezTo>
                    <a:pt x="4195" y="1125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3"/>
            <p:cNvSpPr/>
            <p:nvPr/>
          </p:nvSpPr>
          <p:spPr>
            <a:xfrm rot="10800000">
              <a:off x="8503075" y="1037625"/>
              <a:ext cx="112475" cy="184675"/>
            </a:xfrm>
            <a:custGeom>
              <a:rect b="b" l="l" r="r" t="t"/>
              <a:pathLst>
                <a:path extrusionOk="0" h="7387" w="4499">
                  <a:moveTo>
                    <a:pt x="2341" y="0"/>
                  </a:moveTo>
                  <a:cubicBezTo>
                    <a:pt x="0" y="4681"/>
                    <a:pt x="2341" y="7386"/>
                    <a:pt x="2341" y="7386"/>
                  </a:cubicBezTo>
                  <a:cubicBezTo>
                    <a:pt x="4499" y="3769"/>
                    <a:pt x="2341" y="0"/>
                    <a:pt x="2341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3"/>
            <p:cNvSpPr/>
            <p:nvPr/>
          </p:nvSpPr>
          <p:spPr>
            <a:xfrm rot="10800000">
              <a:off x="8565375" y="1099175"/>
              <a:ext cx="130725" cy="130725"/>
            </a:xfrm>
            <a:custGeom>
              <a:rect b="b" l="l" r="r" t="t"/>
              <a:pathLst>
                <a:path extrusionOk="0" h="5229" w="5229">
                  <a:moveTo>
                    <a:pt x="5229" y="0"/>
                  </a:moveTo>
                  <a:lnTo>
                    <a:pt x="5229" y="0"/>
                  </a:lnTo>
                  <a:cubicBezTo>
                    <a:pt x="274" y="1672"/>
                    <a:pt x="0" y="5228"/>
                    <a:pt x="0" y="5228"/>
                  </a:cubicBezTo>
                  <a:cubicBezTo>
                    <a:pt x="4073" y="4225"/>
                    <a:pt x="5228" y="0"/>
                    <a:pt x="5229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3"/>
            <p:cNvSpPr/>
            <p:nvPr/>
          </p:nvSpPr>
          <p:spPr>
            <a:xfrm rot="10800000">
              <a:off x="8566125" y="1216550"/>
              <a:ext cx="184700" cy="50000"/>
            </a:xfrm>
            <a:custGeom>
              <a:rect b="b" l="l" r="r" t="t"/>
              <a:pathLst>
                <a:path extrusionOk="0" h="2000" w="7388">
                  <a:moveTo>
                    <a:pt x="3392" y="0"/>
                  </a:moveTo>
                  <a:cubicBezTo>
                    <a:pt x="1203" y="0"/>
                    <a:pt x="1" y="1041"/>
                    <a:pt x="1" y="1041"/>
                  </a:cubicBezTo>
                  <a:cubicBezTo>
                    <a:pt x="1197" y="1760"/>
                    <a:pt x="2416" y="2000"/>
                    <a:pt x="3510" y="2000"/>
                  </a:cubicBezTo>
                  <a:cubicBezTo>
                    <a:pt x="5698" y="2000"/>
                    <a:pt x="7387" y="1041"/>
                    <a:pt x="7387" y="1041"/>
                  </a:cubicBezTo>
                  <a:cubicBezTo>
                    <a:pt x="5827" y="260"/>
                    <a:pt x="4486" y="0"/>
                    <a:pt x="3392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3"/>
            <p:cNvSpPr/>
            <p:nvPr/>
          </p:nvSpPr>
          <p:spPr>
            <a:xfrm rot="10800000">
              <a:off x="8559300" y="1248875"/>
              <a:ext cx="129950" cy="130725"/>
            </a:xfrm>
            <a:custGeom>
              <a:rect b="b" l="l" r="r" t="t"/>
              <a:pathLst>
                <a:path extrusionOk="0" h="5229" w="5198">
                  <a:moveTo>
                    <a:pt x="0" y="0"/>
                  </a:moveTo>
                  <a:lnTo>
                    <a:pt x="0" y="0"/>
                  </a:lnTo>
                  <a:cubicBezTo>
                    <a:pt x="1003" y="4104"/>
                    <a:pt x="5198" y="5228"/>
                    <a:pt x="5198" y="5228"/>
                  </a:cubicBezTo>
                  <a:cubicBezTo>
                    <a:pt x="3556" y="27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3"/>
            <p:cNvSpPr/>
            <p:nvPr/>
          </p:nvSpPr>
          <p:spPr>
            <a:xfrm rot="10800000">
              <a:off x="8524350" y="1211650"/>
              <a:ext cx="55500" cy="55500"/>
            </a:xfrm>
            <a:custGeom>
              <a:rect b="b" l="l" r="r" t="t"/>
              <a:pathLst>
                <a:path extrusionOk="0" h="2220" w="2220">
                  <a:moveTo>
                    <a:pt x="1126" y="1"/>
                  </a:moveTo>
                  <a:cubicBezTo>
                    <a:pt x="487" y="1"/>
                    <a:pt x="1" y="487"/>
                    <a:pt x="1" y="1095"/>
                  </a:cubicBezTo>
                  <a:cubicBezTo>
                    <a:pt x="1" y="1733"/>
                    <a:pt x="487" y="2220"/>
                    <a:pt x="1126" y="2220"/>
                  </a:cubicBezTo>
                  <a:cubicBezTo>
                    <a:pt x="1734" y="2220"/>
                    <a:pt x="2220" y="1733"/>
                    <a:pt x="2220" y="1095"/>
                  </a:cubicBezTo>
                  <a:cubicBezTo>
                    <a:pt x="2220" y="487"/>
                    <a:pt x="1734" y="1"/>
                    <a:pt x="1126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3"/>
            <p:cNvSpPr/>
            <p:nvPr/>
          </p:nvSpPr>
          <p:spPr>
            <a:xfrm rot="10800000">
              <a:off x="8028750" y="280700"/>
              <a:ext cx="49425" cy="86650"/>
            </a:xfrm>
            <a:custGeom>
              <a:rect b="b" l="l" r="r" t="t"/>
              <a:pathLst>
                <a:path extrusionOk="0" h="3466" w="1977">
                  <a:moveTo>
                    <a:pt x="1186" y="1"/>
                  </a:moveTo>
                  <a:lnTo>
                    <a:pt x="1" y="426"/>
                  </a:lnTo>
                  <a:lnTo>
                    <a:pt x="791" y="3466"/>
                  </a:lnTo>
                  <a:lnTo>
                    <a:pt x="1976" y="3071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3"/>
            <p:cNvSpPr/>
            <p:nvPr/>
          </p:nvSpPr>
          <p:spPr>
            <a:xfrm rot="10800000">
              <a:off x="282825" y="2482488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3"/>
            <p:cNvSpPr/>
            <p:nvPr/>
          </p:nvSpPr>
          <p:spPr>
            <a:xfrm rot="10800000">
              <a:off x="5557775" y="483932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3"/>
            <p:cNvSpPr/>
            <p:nvPr/>
          </p:nvSpPr>
          <p:spPr>
            <a:xfrm rot="10800000">
              <a:off x="3258250" y="483932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3"/>
            <p:cNvSpPr/>
            <p:nvPr/>
          </p:nvSpPr>
          <p:spPr>
            <a:xfrm rot="10800000">
              <a:off x="8616213" y="3816850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" name="Google Shape;488;p13"/>
          <p:cNvGrpSpPr/>
          <p:nvPr/>
        </p:nvGrpSpPr>
        <p:grpSpPr>
          <a:xfrm>
            <a:off x="-277630" y="-147594"/>
            <a:ext cx="1465659" cy="1261423"/>
            <a:chOff x="4495025" y="3386300"/>
            <a:chExt cx="1727150" cy="1486475"/>
          </a:xfrm>
        </p:grpSpPr>
        <p:sp>
          <p:nvSpPr>
            <p:cNvPr id="489" name="Google Shape;489;p13"/>
            <p:cNvSpPr/>
            <p:nvPr/>
          </p:nvSpPr>
          <p:spPr>
            <a:xfrm>
              <a:off x="5349150" y="3386300"/>
              <a:ext cx="402775" cy="567725"/>
            </a:xfrm>
            <a:custGeom>
              <a:rect b="b" l="l" r="r" t="t"/>
              <a:pathLst>
                <a:path extrusionOk="0" h="22709" w="16111">
                  <a:moveTo>
                    <a:pt x="9987" y="1"/>
                  </a:moveTo>
                  <a:cubicBezTo>
                    <a:pt x="8066" y="1"/>
                    <a:pt x="5540" y="2116"/>
                    <a:pt x="2888" y="7419"/>
                  </a:cubicBezTo>
                  <a:cubicBezTo>
                    <a:pt x="1" y="13255"/>
                    <a:pt x="4104" y="21462"/>
                    <a:pt x="4104" y="21462"/>
                  </a:cubicBezTo>
                  <a:lnTo>
                    <a:pt x="6140" y="22708"/>
                  </a:lnTo>
                  <a:cubicBezTo>
                    <a:pt x="16110" y="9912"/>
                    <a:pt x="12524" y="520"/>
                    <a:pt x="10548" y="64"/>
                  </a:cubicBezTo>
                  <a:cubicBezTo>
                    <a:pt x="10367" y="22"/>
                    <a:pt x="10180" y="1"/>
                    <a:pt x="9987" y="1"/>
                  </a:cubicBez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3"/>
            <p:cNvSpPr/>
            <p:nvPr/>
          </p:nvSpPr>
          <p:spPr>
            <a:xfrm>
              <a:off x="4965400" y="3388400"/>
              <a:ext cx="446075" cy="568650"/>
            </a:xfrm>
            <a:custGeom>
              <a:rect b="b" l="l" r="r" t="t"/>
              <a:pathLst>
                <a:path extrusionOk="0" h="22746" w="17843">
                  <a:moveTo>
                    <a:pt x="4109" y="0"/>
                  </a:moveTo>
                  <a:cubicBezTo>
                    <a:pt x="3491" y="0"/>
                    <a:pt x="2910" y="419"/>
                    <a:pt x="2220" y="1317"/>
                  </a:cubicBezTo>
                  <a:cubicBezTo>
                    <a:pt x="1" y="4174"/>
                    <a:pt x="2007" y="12442"/>
                    <a:pt x="6141" y="15968"/>
                  </a:cubicBezTo>
                  <a:cubicBezTo>
                    <a:pt x="10244" y="19524"/>
                    <a:pt x="14135" y="20466"/>
                    <a:pt x="14895" y="22746"/>
                  </a:cubicBezTo>
                  <a:lnTo>
                    <a:pt x="17843" y="21530"/>
                  </a:lnTo>
                  <a:cubicBezTo>
                    <a:pt x="17843" y="21530"/>
                    <a:pt x="15168" y="10527"/>
                    <a:pt x="10335" y="5512"/>
                  </a:cubicBezTo>
                  <a:cubicBezTo>
                    <a:pt x="7026" y="2056"/>
                    <a:pt x="5478" y="0"/>
                    <a:pt x="4109" y="0"/>
                  </a:cubicBez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3"/>
            <p:cNvSpPr/>
            <p:nvPr/>
          </p:nvSpPr>
          <p:spPr>
            <a:xfrm>
              <a:off x="4562650" y="3749400"/>
              <a:ext cx="749300" cy="302825"/>
            </a:xfrm>
            <a:custGeom>
              <a:rect b="b" l="l" r="r" t="t"/>
              <a:pathLst>
                <a:path extrusionOk="0" h="12113" w="29972">
                  <a:moveTo>
                    <a:pt x="10515" y="1"/>
                  </a:moveTo>
                  <a:cubicBezTo>
                    <a:pt x="10180" y="1"/>
                    <a:pt x="9847" y="13"/>
                    <a:pt x="9515" y="38"/>
                  </a:cubicBezTo>
                  <a:cubicBezTo>
                    <a:pt x="1" y="798"/>
                    <a:pt x="3527" y="4142"/>
                    <a:pt x="7600" y="7607"/>
                  </a:cubicBezTo>
                  <a:cubicBezTo>
                    <a:pt x="10571" y="10135"/>
                    <a:pt x="17506" y="12112"/>
                    <a:pt x="23435" y="12112"/>
                  </a:cubicBezTo>
                  <a:cubicBezTo>
                    <a:pt x="25634" y="12112"/>
                    <a:pt x="27694" y="11841"/>
                    <a:pt x="29363" y="11224"/>
                  </a:cubicBezTo>
                  <a:lnTo>
                    <a:pt x="29971" y="9431"/>
                  </a:lnTo>
                  <a:cubicBezTo>
                    <a:pt x="29971" y="9431"/>
                    <a:pt x="19805" y="1"/>
                    <a:pt x="10515" y="1"/>
                  </a:cubicBez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3"/>
            <p:cNvSpPr/>
            <p:nvPr/>
          </p:nvSpPr>
          <p:spPr>
            <a:xfrm>
              <a:off x="4733625" y="3871925"/>
              <a:ext cx="563125" cy="173700"/>
            </a:xfrm>
            <a:custGeom>
              <a:rect b="b" l="l" r="r" t="t"/>
              <a:pathLst>
                <a:path extrusionOk="0" h="6948" w="22525">
                  <a:moveTo>
                    <a:pt x="1" y="1"/>
                  </a:moveTo>
                  <a:lnTo>
                    <a:pt x="1" y="1"/>
                  </a:lnTo>
                  <a:cubicBezTo>
                    <a:pt x="244" y="305"/>
                    <a:pt x="396" y="517"/>
                    <a:pt x="730" y="821"/>
                  </a:cubicBezTo>
                  <a:cubicBezTo>
                    <a:pt x="822" y="912"/>
                    <a:pt x="1034" y="1064"/>
                    <a:pt x="1247" y="1247"/>
                  </a:cubicBezTo>
                  <a:cubicBezTo>
                    <a:pt x="2250" y="2067"/>
                    <a:pt x="3557" y="2979"/>
                    <a:pt x="4864" y="3709"/>
                  </a:cubicBezTo>
                  <a:cubicBezTo>
                    <a:pt x="6171" y="4408"/>
                    <a:pt x="7478" y="4985"/>
                    <a:pt x="8481" y="5350"/>
                  </a:cubicBezTo>
                  <a:cubicBezTo>
                    <a:pt x="8968" y="5533"/>
                    <a:pt x="9393" y="5654"/>
                    <a:pt x="9667" y="5745"/>
                  </a:cubicBezTo>
                  <a:cubicBezTo>
                    <a:pt x="9971" y="5837"/>
                    <a:pt x="10123" y="5867"/>
                    <a:pt x="10123" y="5867"/>
                  </a:cubicBezTo>
                  <a:cubicBezTo>
                    <a:pt x="10123" y="5867"/>
                    <a:pt x="10275" y="5928"/>
                    <a:pt x="10579" y="5989"/>
                  </a:cubicBezTo>
                  <a:cubicBezTo>
                    <a:pt x="10883" y="6080"/>
                    <a:pt x="11278" y="6201"/>
                    <a:pt x="11795" y="6292"/>
                  </a:cubicBezTo>
                  <a:cubicBezTo>
                    <a:pt x="12828" y="6536"/>
                    <a:pt x="14226" y="6748"/>
                    <a:pt x="15716" y="6870"/>
                  </a:cubicBezTo>
                  <a:cubicBezTo>
                    <a:pt x="16382" y="6923"/>
                    <a:pt x="17054" y="6947"/>
                    <a:pt x="17709" y="6947"/>
                  </a:cubicBezTo>
                  <a:cubicBezTo>
                    <a:pt x="18548" y="6947"/>
                    <a:pt x="19359" y="6908"/>
                    <a:pt x="20093" y="6840"/>
                  </a:cubicBezTo>
                  <a:cubicBezTo>
                    <a:pt x="20275" y="6809"/>
                    <a:pt x="20427" y="6809"/>
                    <a:pt x="20579" y="6779"/>
                  </a:cubicBezTo>
                  <a:cubicBezTo>
                    <a:pt x="20731" y="6779"/>
                    <a:pt x="20883" y="6748"/>
                    <a:pt x="21004" y="6748"/>
                  </a:cubicBezTo>
                  <a:cubicBezTo>
                    <a:pt x="21096" y="6718"/>
                    <a:pt x="21156" y="6718"/>
                    <a:pt x="21217" y="6718"/>
                  </a:cubicBezTo>
                  <a:cubicBezTo>
                    <a:pt x="21308" y="6688"/>
                    <a:pt x="21400" y="6688"/>
                    <a:pt x="21460" y="6688"/>
                  </a:cubicBezTo>
                  <a:cubicBezTo>
                    <a:pt x="21916" y="6596"/>
                    <a:pt x="22190" y="6505"/>
                    <a:pt x="22524" y="6323"/>
                  </a:cubicBezTo>
                  <a:cubicBezTo>
                    <a:pt x="22129" y="6323"/>
                    <a:pt x="21886" y="6323"/>
                    <a:pt x="21430" y="6384"/>
                  </a:cubicBezTo>
                  <a:cubicBezTo>
                    <a:pt x="21369" y="6384"/>
                    <a:pt x="21278" y="6414"/>
                    <a:pt x="21156" y="6414"/>
                  </a:cubicBezTo>
                  <a:cubicBezTo>
                    <a:pt x="21096" y="6414"/>
                    <a:pt x="21035" y="6444"/>
                    <a:pt x="20974" y="6444"/>
                  </a:cubicBezTo>
                  <a:cubicBezTo>
                    <a:pt x="20852" y="6444"/>
                    <a:pt x="20700" y="6475"/>
                    <a:pt x="20548" y="6505"/>
                  </a:cubicBezTo>
                  <a:cubicBezTo>
                    <a:pt x="20397" y="6505"/>
                    <a:pt x="20245" y="6536"/>
                    <a:pt x="20093" y="6536"/>
                  </a:cubicBezTo>
                  <a:cubicBezTo>
                    <a:pt x="19359" y="6604"/>
                    <a:pt x="18548" y="6643"/>
                    <a:pt x="17714" y="6643"/>
                  </a:cubicBezTo>
                  <a:cubicBezTo>
                    <a:pt x="17064" y="6643"/>
                    <a:pt x="16399" y="6619"/>
                    <a:pt x="15746" y="6566"/>
                  </a:cubicBezTo>
                  <a:cubicBezTo>
                    <a:pt x="14287" y="6475"/>
                    <a:pt x="12889" y="6232"/>
                    <a:pt x="11855" y="6019"/>
                  </a:cubicBezTo>
                  <a:cubicBezTo>
                    <a:pt x="11369" y="5897"/>
                    <a:pt x="10943" y="5776"/>
                    <a:pt x="10670" y="5715"/>
                  </a:cubicBezTo>
                  <a:cubicBezTo>
                    <a:pt x="10366" y="5624"/>
                    <a:pt x="10214" y="5593"/>
                    <a:pt x="10214" y="5593"/>
                  </a:cubicBezTo>
                  <a:cubicBezTo>
                    <a:pt x="10214" y="5593"/>
                    <a:pt x="10062" y="5533"/>
                    <a:pt x="9758" y="5472"/>
                  </a:cubicBezTo>
                  <a:cubicBezTo>
                    <a:pt x="9484" y="5350"/>
                    <a:pt x="9059" y="5229"/>
                    <a:pt x="8573" y="5046"/>
                  </a:cubicBezTo>
                  <a:cubicBezTo>
                    <a:pt x="7600" y="4712"/>
                    <a:pt x="6293" y="4165"/>
                    <a:pt x="5016" y="3435"/>
                  </a:cubicBezTo>
                  <a:cubicBezTo>
                    <a:pt x="3740" y="2736"/>
                    <a:pt x="2433" y="1824"/>
                    <a:pt x="1460" y="1034"/>
                  </a:cubicBezTo>
                  <a:cubicBezTo>
                    <a:pt x="1217" y="852"/>
                    <a:pt x="1004" y="700"/>
                    <a:pt x="943" y="609"/>
                  </a:cubicBezTo>
                  <a:cubicBezTo>
                    <a:pt x="579" y="305"/>
                    <a:pt x="366" y="183"/>
                    <a:pt x="1" y="1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3"/>
            <p:cNvSpPr/>
            <p:nvPr/>
          </p:nvSpPr>
          <p:spPr>
            <a:xfrm>
              <a:off x="4495025" y="3988150"/>
              <a:ext cx="814625" cy="223675"/>
            </a:xfrm>
            <a:custGeom>
              <a:rect b="b" l="l" r="r" t="t"/>
              <a:pathLst>
                <a:path extrusionOk="0" h="8947" w="32585">
                  <a:moveTo>
                    <a:pt x="15822" y="1"/>
                  </a:moveTo>
                  <a:cubicBezTo>
                    <a:pt x="12651" y="1"/>
                    <a:pt x="9636" y="287"/>
                    <a:pt x="7448" y="1096"/>
                  </a:cubicBezTo>
                  <a:cubicBezTo>
                    <a:pt x="1" y="3862"/>
                    <a:pt x="7873" y="6841"/>
                    <a:pt x="10305" y="8179"/>
                  </a:cubicBezTo>
                  <a:cubicBezTo>
                    <a:pt x="11121" y="8628"/>
                    <a:pt x="13000" y="8946"/>
                    <a:pt x="15438" y="8946"/>
                  </a:cubicBezTo>
                  <a:cubicBezTo>
                    <a:pt x="20261" y="8946"/>
                    <a:pt x="27275" y="7698"/>
                    <a:pt x="32585" y="3741"/>
                  </a:cubicBezTo>
                  <a:lnTo>
                    <a:pt x="32068" y="1674"/>
                  </a:lnTo>
                  <a:cubicBezTo>
                    <a:pt x="32068" y="1674"/>
                    <a:pt x="23490" y="1"/>
                    <a:pt x="15822" y="1"/>
                  </a:cubicBez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3"/>
            <p:cNvSpPr/>
            <p:nvPr/>
          </p:nvSpPr>
          <p:spPr>
            <a:xfrm>
              <a:off x="4802025" y="4081650"/>
              <a:ext cx="507625" cy="103375"/>
            </a:xfrm>
            <a:custGeom>
              <a:rect b="b" l="l" r="r" t="t"/>
              <a:pathLst>
                <a:path extrusionOk="0" h="4135" w="20305">
                  <a:moveTo>
                    <a:pt x="20305" y="1"/>
                  </a:moveTo>
                  <a:lnTo>
                    <a:pt x="20305" y="1"/>
                  </a:lnTo>
                  <a:cubicBezTo>
                    <a:pt x="19910" y="92"/>
                    <a:pt x="19667" y="153"/>
                    <a:pt x="19241" y="335"/>
                  </a:cubicBezTo>
                  <a:cubicBezTo>
                    <a:pt x="19180" y="366"/>
                    <a:pt x="19089" y="396"/>
                    <a:pt x="18998" y="457"/>
                  </a:cubicBezTo>
                  <a:cubicBezTo>
                    <a:pt x="18937" y="457"/>
                    <a:pt x="18876" y="487"/>
                    <a:pt x="18816" y="518"/>
                  </a:cubicBezTo>
                  <a:cubicBezTo>
                    <a:pt x="18633" y="609"/>
                    <a:pt x="18360" y="730"/>
                    <a:pt x="18116" y="821"/>
                  </a:cubicBezTo>
                  <a:cubicBezTo>
                    <a:pt x="17113" y="1247"/>
                    <a:pt x="15867" y="1703"/>
                    <a:pt x="14682" y="2068"/>
                  </a:cubicBezTo>
                  <a:cubicBezTo>
                    <a:pt x="14104" y="2250"/>
                    <a:pt x="13527" y="2463"/>
                    <a:pt x="12980" y="2584"/>
                  </a:cubicBezTo>
                  <a:cubicBezTo>
                    <a:pt x="12432" y="2736"/>
                    <a:pt x="11916" y="2888"/>
                    <a:pt x="11490" y="2980"/>
                  </a:cubicBezTo>
                  <a:cubicBezTo>
                    <a:pt x="11065" y="3071"/>
                    <a:pt x="10730" y="3132"/>
                    <a:pt x="10487" y="3192"/>
                  </a:cubicBezTo>
                  <a:cubicBezTo>
                    <a:pt x="10214" y="3253"/>
                    <a:pt x="10092" y="3284"/>
                    <a:pt x="10092" y="3284"/>
                  </a:cubicBezTo>
                  <a:cubicBezTo>
                    <a:pt x="10092" y="3284"/>
                    <a:pt x="9514" y="3375"/>
                    <a:pt x="8663" y="3527"/>
                  </a:cubicBezTo>
                  <a:cubicBezTo>
                    <a:pt x="8238" y="3587"/>
                    <a:pt x="7721" y="3648"/>
                    <a:pt x="7174" y="3709"/>
                  </a:cubicBezTo>
                  <a:cubicBezTo>
                    <a:pt x="6596" y="3770"/>
                    <a:pt x="5989" y="3800"/>
                    <a:pt x="5381" y="3831"/>
                  </a:cubicBezTo>
                  <a:cubicBezTo>
                    <a:pt x="5168" y="3841"/>
                    <a:pt x="4955" y="3844"/>
                    <a:pt x="4743" y="3844"/>
                  </a:cubicBezTo>
                  <a:cubicBezTo>
                    <a:pt x="4320" y="3844"/>
                    <a:pt x="3901" y="3831"/>
                    <a:pt x="3496" y="3831"/>
                  </a:cubicBezTo>
                  <a:cubicBezTo>
                    <a:pt x="2888" y="3800"/>
                    <a:pt x="2280" y="3739"/>
                    <a:pt x="1764" y="3679"/>
                  </a:cubicBezTo>
                  <a:cubicBezTo>
                    <a:pt x="1460" y="3648"/>
                    <a:pt x="1216" y="3587"/>
                    <a:pt x="1095" y="3587"/>
                  </a:cubicBezTo>
                  <a:cubicBezTo>
                    <a:pt x="806" y="3530"/>
                    <a:pt x="602" y="3508"/>
                    <a:pt x="391" y="3508"/>
                  </a:cubicBezTo>
                  <a:cubicBezTo>
                    <a:pt x="270" y="3508"/>
                    <a:pt x="145" y="3516"/>
                    <a:pt x="1" y="3527"/>
                  </a:cubicBezTo>
                  <a:cubicBezTo>
                    <a:pt x="335" y="3679"/>
                    <a:pt x="609" y="3800"/>
                    <a:pt x="1034" y="3861"/>
                  </a:cubicBezTo>
                  <a:cubicBezTo>
                    <a:pt x="1156" y="3891"/>
                    <a:pt x="1399" y="3922"/>
                    <a:pt x="1703" y="3983"/>
                  </a:cubicBezTo>
                  <a:cubicBezTo>
                    <a:pt x="2250" y="4043"/>
                    <a:pt x="2858" y="4074"/>
                    <a:pt x="3496" y="4135"/>
                  </a:cubicBezTo>
                  <a:lnTo>
                    <a:pt x="5381" y="4135"/>
                  </a:lnTo>
                  <a:cubicBezTo>
                    <a:pt x="6019" y="4104"/>
                    <a:pt x="6627" y="4074"/>
                    <a:pt x="7204" y="4013"/>
                  </a:cubicBezTo>
                  <a:cubicBezTo>
                    <a:pt x="7752" y="3952"/>
                    <a:pt x="8268" y="3861"/>
                    <a:pt x="8724" y="3831"/>
                  </a:cubicBezTo>
                  <a:cubicBezTo>
                    <a:pt x="9575" y="3679"/>
                    <a:pt x="10153" y="3557"/>
                    <a:pt x="10153" y="3557"/>
                  </a:cubicBezTo>
                  <a:cubicBezTo>
                    <a:pt x="10153" y="3557"/>
                    <a:pt x="10274" y="3527"/>
                    <a:pt x="10518" y="3496"/>
                  </a:cubicBezTo>
                  <a:cubicBezTo>
                    <a:pt x="10791" y="3435"/>
                    <a:pt x="11125" y="3344"/>
                    <a:pt x="11551" y="3253"/>
                  </a:cubicBezTo>
                  <a:cubicBezTo>
                    <a:pt x="12007" y="3162"/>
                    <a:pt x="12493" y="3040"/>
                    <a:pt x="13040" y="2888"/>
                  </a:cubicBezTo>
                  <a:cubicBezTo>
                    <a:pt x="13587" y="2736"/>
                    <a:pt x="14165" y="2554"/>
                    <a:pt x="14773" y="2372"/>
                  </a:cubicBezTo>
                  <a:cubicBezTo>
                    <a:pt x="15958" y="1976"/>
                    <a:pt x="17205" y="1521"/>
                    <a:pt x="18238" y="1095"/>
                  </a:cubicBezTo>
                  <a:cubicBezTo>
                    <a:pt x="18481" y="1004"/>
                    <a:pt x="18755" y="882"/>
                    <a:pt x="18937" y="791"/>
                  </a:cubicBezTo>
                  <a:cubicBezTo>
                    <a:pt x="18998" y="761"/>
                    <a:pt x="19059" y="730"/>
                    <a:pt x="19119" y="730"/>
                  </a:cubicBezTo>
                  <a:cubicBezTo>
                    <a:pt x="19211" y="669"/>
                    <a:pt x="19302" y="639"/>
                    <a:pt x="19363" y="609"/>
                  </a:cubicBezTo>
                  <a:cubicBezTo>
                    <a:pt x="19788" y="426"/>
                    <a:pt x="20001" y="274"/>
                    <a:pt x="20305" y="1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3"/>
            <p:cNvSpPr/>
            <p:nvPr/>
          </p:nvSpPr>
          <p:spPr>
            <a:xfrm>
              <a:off x="4699600" y="4081650"/>
              <a:ext cx="658700" cy="394550"/>
            </a:xfrm>
            <a:custGeom>
              <a:rect b="b" l="l" r="r" t="t"/>
              <a:pathLst>
                <a:path extrusionOk="0" h="15782" w="26348">
                  <a:moveTo>
                    <a:pt x="24402" y="1"/>
                  </a:moveTo>
                  <a:cubicBezTo>
                    <a:pt x="24402" y="1"/>
                    <a:pt x="5313" y="4195"/>
                    <a:pt x="1514" y="11338"/>
                  </a:cubicBezTo>
                  <a:cubicBezTo>
                    <a:pt x="0" y="14195"/>
                    <a:pt x="1855" y="15782"/>
                    <a:pt x="5360" y="15782"/>
                  </a:cubicBezTo>
                  <a:cubicBezTo>
                    <a:pt x="10583" y="15782"/>
                    <a:pt x="19472" y="12259"/>
                    <a:pt x="26347" y="4165"/>
                  </a:cubicBezTo>
                  <a:lnTo>
                    <a:pt x="24402" y="1"/>
                  </a:ln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3"/>
            <p:cNvSpPr/>
            <p:nvPr/>
          </p:nvSpPr>
          <p:spPr>
            <a:xfrm>
              <a:off x="4947550" y="4156125"/>
              <a:ext cx="434300" cy="565700"/>
            </a:xfrm>
            <a:custGeom>
              <a:rect b="b" l="l" r="r" t="t"/>
              <a:pathLst>
                <a:path extrusionOk="0" h="22628" w="17372">
                  <a:moveTo>
                    <a:pt x="15548" y="1"/>
                  </a:moveTo>
                  <a:cubicBezTo>
                    <a:pt x="15548" y="1"/>
                    <a:pt x="2295" y="12736"/>
                    <a:pt x="502" y="19727"/>
                  </a:cubicBezTo>
                  <a:cubicBezTo>
                    <a:pt x="1" y="21648"/>
                    <a:pt x="851" y="22628"/>
                    <a:pt x="2401" y="22628"/>
                  </a:cubicBezTo>
                  <a:cubicBezTo>
                    <a:pt x="6496" y="22628"/>
                    <a:pt x="15476" y="15795"/>
                    <a:pt x="17372" y="1399"/>
                  </a:cubicBezTo>
                  <a:lnTo>
                    <a:pt x="15548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5151575" y="4178925"/>
              <a:ext cx="342700" cy="693850"/>
            </a:xfrm>
            <a:custGeom>
              <a:rect b="b" l="l" r="r" t="t"/>
              <a:pathLst>
                <a:path extrusionOk="0" h="27754" w="13708">
                  <a:moveTo>
                    <a:pt x="10487" y="0"/>
                  </a:moveTo>
                  <a:lnTo>
                    <a:pt x="8268" y="274"/>
                  </a:lnTo>
                  <a:cubicBezTo>
                    <a:pt x="8268" y="274"/>
                    <a:pt x="1" y="21946"/>
                    <a:pt x="6049" y="27052"/>
                  </a:cubicBezTo>
                  <a:cubicBezTo>
                    <a:pt x="6618" y="27532"/>
                    <a:pt x="7151" y="27753"/>
                    <a:pt x="7646" y="27753"/>
                  </a:cubicBezTo>
                  <a:cubicBezTo>
                    <a:pt x="12392" y="27753"/>
                    <a:pt x="13707" y="7459"/>
                    <a:pt x="10487" y="0"/>
                  </a:cubicBez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3"/>
            <p:cNvSpPr/>
            <p:nvPr/>
          </p:nvSpPr>
          <p:spPr>
            <a:xfrm>
              <a:off x="5390950" y="4178925"/>
              <a:ext cx="44850" cy="515975"/>
            </a:xfrm>
            <a:custGeom>
              <a:rect b="b" l="l" r="r" t="t"/>
              <a:pathLst>
                <a:path extrusionOk="0" h="20639" w="1794">
                  <a:moveTo>
                    <a:pt x="912" y="0"/>
                  </a:moveTo>
                  <a:lnTo>
                    <a:pt x="912" y="0"/>
                  </a:lnTo>
                  <a:cubicBezTo>
                    <a:pt x="882" y="396"/>
                    <a:pt x="851" y="639"/>
                    <a:pt x="943" y="1095"/>
                  </a:cubicBezTo>
                  <a:cubicBezTo>
                    <a:pt x="943" y="1216"/>
                    <a:pt x="973" y="1459"/>
                    <a:pt x="1034" y="1763"/>
                  </a:cubicBezTo>
                  <a:cubicBezTo>
                    <a:pt x="1125" y="2280"/>
                    <a:pt x="1155" y="2888"/>
                    <a:pt x="1246" y="3496"/>
                  </a:cubicBezTo>
                  <a:cubicBezTo>
                    <a:pt x="1307" y="4104"/>
                    <a:pt x="1338" y="4742"/>
                    <a:pt x="1398" y="5350"/>
                  </a:cubicBezTo>
                  <a:cubicBezTo>
                    <a:pt x="1398" y="5684"/>
                    <a:pt x="1429" y="5988"/>
                    <a:pt x="1459" y="6262"/>
                  </a:cubicBezTo>
                  <a:cubicBezTo>
                    <a:pt x="1459" y="6566"/>
                    <a:pt x="1459" y="6870"/>
                    <a:pt x="1459" y="7143"/>
                  </a:cubicBezTo>
                  <a:cubicBezTo>
                    <a:pt x="1490" y="7690"/>
                    <a:pt x="1490" y="8207"/>
                    <a:pt x="1490" y="8663"/>
                  </a:cubicBezTo>
                  <a:cubicBezTo>
                    <a:pt x="1490" y="9089"/>
                    <a:pt x="1459" y="9453"/>
                    <a:pt x="1459" y="9697"/>
                  </a:cubicBezTo>
                  <a:cubicBezTo>
                    <a:pt x="1459" y="9940"/>
                    <a:pt x="1459" y="10092"/>
                    <a:pt x="1459" y="10092"/>
                  </a:cubicBezTo>
                  <a:cubicBezTo>
                    <a:pt x="1459" y="10092"/>
                    <a:pt x="1429" y="10639"/>
                    <a:pt x="1398" y="11520"/>
                  </a:cubicBezTo>
                  <a:cubicBezTo>
                    <a:pt x="1368" y="11946"/>
                    <a:pt x="1307" y="12463"/>
                    <a:pt x="1277" y="13040"/>
                  </a:cubicBezTo>
                  <a:cubicBezTo>
                    <a:pt x="1216" y="13587"/>
                    <a:pt x="1155" y="14195"/>
                    <a:pt x="1064" y="14803"/>
                  </a:cubicBezTo>
                  <a:cubicBezTo>
                    <a:pt x="912" y="16019"/>
                    <a:pt x="669" y="17295"/>
                    <a:pt x="456" y="18359"/>
                  </a:cubicBezTo>
                  <a:cubicBezTo>
                    <a:pt x="395" y="18633"/>
                    <a:pt x="335" y="18876"/>
                    <a:pt x="274" y="19119"/>
                  </a:cubicBezTo>
                  <a:cubicBezTo>
                    <a:pt x="243" y="19180"/>
                    <a:pt x="243" y="19241"/>
                    <a:pt x="213" y="19302"/>
                  </a:cubicBezTo>
                  <a:cubicBezTo>
                    <a:pt x="213" y="19393"/>
                    <a:pt x="183" y="19484"/>
                    <a:pt x="152" y="19545"/>
                  </a:cubicBezTo>
                  <a:cubicBezTo>
                    <a:pt x="61" y="20001"/>
                    <a:pt x="31" y="20244"/>
                    <a:pt x="0" y="20639"/>
                  </a:cubicBezTo>
                  <a:cubicBezTo>
                    <a:pt x="213" y="20305"/>
                    <a:pt x="335" y="20061"/>
                    <a:pt x="456" y="19636"/>
                  </a:cubicBezTo>
                  <a:cubicBezTo>
                    <a:pt x="456" y="19575"/>
                    <a:pt x="487" y="19484"/>
                    <a:pt x="517" y="19362"/>
                  </a:cubicBezTo>
                  <a:cubicBezTo>
                    <a:pt x="517" y="19302"/>
                    <a:pt x="547" y="19241"/>
                    <a:pt x="547" y="19180"/>
                  </a:cubicBezTo>
                  <a:cubicBezTo>
                    <a:pt x="608" y="18937"/>
                    <a:pt x="669" y="18694"/>
                    <a:pt x="730" y="18420"/>
                  </a:cubicBezTo>
                  <a:cubicBezTo>
                    <a:pt x="973" y="17356"/>
                    <a:pt x="1186" y="16080"/>
                    <a:pt x="1368" y="14833"/>
                  </a:cubicBezTo>
                  <a:cubicBezTo>
                    <a:pt x="1429" y="14226"/>
                    <a:pt x="1520" y="13618"/>
                    <a:pt x="1550" y="13040"/>
                  </a:cubicBezTo>
                  <a:cubicBezTo>
                    <a:pt x="1611" y="12493"/>
                    <a:pt x="1672" y="11976"/>
                    <a:pt x="1672" y="11551"/>
                  </a:cubicBezTo>
                  <a:cubicBezTo>
                    <a:pt x="1733" y="10669"/>
                    <a:pt x="1763" y="10092"/>
                    <a:pt x="1763" y="10092"/>
                  </a:cubicBezTo>
                  <a:cubicBezTo>
                    <a:pt x="1763" y="10092"/>
                    <a:pt x="1763" y="9970"/>
                    <a:pt x="1763" y="9697"/>
                  </a:cubicBezTo>
                  <a:cubicBezTo>
                    <a:pt x="1763" y="9453"/>
                    <a:pt x="1763" y="9089"/>
                    <a:pt x="1794" y="8663"/>
                  </a:cubicBezTo>
                  <a:cubicBezTo>
                    <a:pt x="1794" y="8207"/>
                    <a:pt x="1763" y="7690"/>
                    <a:pt x="1763" y="7143"/>
                  </a:cubicBezTo>
                  <a:cubicBezTo>
                    <a:pt x="1763" y="6839"/>
                    <a:pt x="1763" y="6566"/>
                    <a:pt x="1733" y="6262"/>
                  </a:cubicBezTo>
                  <a:cubicBezTo>
                    <a:pt x="1733" y="5958"/>
                    <a:pt x="1702" y="5654"/>
                    <a:pt x="1672" y="5350"/>
                  </a:cubicBezTo>
                  <a:cubicBezTo>
                    <a:pt x="1642" y="4712"/>
                    <a:pt x="1611" y="4073"/>
                    <a:pt x="1520" y="3466"/>
                  </a:cubicBezTo>
                  <a:cubicBezTo>
                    <a:pt x="1459" y="2858"/>
                    <a:pt x="1429" y="2250"/>
                    <a:pt x="1338" y="1733"/>
                  </a:cubicBezTo>
                  <a:cubicBezTo>
                    <a:pt x="1277" y="1429"/>
                    <a:pt x="1246" y="1186"/>
                    <a:pt x="1216" y="1064"/>
                  </a:cubicBezTo>
                  <a:cubicBezTo>
                    <a:pt x="1155" y="608"/>
                    <a:pt x="1064" y="365"/>
                    <a:pt x="912" y="0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3"/>
            <p:cNvSpPr/>
            <p:nvPr/>
          </p:nvSpPr>
          <p:spPr>
            <a:xfrm>
              <a:off x="5352200" y="4159925"/>
              <a:ext cx="452150" cy="685450"/>
            </a:xfrm>
            <a:custGeom>
              <a:rect b="b" l="l" r="r" t="t"/>
              <a:pathLst>
                <a:path extrusionOk="0" h="27418" w="18086">
                  <a:moveTo>
                    <a:pt x="5167" y="1"/>
                  </a:moveTo>
                  <a:lnTo>
                    <a:pt x="2462" y="760"/>
                  </a:lnTo>
                  <a:cubicBezTo>
                    <a:pt x="2462" y="760"/>
                    <a:pt x="0" y="21642"/>
                    <a:pt x="9028" y="27417"/>
                  </a:cubicBezTo>
                  <a:cubicBezTo>
                    <a:pt x="9028" y="27417"/>
                    <a:pt x="18086" y="26961"/>
                    <a:pt x="5167" y="1"/>
                  </a:cubicBez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5481375" y="4127250"/>
              <a:ext cx="416475" cy="563500"/>
            </a:xfrm>
            <a:custGeom>
              <a:rect b="b" l="l" r="r" t="t"/>
              <a:pathLst>
                <a:path extrusionOk="0" h="22540" w="16659">
                  <a:moveTo>
                    <a:pt x="1854" y="1"/>
                  </a:moveTo>
                  <a:lnTo>
                    <a:pt x="0" y="1308"/>
                  </a:lnTo>
                  <a:cubicBezTo>
                    <a:pt x="3435" y="12645"/>
                    <a:pt x="7842" y="18116"/>
                    <a:pt x="11824" y="21186"/>
                  </a:cubicBezTo>
                  <a:cubicBezTo>
                    <a:pt x="12983" y="22087"/>
                    <a:pt x="13962" y="22540"/>
                    <a:pt x="14683" y="22540"/>
                  </a:cubicBezTo>
                  <a:cubicBezTo>
                    <a:pt x="16419" y="22540"/>
                    <a:pt x="16658" y="19909"/>
                    <a:pt x="14317" y="14560"/>
                  </a:cubicBezTo>
                  <a:cubicBezTo>
                    <a:pt x="10973" y="6961"/>
                    <a:pt x="1854" y="1"/>
                    <a:pt x="1854" y="1"/>
                  </a:cubicBez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3"/>
            <p:cNvSpPr/>
            <p:nvPr/>
          </p:nvSpPr>
          <p:spPr>
            <a:xfrm>
              <a:off x="5499450" y="4128425"/>
              <a:ext cx="374050" cy="412225"/>
            </a:xfrm>
            <a:custGeom>
              <a:rect b="b" l="l" r="r" t="t"/>
              <a:pathLst>
                <a:path extrusionOk="0" h="16489" w="14962">
                  <a:moveTo>
                    <a:pt x="35" y="177"/>
                  </a:moveTo>
                  <a:lnTo>
                    <a:pt x="35" y="177"/>
                  </a:lnTo>
                  <a:cubicBezTo>
                    <a:pt x="34" y="177"/>
                    <a:pt x="26" y="182"/>
                    <a:pt x="7" y="197"/>
                  </a:cubicBezTo>
                  <a:lnTo>
                    <a:pt x="15" y="197"/>
                  </a:lnTo>
                  <a:cubicBezTo>
                    <a:pt x="25" y="187"/>
                    <a:pt x="37" y="177"/>
                    <a:pt x="35" y="177"/>
                  </a:cubicBezTo>
                  <a:close/>
                  <a:moveTo>
                    <a:pt x="15" y="197"/>
                  </a:moveTo>
                  <a:cubicBezTo>
                    <a:pt x="7" y="204"/>
                    <a:pt x="0" y="211"/>
                    <a:pt x="1" y="211"/>
                  </a:cubicBezTo>
                  <a:cubicBezTo>
                    <a:pt x="2" y="211"/>
                    <a:pt x="7" y="207"/>
                    <a:pt x="20" y="197"/>
                  </a:cubicBezTo>
                  <a:close/>
                  <a:moveTo>
                    <a:pt x="271" y="0"/>
                  </a:moveTo>
                  <a:lnTo>
                    <a:pt x="271" y="0"/>
                  </a:lnTo>
                  <a:cubicBezTo>
                    <a:pt x="270" y="0"/>
                    <a:pt x="265" y="5"/>
                    <a:pt x="251" y="16"/>
                  </a:cubicBezTo>
                  <a:lnTo>
                    <a:pt x="251" y="16"/>
                  </a:lnTo>
                  <a:lnTo>
                    <a:pt x="250" y="14"/>
                  </a:lnTo>
                  <a:cubicBezTo>
                    <a:pt x="115" y="123"/>
                    <a:pt x="49" y="175"/>
                    <a:pt x="20" y="197"/>
                  </a:cubicBezTo>
                  <a:lnTo>
                    <a:pt x="37" y="197"/>
                  </a:lnTo>
                  <a:lnTo>
                    <a:pt x="37" y="227"/>
                  </a:lnTo>
                  <a:cubicBezTo>
                    <a:pt x="68" y="257"/>
                    <a:pt x="98" y="288"/>
                    <a:pt x="128" y="318"/>
                  </a:cubicBezTo>
                  <a:cubicBezTo>
                    <a:pt x="220" y="440"/>
                    <a:pt x="372" y="622"/>
                    <a:pt x="554" y="835"/>
                  </a:cubicBezTo>
                  <a:cubicBezTo>
                    <a:pt x="663" y="971"/>
                    <a:pt x="1309" y="1718"/>
                    <a:pt x="2340" y="2726"/>
                  </a:cubicBezTo>
                  <a:lnTo>
                    <a:pt x="2340" y="2726"/>
                  </a:lnTo>
                  <a:cubicBezTo>
                    <a:pt x="3486" y="4054"/>
                    <a:pt x="4998" y="5838"/>
                    <a:pt x="6481" y="7796"/>
                  </a:cubicBezTo>
                  <a:cubicBezTo>
                    <a:pt x="8001" y="9771"/>
                    <a:pt x="9521" y="11960"/>
                    <a:pt x="10645" y="13844"/>
                  </a:cubicBezTo>
                  <a:cubicBezTo>
                    <a:pt x="10797" y="14087"/>
                    <a:pt x="10919" y="14331"/>
                    <a:pt x="11071" y="14543"/>
                  </a:cubicBezTo>
                  <a:cubicBezTo>
                    <a:pt x="11132" y="14665"/>
                    <a:pt x="11192" y="14787"/>
                    <a:pt x="11253" y="14878"/>
                  </a:cubicBezTo>
                  <a:cubicBezTo>
                    <a:pt x="11284" y="14939"/>
                    <a:pt x="11314" y="14999"/>
                    <a:pt x="11344" y="15060"/>
                  </a:cubicBezTo>
                  <a:lnTo>
                    <a:pt x="11436" y="15182"/>
                  </a:lnTo>
                  <a:cubicBezTo>
                    <a:pt x="11466" y="15242"/>
                    <a:pt x="11496" y="15303"/>
                    <a:pt x="11527" y="15334"/>
                  </a:cubicBezTo>
                  <a:cubicBezTo>
                    <a:pt x="11557" y="15455"/>
                    <a:pt x="11618" y="15516"/>
                    <a:pt x="11648" y="15577"/>
                  </a:cubicBezTo>
                  <a:cubicBezTo>
                    <a:pt x="11861" y="15972"/>
                    <a:pt x="12013" y="16185"/>
                    <a:pt x="12287" y="16489"/>
                  </a:cubicBezTo>
                  <a:cubicBezTo>
                    <a:pt x="12196" y="16094"/>
                    <a:pt x="12104" y="15850"/>
                    <a:pt x="11892" y="15455"/>
                  </a:cubicBezTo>
                  <a:cubicBezTo>
                    <a:pt x="11861" y="15394"/>
                    <a:pt x="11831" y="15303"/>
                    <a:pt x="11770" y="15212"/>
                  </a:cubicBezTo>
                  <a:cubicBezTo>
                    <a:pt x="11740" y="15151"/>
                    <a:pt x="11709" y="15091"/>
                    <a:pt x="11679" y="15030"/>
                  </a:cubicBezTo>
                  <a:lnTo>
                    <a:pt x="11618" y="14908"/>
                  </a:lnTo>
                  <a:cubicBezTo>
                    <a:pt x="11588" y="14847"/>
                    <a:pt x="11557" y="14787"/>
                    <a:pt x="11527" y="14756"/>
                  </a:cubicBezTo>
                  <a:cubicBezTo>
                    <a:pt x="11466" y="14635"/>
                    <a:pt x="11375" y="14513"/>
                    <a:pt x="11314" y="14391"/>
                  </a:cubicBezTo>
                  <a:cubicBezTo>
                    <a:pt x="11192" y="14179"/>
                    <a:pt x="11040" y="13935"/>
                    <a:pt x="10919" y="13692"/>
                  </a:cubicBezTo>
                  <a:cubicBezTo>
                    <a:pt x="9764" y="11777"/>
                    <a:pt x="8244" y="9619"/>
                    <a:pt x="6724" y="7613"/>
                  </a:cubicBezTo>
                  <a:cubicBezTo>
                    <a:pt x="5841" y="6447"/>
                    <a:pt x="4947" y="5332"/>
                    <a:pt x="4120" y="4346"/>
                  </a:cubicBezTo>
                  <a:lnTo>
                    <a:pt x="4120" y="4346"/>
                  </a:lnTo>
                  <a:cubicBezTo>
                    <a:pt x="5134" y="5220"/>
                    <a:pt x="6317" y="6159"/>
                    <a:pt x="7606" y="7005"/>
                  </a:cubicBezTo>
                  <a:cubicBezTo>
                    <a:pt x="8578" y="7644"/>
                    <a:pt x="9612" y="8282"/>
                    <a:pt x="10645" y="8799"/>
                  </a:cubicBezTo>
                  <a:cubicBezTo>
                    <a:pt x="11162" y="9072"/>
                    <a:pt x="11648" y="9346"/>
                    <a:pt x="12165" y="9528"/>
                  </a:cubicBezTo>
                  <a:cubicBezTo>
                    <a:pt x="12408" y="9650"/>
                    <a:pt x="12682" y="9771"/>
                    <a:pt x="12925" y="9862"/>
                  </a:cubicBezTo>
                  <a:cubicBezTo>
                    <a:pt x="13016" y="9923"/>
                    <a:pt x="13138" y="9954"/>
                    <a:pt x="13259" y="10014"/>
                  </a:cubicBezTo>
                  <a:lnTo>
                    <a:pt x="13290" y="10014"/>
                  </a:lnTo>
                  <a:cubicBezTo>
                    <a:pt x="13563" y="10136"/>
                    <a:pt x="13776" y="10197"/>
                    <a:pt x="13898" y="10227"/>
                  </a:cubicBezTo>
                  <a:cubicBezTo>
                    <a:pt x="14323" y="10379"/>
                    <a:pt x="14597" y="10440"/>
                    <a:pt x="14962" y="10470"/>
                  </a:cubicBezTo>
                  <a:cubicBezTo>
                    <a:pt x="14627" y="10258"/>
                    <a:pt x="14414" y="10106"/>
                    <a:pt x="13989" y="9954"/>
                  </a:cubicBezTo>
                  <a:cubicBezTo>
                    <a:pt x="13867" y="9923"/>
                    <a:pt x="13655" y="9832"/>
                    <a:pt x="13411" y="9741"/>
                  </a:cubicBezTo>
                  <a:lnTo>
                    <a:pt x="13351" y="9741"/>
                  </a:lnTo>
                  <a:cubicBezTo>
                    <a:pt x="13259" y="9680"/>
                    <a:pt x="13138" y="9650"/>
                    <a:pt x="13016" y="9589"/>
                  </a:cubicBezTo>
                  <a:cubicBezTo>
                    <a:pt x="12773" y="9498"/>
                    <a:pt x="12530" y="9376"/>
                    <a:pt x="12287" y="9255"/>
                  </a:cubicBezTo>
                  <a:cubicBezTo>
                    <a:pt x="11770" y="9072"/>
                    <a:pt x="11284" y="8799"/>
                    <a:pt x="10767" y="8525"/>
                  </a:cubicBezTo>
                  <a:cubicBezTo>
                    <a:pt x="9764" y="8008"/>
                    <a:pt x="8761" y="7400"/>
                    <a:pt x="7788" y="6762"/>
                  </a:cubicBezTo>
                  <a:cubicBezTo>
                    <a:pt x="5843" y="5486"/>
                    <a:pt x="4141" y="4027"/>
                    <a:pt x="2925" y="2841"/>
                  </a:cubicBezTo>
                  <a:cubicBezTo>
                    <a:pt x="2675" y="2609"/>
                    <a:pt x="2444" y="2388"/>
                    <a:pt x="2234" y="2182"/>
                  </a:cubicBezTo>
                  <a:lnTo>
                    <a:pt x="2234" y="2182"/>
                  </a:lnTo>
                  <a:cubicBezTo>
                    <a:pt x="1180" y="1001"/>
                    <a:pt x="493" y="288"/>
                    <a:pt x="493" y="288"/>
                  </a:cubicBezTo>
                  <a:cubicBezTo>
                    <a:pt x="493" y="288"/>
                    <a:pt x="493" y="257"/>
                    <a:pt x="372" y="166"/>
                  </a:cubicBezTo>
                  <a:cubicBezTo>
                    <a:pt x="341" y="136"/>
                    <a:pt x="311" y="75"/>
                    <a:pt x="280" y="45"/>
                  </a:cubicBezTo>
                  <a:lnTo>
                    <a:pt x="253" y="17"/>
                  </a:lnTo>
                  <a:lnTo>
                    <a:pt x="253" y="17"/>
                  </a:lnTo>
                  <a:cubicBezTo>
                    <a:pt x="263" y="9"/>
                    <a:pt x="272" y="0"/>
                    <a:pt x="271" y="0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5502650" y="3589400"/>
              <a:ext cx="486025" cy="417050"/>
            </a:xfrm>
            <a:custGeom>
              <a:rect b="b" l="l" r="r" t="t"/>
              <a:pathLst>
                <a:path extrusionOk="0" h="16682" w="19441">
                  <a:moveTo>
                    <a:pt x="16078" y="0"/>
                  </a:moveTo>
                  <a:cubicBezTo>
                    <a:pt x="15207" y="0"/>
                    <a:pt x="13975" y="337"/>
                    <a:pt x="12311" y="1119"/>
                  </a:cubicBezTo>
                  <a:cubicBezTo>
                    <a:pt x="4256" y="4888"/>
                    <a:pt x="0" y="14584"/>
                    <a:pt x="0" y="14584"/>
                  </a:cubicBezTo>
                  <a:lnTo>
                    <a:pt x="1155" y="16682"/>
                  </a:lnTo>
                  <a:cubicBezTo>
                    <a:pt x="1155" y="16682"/>
                    <a:pt x="10274" y="13490"/>
                    <a:pt x="14256" y="8748"/>
                  </a:cubicBezTo>
                  <a:cubicBezTo>
                    <a:pt x="17442" y="5007"/>
                    <a:pt x="19440" y="0"/>
                    <a:pt x="16078" y="0"/>
                  </a:cubicBez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5531525" y="3685750"/>
              <a:ext cx="365525" cy="320700"/>
            </a:xfrm>
            <a:custGeom>
              <a:rect b="b" l="l" r="r" t="t"/>
              <a:pathLst>
                <a:path extrusionOk="0" h="12828" w="14621">
                  <a:moveTo>
                    <a:pt x="14621" y="1"/>
                  </a:moveTo>
                  <a:lnTo>
                    <a:pt x="14621" y="1"/>
                  </a:lnTo>
                  <a:cubicBezTo>
                    <a:pt x="14347" y="274"/>
                    <a:pt x="14165" y="457"/>
                    <a:pt x="13922" y="852"/>
                  </a:cubicBezTo>
                  <a:cubicBezTo>
                    <a:pt x="13861" y="943"/>
                    <a:pt x="13739" y="1156"/>
                    <a:pt x="13557" y="1399"/>
                  </a:cubicBezTo>
                  <a:cubicBezTo>
                    <a:pt x="13283" y="1824"/>
                    <a:pt x="12949" y="2250"/>
                    <a:pt x="12615" y="2706"/>
                  </a:cubicBezTo>
                  <a:cubicBezTo>
                    <a:pt x="12250" y="3162"/>
                    <a:pt x="11855" y="3618"/>
                    <a:pt x="11490" y="4074"/>
                  </a:cubicBezTo>
                  <a:cubicBezTo>
                    <a:pt x="11095" y="4499"/>
                    <a:pt x="10700" y="4894"/>
                    <a:pt x="10335" y="5290"/>
                  </a:cubicBezTo>
                  <a:cubicBezTo>
                    <a:pt x="10001" y="5654"/>
                    <a:pt x="9636" y="5989"/>
                    <a:pt x="9332" y="6262"/>
                  </a:cubicBezTo>
                  <a:cubicBezTo>
                    <a:pt x="9028" y="6536"/>
                    <a:pt x="8785" y="6779"/>
                    <a:pt x="8602" y="6931"/>
                  </a:cubicBezTo>
                  <a:cubicBezTo>
                    <a:pt x="8420" y="7083"/>
                    <a:pt x="8329" y="7144"/>
                    <a:pt x="8329" y="7144"/>
                  </a:cubicBezTo>
                  <a:cubicBezTo>
                    <a:pt x="8329" y="7144"/>
                    <a:pt x="8238" y="7235"/>
                    <a:pt x="8055" y="7387"/>
                  </a:cubicBezTo>
                  <a:cubicBezTo>
                    <a:pt x="7873" y="7539"/>
                    <a:pt x="7630" y="7752"/>
                    <a:pt x="7295" y="8025"/>
                  </a:cubicBezTo>
                  <a:cubicBezTo>
                    <a:pt x="6657" y="8511"/>
                    <a:pt x="5776" y="9211"/>
                    <a:pt x="4833" y="9849"/>
                  </a:cubicBezTo>
                  <a:cubicBezTo>
                    <a:pt x="3861" y="10487"/>
                    <a:pt x="2827" y="11125"/>
                    <a:pt x="1946" y="11642"/>
                  </a:cubicBezTo>
                  <a:cubicBezTo>
                    <a:pt x="1703" y="11764"/>
                    <a:pt x="1490" y="11885"/>
                    <a:pt x="1307" y="11977"/>
                  </a:cubicBezTo>
                  <a:cubicBezTo>
                    <a:pt x="1247" y="12007"/>
                    <a:pt x="1186" y="12037"/>
                    <a:pt x="1156" y="12068"/>
                  </a:cubicBezTo>
                  <a:cubicBezTo>
                    <a:pt x="1034" y="12129"/>
                    <a:pt x="973" y="12159"/>
                    <a:pt x="912" y="12189"/>
                  </a:cubicBezTo>
                  <a:cubicBezTo>
                    <a:pt x="517" y="12402"/>
                    <a:pt x="304" y="12554"/>
                    <a:pt x="0" y="12828"/>
                  </a:cubicBezTo>
                  <a:cubicBezTo>
                    <a:pt x="396" y="12736"/>
                    <a:pt x="639" y="12676"/>
                    <a:pt x="1034" y="12463"/>
                  </a:cubicBezTo>
                  <a:cubicBezTo>
                    <a:pt x="1095" y="12432"/>
                    <a:pt x="1186" y="12372"/>
                    <a:pt x="1277" y="12341"/>
                  </a:cubicBezTo>
                  <a:cubicBezTo>
                    <a:pt x="1338" y="12311"/>
                    <a:pt x="1399" y="12280"/>
                    <a:pt x="1459" y="12250"/>
                  </a:cubicBezTo>
                  <a:cubicBezTo>
                    <a:pt x="1611" y="12159"/>
                    <a:pt x="1855" y="12007"/>
                    <a:pt x="2067" y="11885"/>
                  </a:cubicBezTo>
                  <a:cubicBezTo>
                    <a:pt x="2979" y="11399"/>
                    <a:pt x="4013" y="10761"/>
                    <a:pt x="4985" y="10092"/>
                  </a:cubicBezTo>
                  <a:cubicBezTo>
                    <a:pt x="5958" y="9454"/>
                    <a:pt x="6840" y="8755"/>
                    <a:pt x="7478" y="8238"/>
                  </a:cubicBezTo>
                  <a:cubicBezTo>
                    <a:pt x="7812" y="7995"/>
                    <a:pt x="8086" y="7782"/>
                    <a:pt x="8238" y="7630"/>
                  </a:cubicBezTo>
                  <a:cubicBezTo>
                    <a:pt x="8420" y="7478"/>
                    <a:pt x="8542" y="7387"/>
                    <a:pt x="8542" y="7387"/>
                  </a:cubicBezTo>
                  <a:cubicBezTo>
                    <a:pt x="8542" y="7387"/>
                    <a:pt x="8633" y="7296"/>
                    <a:pt x="8815" y="7144"/>
                  </a:cubicBezTo>
                  <a:cubicBezTo>
                    <a:pt x="8998" y="6992"/>
                    <a:pt x="9241" y="6779"/>
                    <a:pt x="9545" y="6475"/>
                  </a:cubicBezTo>
                  <a:cubicBezTo>
                    <a:pt x="9818" y="6201"/>
                    <a:pt x="10183" y="5867"/>
                    <a:pt x="10548" y="5502"/>
                  </a:cubicBezTo>
                  <a:cubicBezTo>
                    <a:pt x="10913" y="5107"/>
                    <a:pt x="11338" y="4712"/>
                    <a:pt x="11703" y="4256"/>
                  </a:cubicBezTo>
                  <a:cubicBezTo>
                    <a:pt x="12098" y="3800"/>
                    <a:pt x="12493" y="3375"/>
                    <a:pt x="12827" y="2919"/>
                  </a:cubicBezTo>
                  <a:cubicBezTo>
                    <a:pt x="13192" y="2432"/>
                    <a:pt x="13527" y="1976"/>
                    <a:pt x="13831" y="1581"/>
                  </a:cubicBezTo>
                  <a:cubicBezTo>
                    <a:pt x="13982" y="1308"/>
                    <a:pt x="14104" y="1095"/>
                    <a:pt x="14165" y="1004"/>
                  </a:cubicBezTo>
                  <a:cubicBezTo>
                    <a:pt x="14408" y="609"/>
                    <a:pt x="14499" y="365"/>
                    <a:pt x="14621" y="1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5531525" y="3836700"/>
              <a:ext cx="530475" cy="242850"/>
            </a:xfrm>
            <a:custGeom>
              <a:rect b="b" l="l" r="r" t="t"/>
              <a:pathLst>
                <a:path extrusionOk="0" h="9714" w="21219">
                  <a:moveTo>
                    <a:pt x="15628" y="1"/>
                  </a:moveTo>
                  <a:cubicBezTo>
                    <a:pt x="14966" y="1"/>
                    <a:pt x="14227" y="33"/>
                    <a:pt x="13405" y="103"/>
                  </a:cubicBezTo>
                  <a:cubicBezTo>
                    <a:pt x="6657" y="711"/>
                    <a:pt x="0" y="6790"/>
                    <a:pt x="0" y="6790"/>
                  </a:cubicBezTo>
                  <a:lnTo>
                    <a:pt x="669" y="8887"/>
                  </a:lnTo>
                  <a:cubicBezTo>
                    <a:pt x="2913" y="9468"/>
                    <a:pt x="4960" y="9714"/>
                    <a:pt x="6815" y="9714"/>
                  </a:cubicBezTo>
                  <a:cubicBezTo>
                    <a:pt x="15914" y="9714"/>
                    <a:pt x="20387" y="3813"/>
                    <a:pt x="20791" y="2777"/>
                  </a:cubicBezTo>
                  <a:cubicBezTo>
                    <a:pt x="21218" y="1682"/>
                    <a:pt x="20425" y="1"/>
                    <a:pt x="15628" y="1"/>
                  </a:cubicBez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3"/>
            <p:cNvSpPr/>
            <p:nvPr/>
          </p:nvSpPr>
          <p:spPr>
            <a:xfrm>
              <a:off x="5548250" y="4007875"/>
              <a:ext cx="673925" cy="221575"/>
            </a:xfrm>
            <a:custGeom>
              <a:rect b="b" l="l" r="r" t="t"/>
              <a:pathLst>
                <a:path extrusionOk="0" h="8863" w="26957">
                  <a:moveTo>
                    <a:pt x="11966" y="1"/>
                  </a:moveTo>
                  <a:cubicBezTo>
                    <a:pt x="5891" y="1"/>
                    <a:pt x="0" y="2040"/>
                    <a:pt x="0" y="2040"/>
                  </a:cubicBezTo>
                  <a:lnTo>
                    <a:pt x="31" y="3590"/>
                  </a:lnTo>
                  <a:lnTo>
                    <a:pt x="10699" y="7207"/>
                  </a:lnTo>
                  <a:cubicBezTo>
                    <a:pt x="14811" y="8384"/>
                    <a:pt x="17869" y="8863"/>
                    <a:pt x="20041" y="8863"/>
                  </a:cubicBezTo>
                  <a:cubicBezTo>
                    <a:pt x="26957" y="8863"/>
                    <a:pt x="24892" y="4008"/>
                    <a:pt x="19271" y="1371"/>
                  </a:cubicBezTo>
                  <a:cubicBezTo>
                    <a:pt x="17083" y="358"/>
                    <a:pt x="14508" y="1"/>
                    <a:pt x="11966" y="1"/>
                  </a:cubicBez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3"/>
            <p:cNvSpPr/>
            <p:nvPr/>
          </p:nvSpPr>
          <p:spPr>
            <a:xfrm>
              <a:off x="5502650" y="4097625"/>
              <a:ext cx="519425" cy="372825"/>
            </a:xfrm>
            <a:custGeom>
              <a:rect b="b" l="l" r="r" t="t"/>
              <a:pathLst>
                <a:path extrusionOk="0" h="14913" w="20777">
                  <a:moveTo>
                    <a:pt x="1855" y="0"/>
                  </a:moveTo>
                  <a:lnTo>
                    <a:pt x="0" y="1337"/>
                  </a:lnTo>
                  <a:cubicBezTo>
                    <a:pt x="6244" y="10090"/>
                    <a:pt x="14432" y="14913"/>
                    <a:pt x="18175" y="14913"/>
                  </a:cubicBezTo>
                  <a:cubicBezTo>
                    <a:pt x="20009" y="14913"/>
                    <a:pt x="20776" y="13756"/>
                    <a:pt x="19727" y="11338"/>
                  </a:cubicBezTo>
                  <a:cubicBezTo>
                    <a:pt x="16566" y="3952"/>
                    <a:pt x="1855" y="0"/>
                    <a:pt x="1855" y="0"/>
                  </a:cubicBez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3"/>
            <p:cNvSpPr/>
            <p:nvPr/>
          </p:nvSpPr>
          <p:spPr>
            <a:xfrm>
              <a:off x="4729075" y="3800150"/>
              <a:ext cx="582875" cy="185025"/>
            </a:xfrm>
            <a:custGeom>
              <a:rect b="b" l="l" r="r" t="t"/>
              <a:pathLst>
                <a:path extrusionOk="0" h="7401" w="23315">
                  <a:moveTo>
                    <a:pt x="2086" y="1"/>
                  </a:moveTo>
                  <a:cubicBezTo>
                    <a:pt x="1973" y="1"/>
                    <a:pt x="1865" y="4"/>
                    <a:pt x="1764" y="14"/>
                  </a:cubicBezTo>
                  <a:cubicBezTo>
                    <a:pt x="1460" y="14"/>
                    <a:pt x="1216" y="14"/>
                    <a:pt x="1095" y="45"/>
                  </a:cubicBezTo>
                  <a:cubicBezTo>
                    <a:pt x="639" y="75"/>
                    <a:pt x="365" y="166"/>
                    <a:pt x="1" y="288"/>
                  </a:cubicBezTo>
                  <a:cubicBezTo>
                    <a:pt x="232" y="324"/>
                    <a:pt x="411" y="338"/>
                    <a:pt x="612" y="338"/>
                  </a:cubicBezTo>
                  <a:cubicBezTo>
                    <a:pt x="754" y="338"/>
                    <a:pt x="906" y="331"/>
                    <a:pt x="1095" y="318"/>
                  </a:cubicBezTo>
                  <a:cubicBezTo>
                    <a:pt x="1216" y="318"/>
                    <a:pt x="1460" y="318"/>
                    <a:pt x="1764" y="288"/>
                  </a:cubicBezTo>
                  <a:lnTo>
                    <a:pt x="2797" y="288"/>
                  </a:lnTo>
                  <a:cubicBezTo>
                    <a:pt x="3162" y="288"/>
                    <a:pt x="3527" y="318"/>
                    <a:pt x="3891" y="349"/>
                  </a:cubicBezTo>
                  <a:cubicBezTo>
                    <a:pt x="4286" y="379"/>
                    <a:pt x="4651" y="410"/>
                    <a:pt x="5046" y="470"/>
                  </a:cubicBezTo>
                  <a:cubicBezTo>
                    <a:pt x="5411" y="531"/>
                    <a:pt x="5806" y="562"/>
                    <a:pt x="6171" y="622"/>
                  </a:cubicBezTo>
                  <a:cubicBezTo>
                    <a:pt x="7660" y="865"/>
                    <a:pt x="9059" y="1230"/>
                    <a:pt x="10092" y="1534"/>
                  </a:cubicBezTo>
                  <a:cubicBezTo>
                    <a:pt x="10609" y="1686"/>
                    <a:pt x="11034" y="1808"/>
                    <a:pt x="11308" y="1899"/>
                  </a:cubicBezTo>
                  <a:cubicBezTo>
                    <a:pt x="11612" y="1990"/>
                    <a:pt x="11764" y="2051"/>
                    <a:pt x="11764" y="2051"/>
                  </a:cubicBezTo>
                  <a:cubicBezTo>
                    <a:pt x="11764" y="2051"/>
                    <a:pt x="11946" y="2112"/>
                    <a:pt x="12220" y="2203"/>
                  </a:cubicBezTo>
                  <a:cubicBezTo>
                    <a:pt x="12524" y="2324"/>
                    <a:pt x="12919" y="2476"/>
                    <a:pt x="13436" y="2659"/>
                  </a:cubicBezTo>
                  <a:cubicBezTo>
                    <a:pt x="14439" y="3024"/>
                    <a:pt x="15776" y="3601"/>
                    <a:pt x="17144" y="4239"/>
                  </a:cubicBezTo>
                  <a:cubicBezTo>
                    <a:pt x="18512" y="4878"/>
                    <a:pt x="19940" y="5607"/>
                    <a:pt x="21095" y="6246"/>
                  </a:cubicBezTo>
                  <a:cubicBezTo>
                    <a:pt x="21642" y="6580"/>
                    <a:pt x="22098" y="6823"/>
                    <a:pt x="22311" y="6945"/>
                  </a:cubicBezTo>
                  <a:cubicBezTo>
                    <a:pt x="22706" y="7188"/>
                    <a:pt x="22949" y="7279"/>
                    <a:pt x="23314" y="7401"/>
                  </a:cubicBezTo>
                  <a:cubicBezTo>
                    <a:pt x="23041" y="7097"/>
                    <a:pt x="22858" y="6945"/>
                    <a:pt x="22463" y="6701"/>
                  </a:cubicBezTo>
                  <a:cubicBezTo>
                    <a:pt x="22402" y="6671"/>
                    <a:pt x="22341" y="6610"/>
                    <a:pt x="22220" y="6549"/>
                  </a:cubicBezTo>
                  <a:cubicBezTo>
                    <a:pt x="21946" y="6397"/>
                    <a:pt x="21612" y="6215"/>
                    <a:pt x="21247" y="6002"/>
                  </a:cubicBezTo>
                  <a:cubicBezTo>
                    <a:pt x="20062" y="5334"/>
                    <a:pt x="18664" y="4604"/>
                    <a:pt x="17265" y="3966"/>
                  </a:cubicBezTo>
                  <a:cubicBezTo>
                    <a:pt x="15898" y="3297"/>
                    <a:pt x="14530" y="2750"/>
                    <a:pt x="13527" y="2385"/>
                  </a:cubicBezTo>
                  <a:cubicBezTo>
                    <a:pt x="13040" y="2173"/>
                    <a:pt x="12615" y="2051"/>
                    <a:pt x="12311" y="1929"/>
                  </a:cubicBezTo>
                  <a:cubicBezTo>
                    <a:pt x="12037" y="1838"/>
                    <a:pt x="11855" y="1777"/>
                    <a:pt x="11855" y="1777"/>
                  </a:cubicBezTo>
                  <a:cubicBezTo>
                    <a:pt x="11855" y="1777"/>
                    <a:pt x="11703" y="1717"/>
                    <a:pt x="11399" y="1625"/>
                  </a:cubicBezTo>
                  <a:cubicBezTo>
                    <a:pt x="11125" y="1534"/>
                    <a:pt x="10700" y="1413"/>
                    <a:pt x="10183" y="1261"/>
                  </a:cubicBezTo>
                  <a:cubicBezTo>
                    <a:pt x="9150" y="957"/>
                    <a:pt x="7721" y="592"/>
                    <a:pt x="6201" y="318"/>
                  </a:cubicBezTo>
                  <a:cubicBezTo>
                    <a:pt x="5837" y="258"/>
                    <a:pt x="5441" y="227"/>
                    <a:pt x="5077" y="166"/>
                  </a:cubicBezTo>
                  <a:cubicBezTo>
                    <a:pt x="4682" y="136"/>
                    <a:pt x="4286" y="75"/>
                    <a:pt x="3922" y="45"/>
                  </a:cubicBezTo>
                  <a:cubicBezTo>
                    <a:pt x="3527" y="45"/>
                    <a:pt x="3162" y="14"/>
                    <a:pt x="2797" y="14"/>
                  </a:cubicBezTo>
                  <a:cubicBezTo>
                    <a:pt x="2554" y="14"/>
                    <a:pt x="2311" y="1"/>
                    <a:pt x="2086" y="1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3"/>
            <p:cNvSpPr/>
            <p:nvPr/>
          </p:nvSpPr>
          <p:spPr>
            <a:xfrm>
              <a:off x="4780750" y="3858250"/>
              <a:ext cx="520550" cy="157325"/>
            </a:xfrm>
            <a:custGeom>
              <a:rect b="b" l="l" r="r" t="t"/>
              <a:pathLst>
                <a:path extrusionOk="0" h="6293" w="20822">
                  <a:moveTo>
                    <a:pt x="1" y="0"/>
                  </a:moveTo>
                  <a:lnTo>
                    <a:pt x="1" y="0"/>
                  </a:lnTo>
                  <a:cubicBezTo>
                    <a:pt x="274" y="274"/>
                    <a:pt x="456" y="456"/>
                    <a:pt x="852" y="700"/>
                  </a:cubicBezTo>
                  <a:cubicBezTo>
                    <a:pt x="973" y="760"/>
                    <a:pt x="1186" y="882"/>
                    <a:pt x="1429" y="1064"/>
                  </a:cubicBezTo>
                  <a:cubicBezTo>
                    <a:pt x="1551" y="1125"/>
                    <a:pt x="1672" y="1216"/>
                    <a:pt x="1794" y="1277"/>
                  </a:cubicBezTo>
                  <a:cubicBezTo>
                    <a:pt x="1946" y="1368"/>
                    <a:pt x="2067" y="1429"/>
                    <a:pt x="2219" y="1490"/>
                  </a:cubicBezTo>
                  <a:cubicBezTo>
                    <a:pt x="2493" y="1642"/>
                    <a:pt x="2767" y="1794"/>
                    <a:pt x="3070" y="1976"/>
                  </a:cubicBezTo>
                  <a:cubicBezTo>
                    <a:pt x="3648" y="2280"/>
                    <a:pt x="4286" y="2554"/>
                    <a:pt x="4864" y="2827"/>
                  </a:cubicBezTo>
                  <a:cubicBezTo>
                    <a:pt x="5472" y="3131"/>
                    <a:pt x="6080" y="3344"/>
                    <a:pt x="6657" y="3587"/>
                  </a:cubicBezTo>
                  <a:cubicBezTo>
                    <a:pt x="6931" y="3678"/>
                    <a:pt x="7174" y="3800"/>
                    <a:pt x="7447" y="3891"/>
                  </a:cubicBezTo>
                  <a:cubicBezTo>
                    <a:pt x="7691" y="3982"/>
                    <a:pt x="7934" y="4043"/>
                    <a:pt x="8177" y="4134"/>
                  </a:cubicBezTo>
                  <a:cubicBezTo>
                    <a:pt x="8603" y="4286"/>
                    <a:pt x="8967" y="4408"/>
                    <a:pt x="9241" y="4499"/>
                  </a:cubicBezTo>
                  <a:cubicBezTo>
                    <a:pt x="9484" y="4560"/>
                    <a:pt x="9636" y="4590"/>
                    <a:pt x="9636" y="4590"/>
                  </a:cubicBezTo>
                  <a:cubicBezTo>
                    <a:pt x="9636" y="4590"/>
                    <a:pt x="9788" y="4651"/>
                    <a:pt x="10031" y="4712"/>
                  </a:cubicBezTo>
                  <a:cubicBezTo>
                    <a:pt x="10305" y="4773"/>
                    <a:pt x="10669" y="4925"/>
                    <a:pt x="11125" y="5016"/>
                  </a:cubicBezTo>
                  <a:cubicBezTo>
                    <a:pt x="11581" y="5137"/>
                    <a:pt x="12098" y="5259"/>
                    <a:pt x="12706" y="5380"/>
                  </a:cubicBezTo>
                  <a:cubicBezTo>
                    <a:pt x="13283" y="5502"/>
                    <a:pt x="13922" y="5654"/>
                    <a:pt x="14560" y="5745"/>
                  </a:cubicBezTo>
                  <a:cubicBezTo>
                    <a:pt x="15867" y="5988"/>
                    <a:pt x="17265" y="6140"/>
                    <a:pt x="18451" y="6201"/>
                  </a:cubicBezTo>
                  <a:cubicBezTo>
                    <a:pt x="18724" y="6232"/>
                    <a:pt x="19028" y="6262"/>
                    <a:pt x="19271" y="6262"/>
                  </a:cubicBezTo>
                  <a:lnTo>
                    <a:pt x="19454" y="6262"/>
                  </a:lnTo>
                  <a:cubicBezTo>
                    <a:pt x="19575" y="6262"/>
                    <a:pt x="19667" y="6262"/>
                    <a:pt x="19727" y="6292"/>
                  </a:cubicBezTo>
                  <a:cubicBezTo>
                    <a:pt x="20183" y="6292"/>
                    <a:pt x="20426" y="6232"/>
                    <a:pt x="20822" y="6140"/>
                  </a:cubicBezTo>
                  <a:cubicBezTo>
                    <a:pt x="20426" y="6049"/>
                    <a:pt x="20183" y="5988"/>
                    <a:pt x="19727" y="5988"/>
                  </a:cubicBezTo>
                  <a:cubicBezTo>
                    <a:pt x="19667" y="5988"/>
                    <a:pt x="19575" y="5988"/>
                    <a:pt x="19454" y="5958"/>
                  </a:cubicBezTo>
                  <a:lnTo>
                    <a:pt x="19271" y="5958"/>
                  </a:lnTo>
                  <a:cubicBezTo>
                    <a:pt x="19059" y="5958"/>
                    <a:pt x="18755" y="5928"/>
                    <a:pt x="18451" y="5928"/>
                  </a:cubicBezTo>
                  <a:cubicBezTo>
                    <a:pt x="17296" y="5836"/>
                    <a:pt x="15928" y="5684"/>
                    <a:pt x="14621" y="5441"/>
                  </a:cubicBezTo>
                  <a:cubicBezTo>
                    <a:pt x="13983" y="5350"/>
                    <a:pt x="13344" y="5198"/>
                    <a:pt x="12767" y="5107"/>
                  </a:cubicBezTo>
                  <a:cubicBezTo>
                    <a:pt x="12159" y="4985"/>
                    <a:pt x="11642" y="4833"/>
                    <a:pt x="11186" y="4742"/>
                  </a:cubicBezTo>
                  <a:cubicBezTo>
                    <a:pt x="10730" y="4621"/>
                    <a:pt x="10365" y="4499"/>
                    <a:pt x="10122" y="4438"/>
                  </a:cubicBezTo>
                  <a:cubicBezTo>
                    <a:pt x="9849" y="4347"/>
                    <a:pt x="9727" y="4317"/>
                    <a:pt x="9727" y="4317"/>
                  </a:cubicBezTo>
                  <a:cubicBezTo>
                    <a:pt x="9727" y="4317"/>
                    <a:pt x="9575" y="4286"/>
                    <a:pt x="9302" y="4195"/>
                  </a:cubicBezTo>
                  <a:cubicBezTo>
                    <a:pt x="9058" y="4134"/>
                    <a:pt x="8694" y="4013"/>
                    <a:pt x="8268" y="3861"/>
                  </a:cubicBezTo>
                  <a:cubicBezTo>
                    <a:pt x="8025" y="3770"/>
                    <a:pt x="7812" y="3709"/>
                    <a:pt x="7539" y="3618"/>
                  </a:cubicBezTo>
                  <a:cubicBezTo>
                    <a:pt x="7295" y="3526"/>
                    <a:pt x="7022" y="3405"/>
                    <a:pt x="6748" y="3314"/>
                  </a:cubicBezTo>
                  <a:cubicBezTo>
                    <a:pt x="6201" y="3070"/>
                    <a:pt x="5593" y="2858"/>
                    <a:pt x="4985" y="2554"/>
                  </a:cubicBezTo>
                  <a:cubicBezTo>
                    <a:pt x="4408" y="2280"/>
                    <a:pt x="3770" y="2037"/>
                    <a:pt x="3222" y="1703"/>
                  </a:cubicBezTo>
                  <a:cubicBezTo>
                    <a:pt x="2919" y="1551"/>
                    <a:pt x="2645" y="1399"/>
                    <a:pt x="2371" y="1247"/>
                  </a:cubicBezTo>
                  <a:cubicBezTo>
                    <a:pt x="2219" y="1156"/>
                    <a:pt x="2098" y="1095"/>
                    <a:pt x="1946" y="1034"/>
                  </a:cubicBezTo>
                  <a:cubicBezTo>
                    <a:pt x="1824" y="943"/>
                    <a:pt x="1703" y="882"/>
                    <a:pt x="1581" y="791"/>
                  </a:cubicBezTo>
                  <a:cubicBezTo>
                    <a:pt x="1338" y="639"/>
                    <a:pt x="1125" y="517"/>
                    <a:pt x="1004" y="456"/>
                  </a:cubicBezTo>
                  <a:cubicBezTo>
                    <a:pt x="639" y="213"/>
                    <a:pt x="365" y="122"/>
                    <a:pt x="1" y="0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3"/>
            <p:cNvSpPr/>
            <p:nvPr/>
          </p:nvSpPr>
          <p:spPr>
            <a:xfrm>
              <a:off x="4890175" y="3868425"/>
              <a:ext cx="411125" cy="143350"/>
            </a:xfrm>
            <a:custGeom>
              <a:rect b="b" l="l" r="r" t="t"/>
              <a:pathLst>
                <a:path extrusionOk="0" h="5734" w="16445">
                  <a:moveTo>
                    <a:pt x="400" y="1"/>
                  </a:moveTo>
                  <a:cubicBezTo>
                    <a:pt x="273" y="1"/>
                    <a:pt x="145" y="8"/>
                    <a:pt x="0" y="19"/>
                  </a:cubicBezTo>
                  <a:cubicBezTo>
                    <a:pt x="365" y="171"/>
                    <a:pt x="608" y="262"/>
                    <a:pt x="1064" y="384"/>
                  </a:cubicBezTo>
                  <a:cubicBezTo>
                    <a:pt x="1247" y="414"/>
                    <a:pt x="1642" y="505"/>
                    <a:pt x="2098" y="627"/>
                  </a:cubicBezTo>
                  <a:cubicBezTo>
                    <a:pt x="2949" y="840"/>
                    <a:pt x="3952" y="1113"/>
                    <a:pt x="4925" y="1417"/>
                  </a:cubicBezTo>
                  <a:cubicBezTo>
                    <a:pt x="6840" y="1964"/>
                    <a:pt x="8542" y="2603"/>
                    <a:pt x="8542" y="2603"/>
                  </a:cubicBezTo>
                  <a:cubicBezTo>
                    <a:pt x="8542" y="2603"/>
                    <a:pt x="8967" y="2755"/>
                    <a:pt x="9636" y="2998"/>
                  </a:cubicBezTo>
                  <a:cubicBezTo>
                    <a:pt x="10274" y="3241"/>
                    <a:pt x="11186" y="3575"/>
                    <a:pt x="12098" y="3970"/>
                  </a:cubicBezTo>
                  <a:cubicBezTo>
                    <a:pt x="13010" y="4335"/>
                    <a:pt x="13983" y="4761"/>
                    <a:pt x="14773" y="5125"/>
                  </a:cubicBezTo>
                  <a:cubicBezTo>
                    <a:pt x="15046" y="5247"/>
                    <a:pt x="15259" y="5338"/>
                    <a:pt x="15381" y="5399"/>
                  </a:cubicBezTo>
                  <a:cubicBezTo>
                    <a:pt x="15806" y="5581"/>
                    <a:pt x="16049" y="5642"/>
                    <a:pt x="16445" y="5733"/>
                  </a:cubicBezTo>
                  <a:cubicBezTo>
                    <a:pt x="16141" y="5490"/>
                    <a:pt x="15928" y="5338"/>
                    <a:pt x="15502" y="5125"/>
                  </a:cubicBezTo>
                  <a:cubicBezTo>
                    <a:pt x="15411" y="5065"/>
                    <a:pt x="15168" y="4973"/>
                    <a:pt x="14894" y="4852"/>
                  </a:cubicBezTo>
                  <a:cubicBezTo>
                    <a:pt x="14104" y="4487"/>
                    <a:pt x="13131" y="4062"/>
                    <a:pt x="12220" y="3697"/>
                  </a:cubicBezTo>
                  <a:cubicBezTo>
                    <a:pt x="11277" y="3302"/>
                    <a:pt x="10396" y="2967"/>
                    <a:pt x="9727" y="2724"/>
                  </a:cubicBezTo>
                  <a:cubicBezTo>
                    <a:pt x="9058" y="2481"/>
                    <a:pt x="8633" y="2299"/>
                    <a:pt x="8633" y="2299"/>
                  </a:cubicBezTo>
                  <a:cubicBezTo>
                    <a:pt x="8633" y="2299"/>
                    <a:pt x="6931" y="1691"/>
                    <a:pt x="5016" y="1113"/>
                  </a:cubicBezTo>
                  <a:cubicBezTo>
                    <a:pt x="4043" y="840"/>
                    <a:pt x="3040" y="536"/>
                    <a:pt x="2159" y="323"/>
                  </a:cubicBezTo>
                  <a:cubicBezTo>
                    <a:pt x="1885" y="262"/>
                    <a:pt x="1611" y="201"/>
                    <a:pt x="1368" y="141"/>
                  </a:cubicBezTo>
                  <a:cubicBezTo>
                    <a:pt x="1277" y="110"/>
                    <a:pt x="1186" y="110"/>
                    <a:pt x="1125" y="80"/>
                  </a:cubicBezTo>
                  <a:cubicBezTo>
                    <a:pt x="836" y="22"/>
                    <a:pt x="620" y="1"/>
                    <a:pt x="400" y="1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5030750" y="3574800"/>
              <a:ext cx="208250" cy="262200"/>
            </a:xfrm>
            <a:custGeom>
              <a:rect b="b" l="l" r="r" t="t"/>
              <a:pathLst>
                <a:path extrusionOk="0" h="10488" w="8330">
                  <a:moveTo>
                    <a:pt x="1" y="1"/>
                  </a:moveTo>
                  <a:cubicBezTo>
                    <a:pt x="31" y="366"/>
                    <a:pt x="92" y="639"/>
                    <a:pt x="244" y="1065"/>
                  </a:cubicBezTo>
                  <a:cubicBezTo>
                    <a:pt x="274" y="1126"/>
                    <a:pt x="305" y="1217"/>
                    <a:pt x="365" y="1308"/>
                  </a:cubicBezTo>
                  <a:cubicBezTo>
                    <a:pt x="365" y="1369"/>
                    <a:pt x="396" y="1430"/>
                    <a:pt x="426" y="1490"/>
                  </a:cubicBezTo>
                  <a:cubicBezTo>
                    <a:pt x="487" y="1612"/>
                    <a:pt x="548" y="1764"/>
                    <a:pt x="609" y="1916"/>
                  </a:cubicBezTo>
                  <a:cubicBezTo>
                    <a:pt x="882" y="2524"/>
                    <a:pt x="1247" y="3192"/>
                    <a:pt x="1642" y="3831"/>
                  </a:cubicBezTo>
                  <a:cubicBezTo>
                    <a:pt x="1824" y="4135"/>
                    <a:pt x="2007" y="4439"/>
                    <a:pt x="2189" y="4712"/>
                  </a:cubicBezTo>
                  <a:cubicBezTo>
                    <a:pt x="2402" y="4986"/>
                    <a:pt x="2554" y="5229"/>
                    <a:pt x="2706" y="5442"/>
                  </a:cubicBezTo>
                  <a:cubicBezTo>
                    <a:pt x="3040" y="5867"/>
                    <a:pt x="3253" y="6141"/>
                    <a:pt x="3253" y="6141"/>
                  </a:cubicBezTo>
                  <a:cubicBezTo>
                    <a:pt x="3253" y="6141"/>
                    <a:pt x="3283" y="6202"/>
                    <a:pt x="3375" y="6323"/>
                  </a:cubicBezTo>
                  <a:cubicBezTo>
                    <a:pt x="3466" y="6414"/>
                    <a:pt x="3618" y="6597"/>
                    <a:pt x="3800" y="6779"/>
                  </a:cubicBezTo>
                  <a:cubicBezTo>
                    <a:pt x="4104" y="7174"/>
                    <a:pt x="4621" y="7691"/>
                    <a:pt x="5138" y="8208"/>
                  </a:cubicBezTo>
                  <a:cubicBezTo>
                    <a:pt x="5411" y="8451"/>
                    <a:pt x="5685" y="8694"/>
                    <a:pt x="5958" y="8937"/>
                  </a:cubicBezTo>
                  <a:cubicBezTo>
                    <a:pt x="6262" y="9180"/>
                    <a:pt x="6536" y="9393"/>
                    <a:pt x="6779" y="9576"/>
                  </a:cubicBezTo>
                  <a:cubicBezTo>
                    <a:pt x="7022" y="9788"/>
                    <a:pt x="7235" y="9910"/>
                    <a:pt x="7326" y="9971"/>
                  </a:cubicBezTo>
                  <a:cubicBezTo>
                    <a:pt x="7721" y="10244"/>
                    <a:pt x="7964" y="10335"/>
                    <a:pt x="8329" y="10487"/>
                  </a:cubicBezTo>
                  <a:cubicBezTo>
                    <a:pt x="8056" y="10183"/>
                    <a:pt x="7873" y="10001"/>
                    <a:pt x="7508" y="9728"/>
                  </a:cubicBezTo>
                  <a:cubicBezTo>
                    <a:pt x="7417" y="9667"/>
                    <a:pt x="7204" y="9545"/>
                    <a:pt x="6961" y="9363"/>
                  </a:cubicBezTo>
                  <a:cubicBezTo>
                    <a:pt x="6718" y="9150"/>
                    <a:pt x="6445" y="8937"/>
                    <a:pt x="6171" y="8724"/>
                  </a:cubicBezTo>
                  <a:cubicBezTo>
                    <a:pt x="5897" y="8481"/>
                    <a:pt x="5624" y="8238"/>
                    <a:pt x="5350" y="7995"/>
                  </a:cubicBezTo>
                  <a:cubicBezTo>
                    <a:pt x="4834" y="7478"/>
                    <a:pt x="4347" y="6992"/>
                    <a:pt x="4013" y="6597"/>
                  </a:cubicBezTo>
                  <a:cubicBezTo>
                    <a:pt x="3831" y="6384"/>
                    <a:pt x="3709" y="6232"/>
                    <a:pt x="3618" y="6110"/>
                  </a:cubicBezTo>
                  <a:cubicBezTo>
                    <a:pt x="3527" y="6019"/>
                    <a:pt x="3466" y="5928"/>
                    <a:pt x="3466" y="5928"/>
                  </a:cubicBezTo>
                  <a:cubicBezTo>
                    <a:pt x="3466" y="5928"/>
                    <a:pt x="3253" y="5685"/>
                    <a:pt x="2949" y="5290"/>
                  </a:cubicBezTo>
                  <a:cubicBezTo>
                    <a:pt x="2797" y="5077"/>
                    <a:pt x="2645" y="4834"/>
                    <a:pt x="2432" y="4560"/>
                  </a:cubicBezTo>
                  <a:cubicBezTo>
                    <a:pt x="2250" y="4287"/>
                    <a:pt x="2068" y="3983"/>
                    <a:pt x="1885" y="3679"/>
                  </a:cubicBezTo>
                  <a:cubicBezTo>
                    <a:pt x="1520" y="3040"/>
                    <a:pt x="1156" y="2372"/>
                    <a:pt x="882" y="1794"/>
                  </a:cubicBezTo>
                  <a:cubicBezTo>
                    <a:pt x="821" y="1642"/>
                    <a:pt x="761" y="1490"/>
                    <a:pt x="700" y="1369"/>
                  </a:cubicBezTo>
                  <a:cubicBezTo>
                    <a:pt x="669" y="1308"/>
                    <a:pt x="639" y="1247"/>
                    <a:pt x="639" y="1217"/>
                  </a:cubicBezTo>
                  <a:cubicBezTo>
                    <a:pt x="578" y="1095"/>
                    <a:pt x="548" y="1004"/>
                    <a:pt x="517" y="974"/>
                  </a:cubicBezTo>
                  <a:cubicBezTo>
                    <a:pt x="365" y="548"/>
                    <a:pt x="213" y="335"/>
                    <a:pt x="1" y="1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3"/>
            <p:cNvSpPr/>
            <p:nvPr/>
          </p:nvSpPr>
          <p:spPr>
            <a:xfrm>
              <a:off x="5048225" y="3437275"/>
              <a:ext cx="339700" cy="501550"/>
            </a:xfrm>
            <a:custGeom>
              <a:rect b="b" l="l" r="r" t="t"/>
              <a:pathLst>
                <a:path extrusionOk="0" h="20062" w="13588">
                  <a:moveTo>
                    <a:pt x="1" y="0"/>
                  </a:moveTo>
                  <a:cubicBezTo>
                    <a:pt x="183" y="335"/>
                    <a:pt x="335" y="547"/>
                    <a:pt x="670" y="882"/>
                  </a:cubicBezTo>
                  <a:cubicBezTo>
                    <a:pt x="821" y="1064"/>
                    <a:pt x="1186" y="1429"/>
                    <a:pt x="1612" y="1854"/>
                  </a:cubicBezTo>
                  <a:cubicBezTo>
                    <a:pt x="2524" y="2827"/>
                    <a:pt x="3587" y="3982"/>
                    <a:pt x="4560" y="5137"/>
                  </a:cubicBezTo>
                  <a:cubicBezTo>
                    <a:pt x="6536" y="7386"/>
                    <a:pt x="8147" y="9605"/>
                    <a:pt x="8147" y="9605"/>
                  </a:cubicBezTo>
                  <a:cubicBezTo>
                    <a:pt x="8147" y="9605"/>
                    <a:pt x="8238" y="9727"/>
                    <a:pt x="8420" y="9970"/>
                  </a:cubicBezTo>
                  <a:cubicBezTo>
                    <a:pt x="8603" y="10213"/>
                    <a:pt x="8846" y="10578"/>
                    <a:pt x="9150" y="11004"/>
                  </a:cubicBezTo>
                  <a:cubicBezTo>
                    <a:pt x="9758" y="11885"/>
                    <a:pt x="10548" y="13070"/>
                    <a:pt x="11278" y="14377"/>
                  </a:cubicBezTo>
                  <a:cubicBezTo>
                    <a:pt x="12007" y="15684"/>
                    <a:pt x="12645" y="17143"/>
                    <a:pt x="13010" y="18359"/>
                  </a:cubicBezTo>
                  <a:cubicBezTo>
                    <a:pt x="13101" y="18663"/>
                    <a:pt x="13132" y="18906"/>
                    <a:pt x="13162" y="18998"/>
                  </a:cubicBezTo>
                  <a:cubicBezTo>
                    <a:pt x="13284" y="19453"/>
                    <a:pt x="13345" y="19697"/>
                    <a:pt x="13527" y="20061"/>
                  </a:cubicBezTo>
                  <a:cubicBezTo>
                    <a:pt x="13527" y="19666"/>
                    <a:pt x="13588" y="19393"/>
                    <a:pt x="13466" y="18937"/>
                  </a:cubicBezTo>
                  <a:cubicBezTo>
                    <a:pt x="13436" y="18815"/>
                    <a:pt x="13375" y="18572"/>
                    <a:pt x="13284" y="18298"/>
                  </a:cubicBezTo>
                  <a:cubicBezTo>
                    <a:pt x="12919" y="17022"/>
                    <a:pt x="12250" y="15563"/>
                    <a:pt x="11521" y="14225"/>
                  </a:cubicBezTo>
                  <a:cubicBezTo>
                    <a:pt x="10791" y="12918"/>
                    <a:pt x="10001" y="11703"/>
                    <a:pt x="9393" y="10852"/>
                  </a:cubicBezTo>
                  <a:cubicBezTo>
                    <a:pt x="9089" y="10396"/>
                    <a:pt x="8846" y="10031"/>
                    <a:pt x="8664" y="9788"/>
                  </a:cubicBezTo>
                  <a:cubicBezTo>
                    <a:pt x="8481" y="9545"/>
                    <a:pt x="8390" y="9423"/>
                    <a:pt x="8390" y="9423"/>
                  </a:cubicBezTo>
                  <a:cubicBezTo>
                    <a:pt x="8390" y="9423"/>
                    <a:pt x="6779" y="7204"/>
                    <a:pt x="4803" y="4924"/>
                  </a:cubicBezTo>
                  <a:cubicBezTo>
                    <a:pt x="3800" y="3800"/>
                    <a:pt x="2736" y="2614"/>
                    <a:pt x="1825" y="1672"/>
                  </a:cubicBezTo>
                  <a:cubicBezTo>
                    <a:pt x="1399" y="1216"/>
                    <a:pt x="1034" y="851"/>
                    <a:pt x="882" y="669"/>
                  </a:cubicBezTo>
                  <a:cubicBezTo>
                    <a:pt x="548" y="335"/>
                    <a:pt x="335" y="183"/>
                    <a:pt x="1" y="0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3"/>
            <p:cNvSpPr/>
            <p:nvPr/>
          </p:nvSpPr>
          <p:spPr>
            <a:xfrm>
              <a:off x="5092300" y="3530725"/>
              <a:ext cx="272075" cy="417225"/>
            </a:xfrm>
            <a:custGeom>
              <a:rect b="b" l="l" r="r" t="t"/>
              <a:pathLst>
                <a:path extrusionOk="0" h="16689" w="10883">
                  <a:moveTo>
                    <a:pt x="92" y="1"/>
                  </a:moveTo>
                  <a:cubicBezTo>
                    <a:pt x="31" y="396"/>
                    <a:pt x="1" y="639"/>
                    <a:pt x="92" y="1095"/>
                  </a:cubicBezTo>
                  <a:cubicBezTo>
                    <a:pt x="92" y="1156"/>
                    <a:pt x="122" y="1247"/>
                    <a:pt x="122" y="1369"/>
                  </a:cubicBezTo>
                  <a:cubicBezTo>
                    <a:pt x="153" y="1430"/>
                    <a:pt x="153" y="1490"/>
                    <a:pt x="183" y="1551"/>
                  </a:cubicBezTo>
                  <a:cubicBezTo>
                    <a:pt x="214" y="1673"/>
                    <a:pt x="244" y="1794"/>
                    <a:pt x="274" y="1916"/>
                  </a:cubicBezTo>
                  <a:cubicBezTo>
                    <a:pt x="305" y="2037"/>
                    <a:pt x="335" y="2159"/>
                    <a:pt x="366" y="2281"/>
                  </a:cubicBezTo>
                  <a:cubicBezTo>
                    <a:pt x="669" y="3314"/>
                    <a:pt x="1186" y="4500"/>
                    <a:pt x="1824" y="5533"/>
                  </a:cubicBezTo>
                  <a:cubicBezTo>
                    <a:pt x="2463" y="6566"/>
                    <a:pt x="3283" y="7418"/>
                    <a:pt x="3861" y="8025"/>
                  </a:cubicBezTo>
                  <a:cubicBezTo>
                    <a:pt x="4439" y="8633"/>
                    <a:pt x="4803" y="9028"/>
                    <a:pt x="4803" y="9028"/>
                  </a:cubicBezTo>
                  <a:cubicBezTo>
                    <a:pt x="4803" y="9028"/>
                    <a:pt x="5168" y="9424"/>
                    <a:pt x="5746" y="10062"/>
                  </a:cubicBezTo>
                  <a:cubicBezTo>
                    <a:pt x="6323" y="10670"/>
                    <a:pt x="7113" y="11521"/>
                    <a:pt x="7873" y="12433"/>
                  </a:cubicBezTo>
                  <a:cubicBezTo>
                    <a:pt x="8664" y="13345"/>
                    <a:pt x="9454" y="14317"/>
                    <a:pt x="10001" y="15199"/>
                  </a:cubicBezTo>
                  <a:cubicBezTo>
                    <a:pt x="10183" y="15442"/>
                    <a:pt x="10305" y="15655"/>
                    <a:pt x="10335" y="15746"/>
                  </a:cubicBezTo>
                  <a:cubicBezTo>
                    <a:pt x="10548" y="16080"/>
                    <a:pt x="10670" y="16293"/>
                    <a:pt x="10882" y="16688"/>
                  </a:cubicBezTo>
                  <a:cubicBezTo>
                    <a:pt x="10882" y="16323"/>
                    <a:pt x="10822" y="16019"/>
                    <a:pt x="10609" y="15624"/>
                  </a:cubicBezTo>
                  <a:cubicBezTo>
                    <a:pt x="10548" y="15503"/>
                    <a:pt x="10426" y="15290"/>
                    <a:pt x="10244" y="15047"/>
                  </a:cubicBezTo>
                  <a:cubicBezTo>
                    <a:pt x="9697" y="14135"/>
                    <a:pt x="8876" y="13162"/>
                    <a:pt x="8116" y="12250"/>
                  </a:cubicBezTo>
                  <a:cubicBezTo>
                    <a:pt x="7326" y="11308"/>
                    <a:pt x="6536" y="10487"/>
                    <a:pt x="5989" y="9849"/>
                  </a:cubicBezTo>
                  <a:cubicBezTo>
                    <a:pt x="5411" y="9241"/>
                    <a:pt x="5016" y="8846"/>
                    <a:pt x="5016" y="8846"/>
                  </a:cubicBezTo>
                  <a:cubicBezTo>
                    <a:pt x="5016" y="8846"/>
                    <a:pt x="4651" y="8421"/>
                    <a:pt x="4074" y="7813"/>
                  </a:cubicBezTo>
                  <a:cubicBezTo>
                    <a:pt x="3466" y="7205"/>
                    <a:pt x="2706" y="6384"/>
                    <a:pt x="2068" y="5351"/>
                  </a:cubicBezTo>
                  <a:cubicBezTo>
                    <a:pt x="1460" y="4348"/>
                    <a:pt x="943" y="3223"/>
                    <a:pt x="639" y="2189"/>
                  </a:cubicBezTo>
                  <a:cubicBezTo>
                    <a:pt x="578" y="1946"/>
                    <a:pt x="517" y="1703"/>
                    <a:pt x="457" y="1490"/>
                  </a:cubicBezTo>
                  <a:cubicBezTo>
                    <a:pt x="457" y="1430"/>
                    <a:pt x="426" y="1369"/>
                    <a:pt x="426" y="1308"/>
                  </a:cubicBezTo>
                  <a:cubicBezTo>
                    <a:pt x="396" y="1217"/>
                    <a:pt x="396" y="1126"/>
                    <a:pt x="366" y="1065"/>
                  </a:cubicBezTo>
                  <a:cubicBezTo>
                    <a:pt x="305" y="609"/>
                    <a:pt x="214" y="366"/>
                    <a:pt x="92" y="1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3"/>
            <p:cNvSpPr/>
            <p:nvPr/>
          </p:nvSpPr>
          <p:spPr>
            <a:xfrm>
              <a:off x="5449450" y="3464625"/>
              <a:ext cx="98825" cy="478000"/>
            </a:xfrm>
            <a:custGeom>
              <a:rect b="b" l="l" r="r" t="t"/>
              <a:pathLst>
                <a:path extrusionOk="0" h="19120" w="3953">
                  <a:moveTo>
                    <a:pt x="3952" y="1"/>
                  </a:moveTo>
                  <a:cubicBezTo>
                    <a:pt x="3679" y="244"/>
                    <a:pt x="3496" y="426"/>
                    <a:pt x="3223" y="821"/>
                  </a:cubicBezTo>
                  <a:cubicBezTo>
                    <a:pt x="3162" y="912"/>
                    <a:pt x="3010" y="1125"/>
                    <a:pt x="2858" y="1368"/>
                  </a:cubicBezTo>
                  <a:cubicBezTo>
                    <a:pt x="2615" y="1824"/>
                    <a:pt x="2341" y="2341"/>
                    <a:pt x="2068" y="2858"/>
                  </a:cubicBezTo>
                  <a:cubicBezTo>
                    <a:pt x="1824" y="3405"/>
                    <a:pt x="1612" y="3982"/>
                    <a:pt x="1369" y="4530"/>
                  </a:cubicBezTo>
                  <a:cubicBezTo>
                    <a:pt x="1186" y="5077"/>
                    <a:pt x="1034" y="5624"/>
                    <a:pt x="852" y="6140"/>
                  </a:cubicBezTo>
                  <a:cubicBezTo>
                    <a:pt x="730" y="6657"/>
                    <a:pt x="639" y="7144"/>
                    <a:pt x="517" y="7569"/>
                  </a:cubicBezTo>
                  <a:cubicBezTo>
                    <a:pt x="426" y="7964"/>
                    <a:pt x="396" y="8299"/>
                    <a:pt x="365" y="8542"/>
                  </a:cubicBezTo>
                  <a:cubicBezTo>
                    <a:pt x="305" y="8785"/>
                    <a:pt x="305" y="8906"/>
                    <a:pt x="305" y="8906"/>
                  </a:cubicBezTo>
                  <a:cubicBezTo>
                    <a:pt x="305" y="8906"/>
                    <a:pt x="183" y="9454"/>
                    <a:pt x="122" y="10274"/>
                  </a:cubicBezTo>
                  <a:cubicBezTo>
                    <a:pt x="122" y="10487"/>
                    <a:pt x="92" y="10700"/>
                    <a:pt x="62" y="10943"/>
                  </a:cubicBezTo>
                  <a:cubicBezTo>
                    <a:pt x="62" y="11186"/>
                    <a:pt x="31" y="11460"/>
                    <a:pt x="31" y="11733"/>
                  </a:cubicBezTo>
                  <a:cubicBezTo>
                    <a:pt x="31" y="11976"/>
                    <a:pt x="1" y="12280"/>
                    <a:pt x="1" y="12554"/>
                  </a:cubicBezTo>
                  <a:cubicBezTo>
                    <a:pt x="1" y="12828"/>
                    <a:pt x="1" y="13131"/>
                    <a:pt x="1" y="13435"/>
                  </a:cubicBezTo>
                  <a:cubicBezTo>
                    <a:pt x="1" y="14621"/>
                    <a:pt x="92" y="15867"/>
                    <a:pt x="214" y="16901"/>
                  </a:cubicBezTo>
                  <a:cubicBezTo>
                    <a:pt x="244" y="17144"/>
                    <a:pt x="305" y="17417"/>
                    <a:pt x="335" y="17630"/>
                  </a:cubicBezTo>
                  <a:cubicBezTo>
                    <a:pt x="335" y="17691"/>
                    <a:pt x="335" y="17752"/>
                    <a:pt x="365" y="17812"/>
                  </a:cubicBezTo>
                  <a:cubicBezTo>
                    <a:pt x="365" y="17934"/>
                    <a:pt x="396" y="18025"/>
                    <a:pt x="396" y="18086"/>
                  </a:cubicBezTo>
                  <a:cubicBezTo>
                    <a:pt x="487" y="18511"/>
                    <a:pt x="578" y="18785"/>
                    <a:pt x="730" y="19119"/>
                  </a:cubicBezTo>
                  <a:cubicBezTo>
                    <a:pt x="761" y="18724"/>
                    <a:pt x="761" y="18481"/>
                    <a:pt x="700" y="18025"/>
                  </a:cubicBezTo>
                  <a:cubicBezTo>
                    <a:pt x="669" y="17964"/>
                    <a:pt x="669" y="17873"/>
                    <a:pt x="639" y="17752"/>
                  </a:cubicBezTo>
                  <a:cubicBezTo>
                    <a:pt x="639" y="17691"/>
                    <a:pt x="639" y="17630"/>
                    <a:pt x="609" y="17569"/>
                  </a:cubicBezTo>
                  <a:cubicBezTo>
                    <a:pt x="578" y="17387"/>
                    <a:pt x="548" y="17113"/>
                    <a:pt x="517" y="16870"/>
                  </a:cubicBezTo>
                  <a:cubicBezTo>
                    <a:pt x="396" y="15837"/>
                    <a:pt x="305" y="14590"/>
                    <a:pt x="305" y="13435"/>
                  </a:cubicBezTo>
                  <a:cubicBezTo>
                    <a:pt x="305" y="13131"/>
                    <a:pt x="305" y="12828"/>
                    <a:pt x="305" y="12554"/>
                  </a:cubicBezTo>
                  <a:cubicBezTo>
                    <a:pt x="305" y="12280"/>
                    <a:pt x="305" y="12007"/>
                    <a:pt x="335" y="11733"/>
                  </a:cubicBezTo>
                  <a:cubicBezTo>
                    <a:pt x="335" y="11460"/>
                    <a:pt x="365" y="11217"/>
                    <a:pt x="365" y="10973"/>
                  </a:cubicBezTo>
                  <a:cubicBezTo>
                    <a:pt x="396" y="10730"/>
                    <a:pt x="396" y="10517"/>
                    <a:pt x="426" y="10305"/>
                  </a:cubicBezTo>
                  <a:cubicBezTo>
                    <a:pt x="487" y="9484"/>
                    <a:pt x="578" y="8967"/>
                    <a:pt x="578" y="8967"/>
                  </a:cubicBezTo>
                  <a:cubicBezTo>
                    <a:pt x="578" y="8967"/>
                    <a:pt x="609" y="8815"/>
                    <a:pt x="639" y="8603"/>
                  </a:cubicBezTo>
                  <a:cubicBezTo>
                    <a:pt x="700" y="8359"/>
                    <a:pt x="730" y="8025"/>
                    <a:pt x="821" y="7630"/>
                  </a:cubicBezTo>
                  <a:cubicBezTo>
                    <a:pt x="913" y="7204"/>
                    <a:pt x="1004" y="6748"/>
                    <a:pt x="1156" y="6232"/>
                  </a:cubicBezTo>
                  <a:cubicBezTo>
                    <a:pt x="1308" y="5715"/>
                    <a:pt x="1460" y="5168"/>
                    <a:pt x="1672" y="4621"/>
                  </a:cubicBezTo>
                  <a:cubicBezTo>
                    <a:pt x="1885" y="4074"/>
                    <a:pt x="2098" y="3526"/>
                    <a:pt x="2341" y="2979"/>
                  </a:cubicBezTo>
                  <a:cubicBezTo>
                    <a:pt x="2615" y="2493"/>
                    <a:pt x="2858" y="1976"/>
                    <a:pt x="3101" y="1520"/>
                  </a:cubicBezTo>
                  <a:cubicBezTo>
                    <a:pt x="3283" y="1277"/>
                    <a:pt x="3405" y="1064"/>
                    <a:pt x="3496" y="973"/>
                  </a:cubicBezTo>
                  <a:cubicBezTo>
                    <a:pt x="3739" y="608"/>
                    <a:pt x="3831" y="365"/>
                    <a:pt x="3952" y="1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3"/>
            <p:cNvSpPr/>
            <p:nvPr/>
          </p:nvSpPr>
          <p:spPr>
            <a:xfrm>
              <a:off x="5484400" y="3515550"/>
              <a:ext cx="76775" cy="427075"/>
            </a:xfrm>
            <a:custGeom>
              <a:rect b="b" l="l" r="r" t="t"/>
              <a:pathLst>
                <a:path extrusionOk="0" h="17083" w="3071">
                  <a:moveTo>
                    <a:pt x="3071" y="0"/>
                  </a:moveTo>
                  <a:cubicBezTo>
                    <a:pt x="2858" y="334"/>
                    <a:pt x="2706" y="547"/>
                    <a:pt x="2554" y="1003"/>
                  </a:cubicBezTo>
                  <a:cubicBezTo>
                    <a:pt x="2493" y="1094"/>
                    <a:pt x="2433" y="1337"/>
                    <a:pt x="2341" y="1641"/>
                  </a:cubicBezTo>
                  <a:cubicBezTo>
                    <a:pt x="2068" y="2462"/>
                    <a:pt x="1764" y="3465"/>
                    <a:pt x="1551" y="4438"/>
                  </a:cubicBezTo>
                  <a:cubicBezTo>
                    <a:pt x="1308" y="5410"/>
                    <a:pt x="1156" y="6353"/>
                    <a:pt x="1034" y="7052"/>
                  </a:cubicBezTo>
                  <a:cubicBezTo>
                    <a:pt x="913" y="7751"/>
                    <a:pt x="822" y="8207"/>
                    <a:pt x="822" y="8207"/>
                  </a:cubicBezTo>
                  <a:cubicBezTo>
                    <a:pt x="822" y="8207"/>
                    <a:pt x="548" y="10000"/>
                    <a:pt x="335" y="11976"/>
                  </a:cubicBezTo>
                  <a:cubicBezTo>
                    <a:pt x="244" y="12979"/>
                    <a:pt x="153" y="14012"/>
                    <a:pt x="92" y="14894"/>
                  </a:cubicBezTo>
                  <a:cubicBezTo>
                    <a:pt x="62" y="15380"/>
                    <a:pt x="31" y="15775"/>
                    <a:pt x="31" y="15958"/>
                  </a:cubicBezTo>
                  <a:cubicBezTo>
                    <a:pt x="1" y="16444"/>
                    <a:pt x="31" y="16687"/>
                    <a:pt x="123" y="17082"/>
                  </a:cubicBezTo>
                  <a:cubicBezTo>
                    <a:pt x="244" y="16687"/>
                    <a:pt x="305" y="16444"/>
                    <a:pt x="335" y="15988"/>
                  </a:cubicBezTo>
                  <a:cubicBezTo>
                    <a:pt x="335" y="15806"/>
                    <a:pt x="366" y="15411"/>
                    <a:pt x="396" y="14924"/>
                  </a:cubicBezTo>
                  <a:cubicBezTo>
                    <a:pt x="457" y="14043"/>
                    <a:pt x="518" y="13009"/>
                    <a:pt x="639" y="12006"/>
                  </a:cubicBezTo>
                  <a:cubicBezTo>
                    <a:pt x="822" y="10031"/>
                    <a:pt x="1126" y="8237"/>
                    <a:pt x="1126" y="8237"/>
                  </a:cubicBezTo>
                  <a:cubicBezTo>
                    <a:pt x="1126" y="8237"/>
                    <a:pt x="1186" y="7781"/>
                    <a:pt x="1308" y="7113"/>
                  </a:cubicBezTo>
                  <a:cubicBezTo>
                    <a:pt x="1430" y="6414"/>
                    <a:pt x="1612" y="5471"/>
                    <a:pt x="1855" y="4529"/>
                  </a:cubicBezTo>
                  <a:cubicBezTo>
                    <a:pt x="2068" y="3556"/>
                    <a:pt x="2341" y="2523"/>
                    <a:pt x="2615" y="1733"/>
                  </a:cubicBezTo>
                  <a:cubicBezTo>
                    <a:pt x="2706" y="1429"/>
                    <a:pt x="2767" y="1186"/>
                    <a:pt x="2828" y="1094"/>
                  </a:cubicBezTo>
                  <a:cubicBezTo>
                    <a:pt x="2980" y="669"/>
                    <a:pt x="3010" y="395"/>
                    <a:pt x="3071" y="0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3"/>
            <p:cNvSpPr/>
            <p:nvPr/>
          </p:nvSpPr>
          <p:spPr>
            <a:xfrm>
              <a:off x="5502650" y="3429675"/>
              <a:ext cx="102600" cy="524350"/>
            </a:xfrm>
            <a:custGeom>
              <a:rect b="b" l="l" r="r" t="t"/>
              <a:pathLst>
                <a:path extrusionOk="0" h="20974" w="4104">
                  <a:moveTo>
                    <a:pt x="3526" y="0"/>
                  </a:moveTo>
                  <a:lnTo>
                    <a:pt x="3526" y="0"/>
                  </a:lnTo>
                  <a:cubicBezTo>
                    <a:pt x="3496" y="426"/>
                    <a:pt x="3496" y="669"/>
                    <a:pt x="3557" y="1125"/>
                  </a:cubicBezTo>
                  <a:cubicBezTo>
                    <a:pt x="3587" y="1247"/>
                    <a:pt x="3648" y="1459"/>
                    <a:pt x="3678" y="1763"/>
                  </a:cubicBezTo>
                  <a:cubicBezTo>
                    <a:pt x="3678" y="2037"/>
                    <a:pt x="3709" y="2341"/>
                    <a:pt x="3739" y="2645"/>
                  </a:cubicBezTo>
                  <a:cubicBezTo>
                    <a:pt x="3770" y="2949"/>
                    <a:pt x="3800" y="3253"/>
                    <a:pt x="3800" y="3587"/>
                  </a:cubicBezTo>
                  <a:cubicBezTo>
                    <a:pt x="3800" y="3891"/>
                    <a:pt x="3800" y="4225"/>
                    <a:pt x="3800" y="4529"/>
                  </a:cubicBezTo>
                  <a:lnTo>
                    <a:pt x="3800" y="5016"/>
                  </a:lnTo>
                  <a:cubicBezTo>
                    <a:pt x="3770" y="5198"/>
                    <a:pt x="3770" y="5350"/>
                    <a:pt x="3739" y="5502"/>
                  </a:cubicBezTo>
                  <a:cubicBezTo>
                    <a:pt x="3678" y="6809"/>
                    <a:pt x="3526" y="8025"/>
                    <a:pt x="3374" y="8906"/>
                  </a:cubicBezTo>
                  <a:cubicBezTo>
                    <a:pt x="3283" y="9362"/>
                    <a:pt x="3222" y="9727"/>
                    <a:pt x="3192" y="9970"/>
                  </a:cubicBezTo>
                  <a:cubicBezTo>
                    <a:pt x="3131" y="10244"/>
                    <a:pt x="3101" y="10365"/>
                    <a:pt x="3101" y="10365"/>
                  </a:cubicBezTo>
                  <a:cubicBezTo>
                    <a:pt x="3101" y="10365"/>
                    <a:pt x="2979" y="10943"/>
                    <a:pt x="2797" y="11824"/>
                  </a:cubicBezTo>
                  <a:cubicBezTo>
                    <a:pt x="2675" y="12280"/>
                    <a:pt x="2554" y="12797"/>
                    <a:pt x="2402" y="13374"/>
                  </a:cubicBezTo>
                  <a:cubicBezTo>
                    <a:pt x="2280" y="13922"/>
                    <a:pt x="2098" y="14529"/>
                    <a:pt x="1915" y="15137"/>
                  </a:cubicBezTo>
                  <a:cubicBezTo>
                    <a:pt x="1551" y="16384"/>
                    <a:pt x="1125" y="17660"/>
                    <a:pt x="730" y="18724"/>
                  </a:cubicBezTo>
                  <a:cubicBezTo>
                    <a:pt x="517" y="19271"/>
                    <a:pt x="365" y="19697"/>
                    <a:pt x="274" y="19909"/>
                  </a:cubicBezTo>
                  <a:cubicBezTo>
                    <a:pt x="122" y="20335"/>
                    <a:pt x="61" y="20578"/>
                    <a:pt x="0" y="20973"/>
                  </a:cubicBezTo>
                  <a:cubicBezTo>
                    <a:pt x="244" y="20669"/>
                    <a:pt x="396" y="20426"/>
                    <a:pt x="548" y="20001"/>
                  </a:cubicBezTo>
                  <a:cubicBezTo>
                    <a:pt x="578" y="19970"/>
                    <a:pt x="608" y="19879"/>
                    <a:pt x="639" y="19757"/>
                  </a:cubicBezTo>
                  <a:cubicBezTo>
                    <a:pt x="760" y="19514"/>
                    <a:pt x="882" y="19180"/>
                    <a:pt x="1003" y="18846"/>
                  </a:cubicBezTo>
                  <a:cubicBezTo>
                    <a:pt x="1399" y="17751"/>
                    <a:pt x="1824" y="16475"/>
                    <a:pt x="2189" y="15229"/>
                  </a:cubicBezTo>
                  <a:cubicBezTo>
                    <a:pt x="2371" y="14621"/>
                    <a:pt x="2554" y="14013"/>
                    <a:pt x="2706" y="13435"/>
                  </a:cubicBezTo>
                  <a:cubicBezTo>
                    <a:pt x="2858" y="12858"/>
                    <a:pt x="2979" y="12341"/>
                    <a:pt x="3070" y="11915"/>
                  </a:cubicBezTo>
                  <a:cubicBezTo>
                    <a:pt x="3283" y="11004"/>
                    <a:pt x="3405" y="10426"/>
                    <a:pt x="3405" y="10426"/>
                  </a:cubicBezTo>
                  <a:cubicBezTo>
                    <a:pt x="3405" y="10426"/>
                    <a:pt x="3435" y="10304"/>
                    <a:pt x="3466" y="10031"/>
                  </a:cubicBezTo>
                  <a:cubicBezTo>
                    <a:pt x="3526" y="9788"/>
                    <a:pt x="3587" y="9393"/>
                    <a:pt x="3678" y="8967"/>
                  </a:cubicBezTo>
                  <a:cubicBezTo>
                    <a:pt x="3800" y="8055"/>
                    <a:pt x="3982" y="6839"/>
                    <a:pt x="4043" y="5532"/>
                  </a:cubicBezTo>
                  <a:cubicBezTo>
                    <a:pt x="4073" y="5380"/>
                    <a:pt x="4073" y="5198"/>
                    <a:pt x="4073" y="5046"/>
                  </a:cubicBezTo>
                  <a:lnTo>
                    <a:pt x="4073" y="4560"/>
                  </a:lnTo>
                  <a:cubicBezTo>
                    <a:pt x="4073" y="4225"/>
                    <a:pt x="4073" y="3891"/>
                    <a:pt x="4104" y="3557"/>
                  </a:cubicBezTo>
                  <a:cubicBezTo>
                    <a:pt x="4104" y="3253"/>
                    <a:pt x="4043" y="2918"/>
                    <a:pt x="4043" y="2614"/>
                  </a:cubicBezTo>
                  <a:cubicBezTo>
                    <a:pt x="4013" y="2310"/>
                    <a:pt x="3982" y="2006"/>
                    <a:pt x="3952" y="1733"/>
                  </a:cubicBezTo>
                  <a:cubicBezTo>
                    <a:pt x="3952" y="1429"/>
                    <a:pt x="3861" y="1186"/>
                    <a:pt x="3861" y="1064"/>
                  </a:cubicBezTo>
                  <a:cubicBezTo>
                    <a:pt x="3770" y="608"/>
                    <a:pt x="3678" y="365"/>
                    <a:pt x="3526" y="0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3"/>
            <p:cNvSpPr/>
            <p:nvPr/>
          </p:nvSpPr>
          <p:spPr>
            <a:xfrm>
              <a:off x="5498100" y="3602175"/>
              <a:ext cx="418725" cy="381475"/>
            </a:xfrm>
            <a:custGeom>
              <a:rect b="b" l="l" r="r" t="t"/>
              <a:pathLst>
                <a:path extrusionOk="0" h="15259" w="16749">
                  <a:moveTo>
                    <a:pt x="16748" y="0"/>
                  </a:moveTo>
                  <a:lnTo>
                    <a:pt x="16748" y="0"/>
                  </a:lnTo>
                  <a:cubicBezTo>
                    <a:pt x="16444" y="274"/>
                    <a:pt x="16231" y="426"/>
                    <a:pt x="15988" y="790"/>
                  </a:cubicBezTo>
                  <a:cubicBezTo>
                    <a:pt x="15897" y="912"/>
                    <a:pt x="15745" y="1094"/>
                    <a:pt x="15593" y="1338"/>
                  </a:cubicBezTo>
                  <a:lnTo>
                    <a:pt x="15532" y="1398"/>
                  </a:lnTo>
                  <a:cubicBezTo>
                    <a:pt x="15502" y="1429"/>
                    <a:pt x="15502" y="1459"/>
                    <a:pt x="15471" y="1490"/>
                  </a:cubicBezTo>
                  <a:lnTo>
                    <a:pt x="15319" y="1672"/>
                  </a:lnTo>
                  <a:cubicBezTo>
                    <a:pt x="15228" y="1794"/>
                    <a:pt x="15137" y="1915"/>
                    <a:pt x="15046" y="2006"/>
                  </a:cubicBezTo>
                  <a:cubicBezTo>
                    <a:pt x="14864" y="2249"/>
                    <a:pt x="14651" y="2493"/>
                    <a:pt x="14468" y="2736"/>
                  </a:cubicBezTo>
                  <a:cubicBezTo>
                    <a:pt x="14043" y="3222"/>
                    <a:pt x="13617" y="3708"/>
                    <a:pt x="13161" y="4195"/>
                  </a:cubicBezTo>
                  <a:cubicBezTo>
                    <a:pt x="12736" y="4681"/>
                    <a:pt x="12250" y="5137"/>
                    <a:pt x="11794" y="5623"/>
                  </a:cubicBezTo>
                  <a:cubicBezTo>
                    <a:pt x="11307" y="6079"/>
                    <a:pt x="10821" y="6566"/>
                    <a:pt x="10365" y="7022"/>
                  </a:cubicBezTo>
                  <a:cubicBezTo>
                    <a:pt x="8420" y="8815"/>
                    <a:pt x="6444" y="10395"/>
                    <a:pt x="4924" y="11520"/>
                  </a:cubicBezTo>
                  <a:cubicBezTo>
                    <a:pt x="3435" y="12645"/>
                    <a:pt x="2432" y="13313"/>
                    <a:pt x="2432" y="13313"/>
                  </a:cubicBezTo>
                  <a:cubicBezTo>
                    <a:pt x="2432" y="13313"/>
                    <a:pt x="2371" y="13374"/>
                    <a:pt x="1034" y="14256"/>
                  </a:cubicBezTo>
                  <a:cubicBezTo>
                    <a:pt x="1034" y="14256"/>
                    <a:pt x="1020" y="14270"/>
                    <a:pt x="992" y="14288"/>
                  </a:cubicBezTo>
                  <a:lnTo>
                    <a:pt x="992" y="14288"/>
                  </a:lnTo>
                  <a:lnTo>
                    <a:pt x="1034" y="14225"/>
                  </a:lnTo>
                  <a:cubicBezTo>
                    <a:pt x="1094" y="14073"/>
                    <a:pt x="1216" y="13921"/>
                    <a:pt x="1307" y="13769"/>
                  </a:cubicBezTo>
                  <a:cubicBezTo>
                    <a:pt x="1520" y="13465"/>
                    <a:pt x="1733" y="13131"/>
                    <a:pt x="2006" y="12766"/>
                  </a:cubicBezTo>
                  <a:cubicBezTo>
                    <a:pt x="3009" y="11307"/>
                    <a:pt x="4407" y="9453"/>
                    <a:pt x="5988" y="7660"/>
                  </a:cubicBezTo>
                  <a:cubicBezTo>
                    <a:pt x="7538" y="5867"/>
                    <a:pt x="9332" y="4134"/>
                    <a:pt x="11003" y="2888"/>
                  </a:cubicBezTo>
                  <a:cubicBezTo>
                    <a:pt x="11338" y="2675"/>
                    <a:pt x="11642" y="2432"/>
                    <a:pt x="11915" y="2219"/>
                  </a:cubicBezTo>
                  <a:cubicBezTo>
                    <a:pt x="11976" y="2189"/>
                    <a:pt x="12006" y="2158"/>
                    <a:pt x="12067" y="2158"/>
                  </a:cubicBezTo>
                  <a:cubicBezTo>
                    <a:pt x="12158" y="2097"/>
                    <a:pt x="12219" y="2037"/>
                    <a:pt x="12280" y="2006"/>
                  </a:cubicBezTo>
                  <a:cubicBezTo>
                    <a:pt x="12645" y="1794"/>
                    <a:pt x="12827" y="1611"/>
                    <a:pt x="13131" y="1307"/>
                  </a:cubicBezTo>
                  <a:lnTo>
                    <a:pt x="13131" y="1307"/>
                  </a:lnTo>
                  <a:cubicBezTo>
                    <a:pt x="12736" y="1429"/>
                    <a:pt x="12493" y="1520"/>
                    <a:pt x="12098" y="1763"/>
                  </a:cubicBezTo>
                  <a:cubicBezTo>
                    <a:pt x="12067" y="1794"/>
                    <a:pt x="11976" y="1854"/>
                    <a:pt x="11885" y="1885"/>
                  </a:cubicBezTo>
                  <a:cubicBezTo>
                    <a:pt x="11854" y="1915"/>
                    <a:pt x="11794" y="1945"/>
                    <a:pt x="11763" y="1976"/>
                  </a:cubicBezTo>
                  <a:cubicBezTo>
                    <a:pt x="11459" y="2189"/>
                    <a:pt x="11155" y="2432"/>
                    <a:pt x="10821" y="2645"/>
                  </a:cubicBezTo>
                  <a:cubicBezTo>
                    <a:pt x="9119" y="3921"/>
                    <a:pt x="7325" y="5654"/>
                    <a:pt x="5775" y="7477"/>
                  </a:cubicBezTo>
                  <a:cubicBezTo>
                    <a:pt x="4164" y="9271"/>
                    <a:pt x="2766" y="11125"/>
                    <a:pt x="1763" y="12584"/>
                  </a:cubicBezTo>
                  <a:cubicBezTo>
                    <a:pt x="1489" y="12949"/>
                    <a:pt x="1277" y="13313"/>
                    <a:pt x="1064" y="13617"/>
                  </a:cubicBezTo>
                  <a:cubicBezTo>
                    <a:pt x="973" y="13769"/>
                    <a:pt x="851" y="13921"/>
                    <a:pt x="760" y="14043"/>
                  </a:cubicBezTo>
                  <a:cubicBezTo>
                    <a:pt x="699" y="14165"/>
                    <a:pt x="638" y="14256"/>
                    <a:pt x="578" y="14347"/>
                  </a:cubicBezTo>
                  <a:cubicBezTo>
                    <a:pt x="486" y="14499"/>
                    <a:pt x="426" y="14620"/>
                    <a:pt x="334" y="14712"/>
                  </a:cubicBezTo>
                  <a:cubicBezTo>
                    <a:pt x="274" y="14833"/>
                    <a:pt x="213" y="14955"/>
                    <a:pt x="122" y="15046"/>
                  </a:cubicBezTo>
                  <a:cubicBezTo>
                    <a:pt x="91" y="15107"/>
                    <a:pt x="61" y="15168"/>
                    <a:pt x="30" y="15228"/>
                  </a:cubicBezTo>
                  <a:cubicBezTo>
                    <a:pt x="30" y="15228"/>
                    <a:pt x="0" y="15259"/>
                    <a:pt x="30" y="15259"/>
                  </a:cubicBezTo>
                  <a:lnTo>
                    <a:pt x="61" y="15228"/>
                  </a:lnTo>
                  <a:lnTo>
                    <a:pt x="122" y="15168"/>
                  </a:lnTo>
                  <a:cubicBezTo>
                    <a:pt x="334" y="15046"/>
                    <a:pt x="517" y="14955"/>
                    <a:pt x="638" y="14864"/>
                  </a:cubicBezTo>
                  <a:cubicBezTo>
                    <a:pt x="912" y="14681"/>
                    <a:pt x="1094" y="14560"/>
                    <a:pt x="1185" y="14499"/>
                  </a:cubicBezTo>
                  <a:cubicBezTo>
                    <a:pt x="2523" y="13617"/>
                    <a:pt x="2614" y="13557"/>
                    <a:pt x="2614" y="13557"/>
                  </a:cubicBezTo>
                  <a:cubicBezTo>
                    <a:pt x="2614" y="13557"/>
                    <a:pt x="3617" y="12888"/>
                    <a:pt x="5107" y="11763"/>
                  </a:cubicBezTo>
                  <a:cubicBezTo>
                    <a:pt x="6626" y="10639"/>
                    <a:pt x="8602" y="9028"/>
                    <a:pt x="10547" y="7234"/>
                  </a:cubicBezTo>
                  <a:cubicBezTo>
                    <a:pt x="11034" y="6778"/>
                    <a:pt x="11520" y="6292"/>
                    <a:pt x="12006" y="5836"/>
                  </a:cubicBezTo>
                  <a:cubicBezTo>
                    <a:pt x="12462" y="5350"/>
                    <a:pt x="12949" y="4894"/>
                    <a:pt x="13405" y="4408"/>
                  </a:cubicBezTo>
                  <a:cubicBezTo>
                    <a:pt x="13830" y="3891"/>
                    <a:pt x="14286" y="3435"/>
                    <a:pt x="14681" y="2949"/>
                  </a:cubicBezTo>
                  <a:cubicBezTo>
                    <a:pt x="14894" y="2675"/>
                    <a:pt x="15076" y="2432"/>
                    <a:pt x="15289" y="2219"/>
                  </a:cubicBezTo>
                  <a:cubicBezTo>
                    <a:pt x="15380" y="2097"/>
                    <a:pt x="15471" y="1976"/>
                    <a:pt x="15563" y="1854"/>
                  </a:cubicBezTo>
                  <a:lnTo>
                    <a:pt x="15715" y="1672"/>
                  </a:lnTo>
                  <a:cubicBezTo>
                    <a:pt x="15715" y="1642"/>
                    <a:pt x="15745" y="1611"/>
                    <a:pt x="15775" y="1581"/>
                  </a:cubicBezTo>
                  <a:lnTo>
                    <a:pt x="15806" y="1520"/>
                  </a:lnTo>
                  <a:cubicBezTo>
                    <a:pt x="15988" y="1277"/>
                    <a:pt x="16140" y="1094"/>
                    <a:pt x="16201" y="973"/>
                  </a:cubicBezTo>
                  <a:cubicBezTo>
                    <a:pt x="16475" y="608"/>
                    <a:pt x="16596" y="365"/>
                    <a:pt x="16748" y="0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3"/>
            <p:cNvSpPr/>
            <p:nvPr/>
          </p:nvSpPr>
          <p:spPr>
            <a:xfrm>
              <a:off x="4741225" y="4060375"/>
              <a:ext cx="558550" cy="65375"/>
            </a:xfrm>
            <a:custGeom>
              <a:rect b="b" l="l" r="r" t="t"/>
              <a:pathLst>
                <a:path extrusionOk="0" h="2615" w="22342">
                  <a:moveTo>
                    <a:pt x="22342" y="1"/>
                  </a:moveTo>
                  <a:lnTo>
                    <a:pt x="22342" y="1"/>
                  </a:lnTo>
                  <a:cubicBezTo>
                    <a:pt x="21947" y="31"/>
                    <a:pt x="21703" y="61"/>
                    <a:pt x="21278" y="244"/>
                  </a:cubicBezTo>
                  <a:cubicBezTo>
                    <a:pt x="21156" y="274"/>
                    <a:pt x="20913" y="365"/>
                    <a:pt x="20640" y="457"/>
                  </a:cubicBezTo>
                  <a:cubicBezTo>
                    <a:pt x="20093" y="609"/>
                    <a:pt x="19424" y="821"/>
                    <a:pt x="18785" y="973"/>
                  </a:cubicBezTo>
                  <a:cubicBezTo>
                    <a:pt x="18117" y="1125"/>
                    <a:pt x="17448" y="1308"/>
                    <a:pt x="16779" y="1429"/>
                  </a:cubicBezTo>
                  <a:cubicBezTo>
                    <a:pt x="15442" y="1672"/>
                    <a:pt x="14135" y="1855"/>
                    <a:pt x="13193" y="1946"/>
                  </a:cubicBezTo>
                  <a:cubicBezTo>
                    <a:pt x="12220" y="2037"/>
                    <a:pt x="11612" y="2098"/>
                    <a:pt x="11612" y="2098"/>
                  </a:cubicBezTo>
                  <a:cubicBezTo>
                    <a:pt x="11612" y="2098"/>
                    <a:pt x="10974" y="2159"/>
                    <a:pt x="10032" y="2220"/>
                  </a:cubicBezTo>
                  <a:cubicBezTo>
                    <a:pt x="9059" y="2280"/>
                    <a:pt x="7752" y="2311"/>
                    <a:pt x="6384" y="2341"/>
                  </a:cubicBezTo>
                  <a:cubicBezTo>
                    <a:pt x="5016" y="2341"/>
                    <a:pt x="3588" y="2311"/>
                    <a:pt x="2372" y="2250"/>
                  </a:cubicBezTo>
                  <a:cubicBezTo>
                    <a:pt x="1794" y="2220"/>
                    <a:pt x="1338" y="2189"/>
                    <a:pt x="1095" y="2189"/>
                  </a:cubicBezTo>
                  <a:cubicBezTo>
                    <a:pt x="973" y="2181"/>
                    <a:pt x="864" y="2177"/>
                    <a:pt x="763" y="2177"/>
                  </a:cubicBezTo>
                  <a:cubicBezTo>
                    <a:pt x="486" y="2177"/>
                    <a:pt x="268" y="2205"/>
                    <a:pt x="1" y="2250"/>
                  </a:cubicBezTo>
                  <a:cubicBezTo>
                    <a:pt x="366" y="2402"/>
                    <a:pt x="609" y="2463"/>
                    <a:pt x="1065" y="2493"/>
                  </a:cubicBezTo>
                  <a:lnTo>
                    <a:pt x="1338" y="2493"/>
                  </a:lnTo>
                  <a:cubicBezTo>
                    <a:pt x="1642" y="2524"/>
                    <a:pt x="1977" y="2524"/>
                    <a:pt x="2372" y="2554"/>
                  </a:cubicBezTo>
                  <a:cubicBezTo>
                    <a:pt x="3588" y="2615"/>
                    <a:pt x="5016" y="2615"/>
                    <a:pt x="6384" y="2615"/>
                  </a:cubicBezTo>
                  <a:cubicBezTo>
                    <a:pt x="7782" y="2615"/>
                    <a:pt x="9089" y="2554"/>
                    <a:pt x="10032" y="2493"/>
                  </a:cubicBezTo>
                  <a:cubicBezTo>
                    <a:pt x="11004" y="2432"/>
                    <a:pt x="11642" y="2402"/>
                    <a:pt x="11642" y="2402"/>
                  </a:cubicBezTo>
                  <a:cubicBezTo>
                    <a:pt x="11642" y="2402"/>
                    <a:pt x="12250" y="2341"/>
                    <a:pt x="13223" y="2250"/>
                  </a:cubicBezTo>
                  <a:cubicBezTo>
                    <a:pt x="14165" y="2128"/>
                    <a:pt x="15472" y="1976"/>
                    <a:pt x="16840" y="1703"/>
                  </a:cubicBezTo>
                  <a:cubicBezTo>
                    <a:pt x="17509" y="1612"/>
                    <a:pt x="18208" y="1429"/>
                    <a:pt x="18877" y="1277"/>
                  </a:cubicBezTo>
                  <a:cubicBezTo>
                    <a:pt x="19515" y="1095"/>
                    <a:pt x="20184" y="913"/>
                    <a:pt x="20731" y="730"/>
                  </a:cubicBezTo>
                  <a:cubicBezTo>
                    <a:pt x="21004" y="639"/>
                    <a:pt x="21248" y="548"/>
                    <a:pt x="21369" y="517"/>
                  </a:cubicBezTo>
                  <a:cubicBezTo>
                    <a:pt x="21795" y="335"/>
                    <a:pt x="22007" y="213"/>
                    <a:pt x="22342" y="1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3"/>
            <p:cNvSpPr/>
            <p:nvPr/>
          </p:nvSpPr>
          <p:spPr>
            <a:xfrm>
              <a:off x="4782275" y="4025125"/>
              <a:ext cx="511425" cy="38325"/>
            </a:xfrm>
            <a:custGeom>
              <a:rect b="b" l="l" r="r" t="t"/>
              <a:pathLst>
                <a:path extrusionOk="0" h="1533" w="20457">
                  <a:moveTo>
                    <a:pt x="11608" y="0"/>
                  </a:moveTo>
                  <a:cubicBezTo>
                    <a:pt x="10901" y="0"/>
                    <a:pt x="10456" y="13"/>
                    <a:pt x="10456" y="13"/>
                  </a:cubicBezTo>
                  <a:cubicBezTo>
                    <a:pt x="10456" y="13"/>
                    <a:pt x="8238" y="13"/>
                    <a:pt x="5775" y="286"/>
                  </a:cubicBezTo>
                  <a:cubicBezTo>
                    <a:pt x="4560" y="408"/>
                    <a:pt x="3283" y="590"/>
                    <a:pt x="2219" y="803"/>
                  </a:cubicBezTo>
                  <a:cubicBezTo>
                    <a:pt x="1946" y="864"/>
                    <a:pt x="1672" y="924"/>
                    <a:pt x="1459" y="985"/>
                  </a:cubicBezTo>
                  <a:cubicBezTo>
                    <a:pt x="1399" y="985"/>
                    <a:pt x="1338" y="1016"/>
                    <a:pt x="1277" y="1016"/>
                  </a:cubicBezTo>
                  <a:cubicBezTo>
                    <a:pt x="1186" y="1046"/>
                    <a:pt x="1095" y="1076"/>
                    <a:pt x="1034" y="1076"/>
                  </a:cubicBezTo>
                  <a:cubicBezTo>
                    <a:pt x="578" y="1198"/>
                    <a:pt x="335" y="1320"/>
                    <a:pt x="0" y="1532"/>
                  </a:cubicBezTo>
                  <a:cubicBezTo>
                    <a:pt x="395" y="1502"/>
                    <a:pt x="669" y="1471"/>
                    <a:pt x="1095" y="1380"/>
                  </a:cubicBezTo>
                  <a:cubicBezTo>
                    <a:pt x="1155" y="1350"/>
                    <a:pt x="1247" y="1320"/>
                    <a:pt x="1368" y="1289"/>
                  </a:cubicBezTo>
                  <a:cubicBezTo>
                    <a:pt x="1399" y="1289"/>
                    <a:pt x="1459" y="1289"/>
                    <a:pt x="1550" y="1259"/>
                  </a:cubicBezTo>
                  <a:cubicBezTo>
                    <a:pt x="1733" y="1228"/>
                    <a:pt x="2006" y="1137"/>
                    <a:pt x="2280" y="1107"/>
                  </a:cubicBezTo>
                  <a:cubicBezTo>
                    <a:pt x="3344" y="894"/>
                    <a:pt x="4590" y="712"/>
                    <a:pt x="5806" y="590"/>
                  </a:cubicBezTo>
                  <a:cubicBezTo>
                    <a:pt x="8238" y="316"/>
                    <a:pt x="10456" y="316"/>
                    <a:pt x="10456" y="316"/>
                  </a:cubicBezTo>
                  <a:cubicBezTo>
                    <a:pt x="10456" y="316"/>
                    <a:pt x="10895" y="304"/>
                    <a:pt x="11598" y="304"/>
                  </a:cubicBezTo>
                  <a:cubicBezTo>
                    <a:pt x="12477" y="304"/>
                    <a:pt x="13770" y="323"/>
                    <a:pt x="15137" y="408"/>
                  </a:cubicBezTo>
                  <a:cubicBezTo>
                    <a:pt x="15745" y="438"/>
                    <a:pt x="16353" y="499"/>
                    <a:pt x="16961" y="560"/>
                  </a:cubicBezTo>
                  <a:cubicBezTo>
                    <a:pt x="17569" y="590"/>
                    <a:pt x="18177" y="651"/>
                    <a:pt x="18694" y="712"/>
                  </a:cubicBezTo>
                  <a:cubicBezTo>
                    <a:pt x="18998" y="742"/>
                    <a:pt x="19241" y="772"/>
                    <a:pt x="19362" y="772"/>
                  </a:cubicBezTo>
                  <a:cubicBezTo>
                    <a:pt x="19555" y="798"/>
                    <a:pt x="19710" y="807"/>
                    <a:pt x="19854" y="807"/>
                  </a:cubicBezTo>
                  <a:cubicBezTo>
                    <a:pt x="20051" y="807"/>
                    <a:pt x="20228" y="790"/>
                    <a:pt x="20457" y="772"/>
                  </a:cubicBezTo>
                  <a:cubicBezTo>
                    <a:pt x="20092" y="620"/>
                    <a:pt x="19849" y="529"/>
                    <a:pt x="19393" y="499"/>
                  </a:cubicBezTo>
                  <a:cubicBezTo>
                    <a:pt x="19271" y="468"/>
                    <a:pt x="19028" y="438"/>
                    <a:pt x="18724" y="408"/>
                  </a:cubicBezTo>
                  <a:cubicBezTo>
                    <a:pt x="18207" y="347"/>
                    <a:pt x="17599" y="286"/>
                    <a:pt x="16992" y="256"/>
                  </a:cubicBezTo>
                  <a:cubicBezTo>
                    <a:pt x="16384" y="195"/>
                    <a:pt x="15745" y="134"/>
                    <a:pt x="15137" y="104"/>
                  </a:cubicBezTo>
                  <a:cubicBezTo>
                    <a:pt x="13786" y="19"/>
                    <a:pt x="12492" y="0"/>
                    <a:pt x="11608" y="0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3"/>
            <p:cNvSpPr/>
            <p:nvPr/>
          </p:nvSpPr>
          <p:spPr>
            <a:xfrm>
              <a:off x="4778475" y="4103700"/>
              <a:ext cx="540300" cy="275100"/>
            </a:xfrm>
            <a:custGeom>
              <a:rect b="b" l="l" r="r" t="t"/>
              <a:pathLst>
                <a:path extrusionOk="0" h="11004" w="21612">
                  <a:moveTo>
                    <a:pt x="21612" y="0"/>
                  </a:moveTo>
                  <a:cubicBezTo>
                    <a:pt x="21247" y="0"/>
                    <a:pt x="20973" y="31"/>
                    <a:pt x="20517" y="152"/>
                  </a:cubicBezTo>
                  <a:cubicBezTo>
                    <a:pt x="20457" y="183"/>
                    <a:pt x="20396" y="213"/>
                    <a:pt x="20274" y="243"/>
                  </a:cubicBezTo>
                  <a:cubicBezTo>
                    <a:pt x="20213" y="243"/>
                    <a:pt x="20153" y="274"/>
                    <a:pt x="20092" y="274"/>
                  </a:cubicBezTo>
                  <a:cubicBezTo>
                    <a:pt x="19940" y="335"/>
                    <a:pt x="19818" y="365"/>
                    <a:pt x="19666" y="426"/>
                  </a:cubicBezTo>
                  <a:cubicBezTo>
                    <a:pt x="19514" y="456"/>
                    <a:pt x="19362" y="517"/>
                    <a:pt x="19210" y="547"/>
                  </a:cubicBezTo>
                  <a:cubicBezTo>
                    <a:pt x="18572" y="791"/>
                    <a:pt x="17903" y="1003"/>
                    <a:pt x="17204" y="1277"/>
                  </a:cubicBezTo>
                  <a:cubicBezTo>
                    <a:pt x="16505" y="1550"/>
                    <a:pt x="15776" y="1824"/>
                    <a:pt x="15107" y="2098"/>
                  </a:cubicBezTo>
                  <a:cubicBezTo>
                    <a:pt x="14408" y="2402"/>
                    <a:pt x="13739" y="2705"/>
                    <a:pt x="13131" y="2979"/>
                  </a:cubicBezTo>
                  <a:cubicBezTo>
                    <a:pt x="12493" y="3283"/>
                    <a:pt x="11946" y="3526"/>
                    <a:pt x="11460" y="3769"/>
                  </a:cubicBezTo>
                  <a:cubicBezTo>
                    <a:pt x="10517" y="4256"/>
                    <a:pt x="9940" y="4560"/>
                    <a:pt x="9940" y="4560"/>
                  </a:cubicBezTo>
                  <a:cubicBezTo>
                    <a:pt x="9940" y="4560"/>
                    <a:pt x="9757" y="4651"/>
                    <a:pt x="9514" y="4772"/>
                  </a:cubicBezTo>
                  <a:cubicBezTo>
                    <a:pt x="9241" y="4924"/>
                    <a:pt x="8876" y="5137"/>
                    <a:pt x="8390" y="5380"/>
                  </a:cubicBezTo>
                  <a:cubicBezTo>
                    <a:pt x="7478" y="5897"/>
                    <a:pt x="6231" y="6626"/>
                    <a:pt x="4955" y="7417"/>
                  </a:cubicBezTo>
                  <a:cubicBezTo>
                    <a:pt x="3709" y="8207"/>
                    <a:pt x="2371" y="9089"/>
                    <a:pt x="1338" y="9848"/>
                  </a:cubicBezTo>
                  <a:cubicBezTo>
                    <a:pt x="1095" y="10031"/>
                    <a:pt x="882" y="10152"/>
                    <a:pt x="791" y="10244"/>
                  </a:cubicBezTo>
                  <a:cubicBezTo>
                    <a:pt x="426" y="10517"/>
                    <a:pt x="243" y="10699"/>
                    <a:pt x="0" y="11003"/>
                  </a:cubicBezTo>
                  <a:cubicBezTo>
                    <a:pt x="365" y="10851"/>
                    <a:pt x="578" y="10730"/>
                    <a:pt x="943" y="10487"/>
                  </a:cubicBezTo>
                  <a:cubicBezTo>
                    <a:pt x="1064" y="10396"/>
                    <a:pt x="1247" y="10274"/>
                    <a:pt x="1490" y="10092"/>
                  </a:cubicBezTo>
                  <a:cubicBezTo>
                    <a:pt x="2554" y="9332"/>
                    <a:pt x="3861" y="8450"/>
                    <a:pt x="5137" y="7660"/>
                  </a:cubicBezTo>
                  <a:cubicBezTo>
                    <a:pt x="6383" y="6870"/>
                    <a:pt x="7630" y="6171"/>
                    <a:pt x="8542" y="5654"/>
                  </a:cubicBezTo>
                  <a:cubicBezTo>
                    <a:pt x="8997" y="5411"/>
                    <a:pt x="9393" y="5198"/>
                    <a:pt x="9636" y="5046"/>
                  </a:cubicBezTo>
                  <a:cubicBezTo>
                    <a:pt x="9909" y="4894"/>
                    <a:pt x="10061" y="4833"/>
                    <a:pt x="10061" y="4833"/>
                  </a:cubicBezTo>
                  <a:cubicBezTo>
                    <a:pt x="10061" y="4833"/>
                    <a:pt x="10669" y="4529"/>
                    <a:pt x="11611" y="4043"/>
                  </a:cubicBezTo>
                  <a:cubicBezTo>
                    <a:pt x="12067" y="3800"/>
                    <a:pt x="12645" y="3526"/>
                    <a:pt x="13253" y="3253"/>
                  </a:cubicBezTo>
                  <a:cubicBezTo>
                    <a:pt x="13861" y="2979"/>
                    <a:pt x="14529" y="2675"/>
                    <a:pt x="15198" y="2371"/>
                  </a:cubicBezTo>
                  <a:cubicBezTo>
                    <a:pt x="15897" y="2098"/>
                    <a:pt x="16596" y="1824"/>
                    <a:pt x="17295" y="1550"/>
                  </a:cubicBezTo>
                  <a:cubicBezTo>
                    <a:pt x="17995" y="1277"/>
                    <a:pt x="18663" y="1064"/>
                    <a:pt x="19302" y="851"/>
                  </a:cubicBezTo>
                  <a:cubicBezTo>
                    <a:pt x="19879" y="669"/>
                    <a:pt x="20365" y="517"/>
                    <a:pt x="20609" y="456"/>
                  </a:cubicBezTo>
                  <a:cubicBezTo>
                    <a:pt x="21034" y="304"/>
                    <a:pt x="21277" y="183"/>
                    <a:pt x="21612" y="0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3"/>
            <p:cNvSpPr/>
            <p:nvPr/>
          </p:nvSpPr>
          <p:spPr>
            <a:xfrm>
              <a:off x="4899300" y="4124200"/>
              <a:ext cx="424800" cy="237125"/>
            </a:xfrm>
            <a:custGeom>
              <a:rect b="b" l="l" r="r" t="t"/>
              <a:pathLst>
                <a:path extrusionOk="0" h="9485" w="16992">
                  <a:moveTo>
                    <a:pt x="16991" y="1"/>
                  </a:moveTo>
                  <a:cubicBezTo>
                    <a:pt x="16596" y="1"/>
                    <a:pt x="16323" y="31"/>
                    <a:pt x="15897" y="153"/>
                  </a:cubicBezTo>
                  <a:cubicBezTo>
                    <a:pt x="15776" y="183"/>
                    <a:pt x="15532" y="214"/>
                    <a:pt x="15228" y="335"/>
                  </a:cubicBezTo>
                  <a:cubicBezTo>
                    <a:pt x="14773" y="487"/>
                    <a:pt x="14225" y="670"/>
                    <a:pt x="13709" y="882"/>
                  </a:cubicBezTo>
                  <a:cubicBezTo>
                    <a:pt x="13162" y="1095"/>
                    <a:pt x="12614" y="1308"/>
                    <a:pt x="12098" y="1551"/>
                  </a:cubicBezTo>
                  <a:cubicBezTo>
                    <a:pt x="11034" y="2037"/>
                    <a:pt x="10061" y="2554"/>
                    <a:pt x="9332" y="2949"/>
                  </a:cubicBezTo>
                  <a:cubicBezTo>
                    <a:pt x="8633" y="3344"/>
                    <a:pt x="8177" y="3588"/>
                    <a:pt x="8177" y="3588"/>
                  </a:cubicBezTo>
                  <a:cubicBezTo>
                    <a:pt x="8177" y="3588"/>
                    <a:pt x="6353" y="4651"/>
                    <a:pt x="4438" y="5958"/>
                  </a:cubicBezTo>
                  <a:cubicBezTo>
                    <a:pt x="3465" y="6627"/>
                    <a:pt x="2493" y="7326"/>
                    <a:pt x="1672" y="7965"/>
                  </a:cubicBezTo>
                  <a:cubicBezTo>
                    <a:pt x="1277" y="8269"/>
                    <a:pt x="912" y="8542"/>
                    <a:pt x="760" y="8664"/>
                  </a:cubicBezTo>
                  <a:cubicBezTo>
                    <a:pt x="395" y="8968"/>
                    <a:pt x="243" y="9150"/>
                    <a:pt x="0" y="9484"/>
                  </a:cubicBezTo>
                  <a:cubicBezTo>
                    <a:pt x="365" y="9302"/>
                    <a:pt x="578" y="9180"/>
                    <a:pt x="943" y="8907"/>
                  </a:cubicBezTo>
                  <a:cubicBezTo>
                    <a:pt x="1094" y="8785"/>
                    <a:pt x="1459" y="8512"/>
                    <a:pt x="1854" y="8208"/>
                  </a:cubicBezTo>
                  <a:cubicBezTo>
                    <a:pt x="2675" y="7569"/>
                    <a:pt x="3648" y="6870"/>
                    <a:pt x="4590" y="6202"/>
                  </a:cubicBezTo>
                  <a:cubicBezTo>
                    <a:pt x="6505" y="4895"/>
                    <a:pt x="8298" y="3861"/>
                    <a:pt x="8298" y="3861"/>
                  </a:cubicBezTo>
                  <a:cubicBezTo>
                    <a:pt x="8298" y="3861"/>
                    <a:pt x="8754" y="3588"/>
                    <a:pt x="9484" y="3192"/>
                  </a:cubicBezTo>
                  <a:cubicBezTo>
                    <a:pt x="10183" y="2828"/>
                    <a:pt x="11155" y="2311"/>
                    <a:pt x="12219" y="1825"/>
                  </a:cubicBezTo>
                  <a:cubicBezTo>
                    <a:pt x="12736" y="1582"/>
                    <a:pt x="13283" y="1369"/>
                    <a:pt x="13800" y="1156"/>
                  </a:cubicBezTo>
                  <a:cubicBezTo>
                    <a:pt x="14317" y="943"/>
                    <a:pt x="14864" y="791"/>
                    <a:pt x="15320" y="609"/>
                  </a:cubicBezTo>
                  <a:cubicBezTo>
                    <a:pt x="15624" y="518"/>
                    <a:pt x="15867" y="457"/>
                    <a:pt x="15958" y="426"/>
                  </a:cubicBezTo>
                  <a:cubicBezTo>
                    <a:pt x="16414" y="305"/>
                    <a:pt x="16657" y="183"/>
                    <a:pt x="16991" y="1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3"/>
            <p:cNvSpPr/>
            <p:nvPr/>
          </p:nvSpPr>
          <p:spPr>
            <a:xfrm>
              <a:off x="4973000" y="4137125"/>
              <a:ext cx="364025" cy="228000"/>
            </a:xfrm>
            <a:custGeom>
              <a:rect b="b" l="l" r="r" t="t"/>
              <a:pathLst>
                <a:path extrusionOk="0" h="9120" w="14561">
                  <a:moveTo>
                    <a:pt x="14560" y="1"/>
                  </a:moveTo>
                  <a:cubicBezTo>
                    <a:pt x="14195" y="1"/>
                    <a:pt x="13922" y="31"/>
                    <a:pt x="13496" y="183"/>
                  </a:cubicBezTo>
                  <a:cubicBezTo>
                    <a:pt x="13375" y="213"/>
                    <a:pt x="13132" y="274"/>
                    <a:pt x="12858" y="396"/>
                  </a:cubicBezTo>
                  <a:cubicBezTo>
                    <a:pt x="12037" y="700"/>
                    <a:pt x="11065" y="1125"/>
                    <a:pt x="10183" y="1581"/>
                  </a:cubicBezTo>
                  <a:cubicBezTo>
                    <a:pt x="9302" y="2037"/>
                    <a:pt x="8481" y="2523"/>
                    <a:pt x="7873" y="2888"/>
                  </a:cubicBezTo>
                  <a:cubicBezTo>
                    <a:pt x="7265" y="3283"/>
                    <a:pt x="6900" y="3527"/>
                    <a:pt x="6900" y="3527"/>
                  </a:cubicBezTo>
                  <a:cubicBezTo>
                    <a:pt x="6900" y="3527"/>
                    <a:pt x="5381" y="4499"/>
                    <a:pt x="3800" y="5715"/>
                  </a:cubicBezTo>
                  <a:cubicBezTo>
                    <a:pt x="3010" y="6323"/>
                    <a:pt x="2189" y="6992"/>
                    <a:pt x="1520" y="7569"/>
                  </a:cubicBezTo>
                  <a:cubicBezTo>
                    <a:pt x="1308" y="7752"/>
                    <a:pt x="1095" y="7934"/>
                    <a:pt x="913" y="8086"/>
                  </a:cubicBezTo>
                  <a:cubicBezTo>
                    <a:pt x="821" y="8177"/>
                    <a:pt x="761" y="8238"/>
                    <a:pt x="700" y="8268"/>
                  </a:cubicBezTo>
                  <a:cubicBezTo>
                    <a:pt x="365" y="8572"/>
                    <a:pt x="213" y="8785"/>
                    <a:pt x="1" y="9119"/>
                  </a:cubicBezTo>
                  <a:cubicBezTo>
                    <a:pt x="335" y="8937"/>
                    <a:pt x="578" y="8785"/>
                    <a:pt x="913" y="8481"/>
                  </a:cubicBezTo>
                  <a:cubicBezTo>
                    <a:pt x="1064" y="8359"/>
                    <a:pt x="1338" y="8116"/>
                    <a:pt x="1703" y="7782"/>
                  </a:cubicBezTo>
                  <a:cubicBezTo>
                    <a:pt x="2371" y="7204"/>
                    <a:pt x="3192" y="6566"/>
                    <a:pt x="3982" y="5958"/>
                  </a:cubicBezTo>
                  <a:cubicBezTo>
                    <a:pt x="5533" y="4742"/>
                    <a:pt x="7052" y="3770"/>
                    <a:pt x="7052" y="3770"/>
                  </a:cubicBezTo>
                  <a:cubicBezTo>
                    <a:pt x="7052" y="3770"/>
                    <a:pt x="7417" y="3527"/>
                    <a:pt x="8025" y="3162"/>
                  </a:cubicBezTo>
                  <a:cubicBezTo>
                    <a:pt x="8633" y="2797"/>
                    <a:pt x="9423" y="2311"/>
                    <a:pt x="10305" y="1855"/>
                  </a:cubicBezTo>
                  <a:cubicBezTo>
                    <a:pt x="11186" y="1399"/>
                    <a:pt x="12159" y="973"/>
                    <a:pt x="12949" y="669"/>
                  </a:cubicBezTo>
                  <a:cubicBezTo>
                    <a:pt x="13223" y="578"/>
                    <a:pt x="13466" y="487"/>
                    <a:pt x="13588" y="457"/>
                  </a:cubicBezTo>
                  <a:cubicBezTo>
                    <a:pt x="14013" y="335"/>
                    <a:pt x="14226" y="183"/>
                    <a:pt x="14560" y="1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3"/>
            <p:cNvSpPr/>
            <p:nvPr/>
          </p:nvSpPr>
          <p:spPr>
            <a:xfrm>
              <a:off x="4960075" y="4150050"/>
              <a:ext cx="377700" cy="228750"/>
            </a:xfrm>
            <a:custGeom>
              <a:rect b="b" l="l" r="r" t="t"/>
              <a:pathLst>
                <a:path extrusionOk="0" h="9150" w="15108">
                  <a:moveTo>
                    <a:pt x="15108" y="0"/>
                  </a:moveTo>
                  <a:lnTo>
                    <a:pt x="15108" y="0"/>
                  </a:lnTo>
                  <a:cubicBezTo>
                    <a:pt x="14743" y="183"/>
                    <a:pt x="14530" y="304"/>
                    <a:pt x="14165" y="578"/>
                  </a:cubicBezTo>
                  <a:cubicBezTo>
                    <a:pt x="14074" y="669"/>
                    <a:pt x="13892" y="821"/>
                    <a:pt x="13649" y="1003"/>
                  </a:cubicBezTo>
                  <a:cubicBezTo>
                    <a:pt x="13314" y="1247"/>
                    <a:pt x="12919" y="1581"/>
                    <a:pt x="12494" y="1885"/>
                  </a:cubicBezTo>
                  <a:cubicBezTo>
                    <a:pt x="12098" y="2158"/>
                    <a:pt x="11673" y="2462"/>
                    <a:pt x="11247" y="2766"/>
                  </a:cubicBezTo>
                  <a:cubicBezTo>
                    <a:pt x="10822" y="3040"/>
                    <a:pt x="10427" y="3313"/>
                    <a:pt x="10031" y="3557"/>
                  </a:cubicBezTo>
                  <a:cubicBezTo>
                    <a:pt x="9636" y="3830"/>
                    <a:pt x="9302" y="4043"/>
                    <a:pt x="8998" y="4225"/>
                  </a:cubicBezTo>
                  <a:cubicBezTo>
                    <a:pt x="8360" y="4590"/>
                    <a:pt x="7965" y="4833"/>
                    <a:pt x="7965" y="4833"/>
                  </a:cubicBezTo>
                  <a:cubicBezTo>
                    <a:pt x="7965" y="4833"/>
                    <a:pt x="7569" y="5076"/>
                    <a:pt x="6962" y="5441"/>
                  </a:cubicBezTo>
                  <a:cubicBezTo>
                    <a:pt x="6323" y="5806"/>
                    <a:pt x="5472" y="6262"/>
                    <a:pt x="4591" y="6748"/>
                  </a:cubicBezTo>
                  <a:cubicBezTo>
                    <a:pt x="3679" y="7235"/>
                    <a:pt x="2737" y="7690"/>
                    <a:pt x="1916" y="8086"/>
                  </a:cubicBezTo>
                  <a:cubicBezTo>
                    <a:pt x="1490" y="8298"/>
                    <a:pt x="1126" y="8481"/>
                    <a:pt x="943" y="8542"/>
                  </a:cubicBezTo>
                  <a:cubicBezTo>
                    <a:pt x="518" y="8754"/>
                    <a:pt x="305" y="8906"/>
                    <a:pt x="1" y="9149"/>
                  </a:cubicBezTo>
                  <a:cubicBezTo>
                    <a:pt x="396" y="9058"/>
                    <a:pt x="639" y="8997"/>
                    <a:pt x="1065" y="8815"/>
                  </a:cubicBezTo>
                  <a:cubicBezTo>
                    <a:pt x="1247" y="8724"/>
                    <a:pt x="1612" y="8572"/>
                    <a:pt x="2037" y="8359"/>
                  </a:cubicBezTo>
                  <a:cubicBezTo>
                    <a:pt x="2858" y="7964"/>
                    <a:pt x="3831" y="7478"/>
                    <a:pt x="4712" y="7022"/>
                  </a:cubicBezTo>
                  <a:cubicBezTo>
                    <a:pt x="5624" y="6535"/>
                    <a:pt x="6475" y="6049"/>
                    <a:pt x="7113" y="5684"/>
                  </a:cubicBezTo>
                  <a:cubicBezTo>
                    <a:pt x="7721" y="5350"/>
                    <a:pt x="8117" y="5107"/>
                    <a:pt x="8117" y="5107"/>
                  </a:cubicBezTo>
                  <a:cubicBezTo>
                    <a:pt x="8117" y="5107"/>
                    <a:pt x="8512" y="4864"/>
                    <a:pt x="9150" y="4499"/>
                  </a:cubicBezTo>
                  <a:cubicBezTo>
                    <a:pt x="9454" y="4286"/>
                    <a:pt x="9819" y="4073"/>
                    <a:pt x="10183" y="3830"/>
                  </a:cubicBezTo>
                  <a:cubicBezTo>
                    <a:pt x="10579" y="3557"/>
                    <a:pt x="11004" y="3283"/>
                    <a:pt x="11430" y="3010"/>
                  </a:cubicBezTo>
                  <a:cubicBezTo>
                    <a:pt x="11855" y="2706"/>
                    <a:pt x="12250" y="2402"/>
                    <a:pt x="12676" y="2098"/>
                  </a:cubicBezTo>
                  <a:cubicBezTo>
                    <a:pt x="13071" y="1824"/>
                    <a:pt x="13497" y="1490"/>
                    <a:pt x="13831" y="1247"/>
                  </a:cubicBezTo>
                  <a:cubicBezTo>
                    <a:pt x="14074" y="1064"/>
                    <a:pt x="14256" y="882"/>
                    <a:pt x="14348" y="821"/>
                  </a:cubicBezTo>
                  <a:cubicBezTo>
                    <a:pt x="14712" y="517"/>
                    <a:pt x="14864" y="304"/>
                    <a:pt x="15108" y="0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3"/>
            <p:cNvSpPr/>
            <p:nvPr/>
          </p:nvSpPr>
          <p:spPr>
            <a:xfrm>
              <a:off x="5028475" y="4166775"/>
              <a:ext cx="324500" cy="451400"/>
            </a:xfrm>
            <a:custGeom>
              <a:rect b="b" l="l" r="r" t="t"/>
              <a:pathLst>
                <a:path extrusionOk="0" h="18056" w="12980">
                  <a:moveTo>
                    <a:pt x="12979" y="0"/>
                  </a:moveTo>
                  <a:lnTo>
                    <a:pt x="12979" y="0"/>
                  </a:lnTo>
                  <a:cubicBezTo>
                    <a:pt x="12676" y="213"/>
                    <a:pt x="12432" y="365"/>
                    <a:pt x="12128" y="669"/>
                  </a:cubicBezTo>
                  <a:cubicBezTo>
                    <a:pt x="12037" y="760"/>
                    <a:pt x="11855" y="942"/>
                    <a:pt x="11672" y="1155"/>
                  </a:cubicBezTo>
                  <a:cubicBezTo>
                    <a:pt x="11277" y="1581"/>
                    <a:pt x="10821" y="2097"/>
                    <a:pt x="10396" y="2584"/>
                  </a:cubicBezTo>
                  <a:cubicBezTo>
                    <a:pt x="9940" y="3070"/>
                    <a:pt x="9514" y="3617"/>
                    <a:pt x="9058" y="4134"/>
                  </a:cubicBezTo>
                  <a:cubicBezTo>
                    <a:pt x="7356" y="6231"/>
                    <a:pt x="5958" y="8237"/>
                    <a:pt x="5958" y="8237"/>
                  </a:cubicBezTo>
                  <a:cubicBezTo>
                    <a:pt x="5958" y="8237"/>
                    <a:pt x="4529" y="10243"/>
                    <a:pt x="3070" y="12523"/>
                  </a:cubicBezTo>
                  <a:cubicBezTo>
                    <a:pt x="2371" y="13648"/>
                    <a:pt x="1642" y="14864"/>
                    <a:pt x="1034" y="15897"/>
                  </a:cubicBezTo>
                  <a:cubicBezTo>
                    <a:pt x="760" y="16414"/>
                    <a:pt x="517" y="16809"/>
                    <a:pt x="396" y="17022"/>
                  </a:cubicBezTo>
                  <a:cubicBezTo>
                    <a:pt x="183" y="17417"/>
                    <a:pt x="92" y="17690"/>
                    <a:pt x="1" y="18055"/>
                  </a:cubicBezTo>
                  <a:cubicBezTo>
                    <a:pt x="274" y="17781"/>
                    <a:pt x="426" y="17569"/>
                    <a:pt x="669" y="17174"/>
                  </a:cubicBezTo>
                  <a:cubicBezTo>
                    <a:pt x="791" y="16961"/>
                    <a:pt x="1004" y="16566"/>
                    <a:pt x="1308" y="16049"/>
                  </a:cubicBezTo>
                  <a:cubicBezTo>
                    <a:pt x="1885" y="15015"/>
                    <a:pt x="2615" y="13830"/>
                    <a:pt x="3344" y="12675"/>
                  </a:cubicBezTo>
                  <a:cubicBezTo>
                    <a:pt x="4773" y="10395"/>
                    <a:pt x="6201" y="8420"/>
                    <a:pt x="6201" y="8420"/>
                  </a:cubicBezTo>
                  <a:cubicBezTo>
                    <a:pt x="6201" y="8420"/>
                    <a:pt x="7599" y="6414"/>
                    <a:pt x="9302" y="4316"/>
                  </a:cubicBezTo>
                  <a:cubicBezTo>
                    <a:pt x="9727" y="3800"/>
                    <a:pt x="10153" y="3283"/>
                    <a:pt x="10609" y="2766"/>
                  </a:cubicBezTo>
                  <a:cubicBezTo>
                    <a:pt x="11065" y="2280"/>
                    <a:pt x="11490" y="1763"/>
                    <a:pt x="11885" y="1368"/>
                  </a:cubicBezTo>
                  <a:cubicBezTo>
                    <a:pt x="12098" y="1155"/>
                    <a:pt x="12250" y="973"/>
                    <a:pt x="12341" y="882"/>
                  </a:cubicBezTo>
                  <a:cubicBezTo>
                    <a:pt x="12645" y="547"/>
                    <a:pt x="12797" y="334"/>
                    <a:pt x="12979" y="0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3"/>
            <p:cNvSpPr/>
            <p:nvPr/>
          </p:nvSpPr>
          <p:spPr>
            <a:xfrm>
              <a:off x="5305825" y="4178175"/>
              <a:ext cx="54750" cy="104125"/>
            </a:xfrm>
            <a:custGeom>
              <a:rect b="b" l="l" r="r" t="t"/>
              <a:pathLst>
                <a:path extrusionOk="0" h="4165" w="2190">
                  <a:moveTo>
                    <a:pt x="2189" y="0"/>
                  </a:moveTo>
                  <a:lnTo>
                    <a:pt x="2189" y="0"/>
                  </a:lnTo>
                  <a:cubicBezTo>
                    <a:pt x="1946" y="304"/>
                    <a:pt x="1794" y="517"/>
                    <a:pt x="1582" y="912"/>
                  </a:cubicBezTo>
                  <a:cubicBezTo>
                    <a:pt x="1521" y="1003"/>
                    <a:pt x="1430" y="1216"/>
                    <a:pt x="1278" y="1520"/>
                  </a:cubicBezTo>
                  <a:cubicBezTo>
                    <a:pt x="1156" y="1733"/>
                    <a:pt x="974" y="2097"/>
                    <a:pt x="974" y="2097"/>
                  </a:cubicBezTo>
                  <a:cubicBezTo>
                    <a:pt x="974" y="2097"/>
                    <a:pt x="730" y="2553"/>
                    <a:pt x="639" y="2736"/>
                  </a:cubicBezTo>
                  <a:cubicBezTo>
                    <a:pt x="518" y="2948"/>
                    <a:pt x="457" y="3070"/>
                    <a:pt x="396" y="3131"/>
                  </a:cubicBezTo>
                  <a:cubicBezTo>
                    <a:pt x="183" y="3526"/>
                    <a:pt x="92" y="3769"/>
                    <a:pt x="1" y="4164"/>
                  </a:cubicBezTo>
                  <a:cubicBezTo>
                    <a:pt x="275" y="3860"/>
                    <a:pt x="426" y="3678"/>
                    <a:pt x="670" y="3283"/>
                  </a:cubicBezTo>
                  <a:cubicBezTo>
                    <a:pt x="700" y="3222"/>
                    <a:pt x="761" y="3100"/>
                    <a:pt x="882" y="2888"/>
                  </a:cubicBezTo>
                  <a:cubicBezTo>
                    <a:pt x="1004" y="2675"/>
                    <a:pt x="1247" y="2249"/>
                    <a:pt x="1247" y="2249"/>
                  </a:cubicBezTo>
                  <a:cubicBezTo>
                    <a:pt x="1247" y="2249"/>
                    <a:pt x="1430" y="1854"/>
                    <a:pt x="1551" y="1641"/>
                  </a:cubicBezTo>
                  <a:cubicBezTo>
                    <a:pt x="1703" y="1337"/>
                    <a:pt x="1794" y="1155"/>
                    <a:pt x="1855" y="1033"/>
                  </a:cubicBezTo>
                  <a:cubicBezTo>
                    <a:pt x="2037" y="638"/>
                    <a:pt x="2098" y="365"/>
                    <a:pt x="2189" y="0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3"/>
            <p:cNvSpPr/>
            <p:nvPr/>
          </p:nvSpPr>
          <p:spPr>
            <a:xfrm>
              <a:off x="5095350" y="4282275"/>
              <a:ext cx="210500" cy="299425"/>
            </a:xfrm>
            <a:custGeom>
              <a:rect b="b" l="l" r="r" t="t"/>
              <a:pathLst>
                <a:path extrusionOk="0" h="11977" w="8420">
                  <a:moveTo>
                    <a:pt x="8420" y="0"/>
                  </a:moveTo>
                  <a:cubicBezTo>
                    <a:pt x="8146" y="274"/>
                    <a:pt x="7964" y="456"/>
                    <a:pt x="7721" y="851"/>
                  </a:cubicBezTo>
                  <a:cubicBezTo>
                    <a:pt x="7660" y="973"/>
                    <a:pt x="7538" y="1155"/>
                    <a:pt x="7356" y="1429"/>
                  </a:cubicBezTo>
                  <a:cubicBezTo>
                    <a:pt x="6991" y="2006"/>
                    <a:pt x="6535" y="2736"/>
                    <a:pt x="6110" y="3405"/>
                  </a:cubicBezTo>
                  <a:cubicBezTo>
                    <a:pt x="5228" y="4742"/>
                    <a:pt x="4377" y="5927"/>
                    <a:pt x="4377" y="5927"/>
                  </a:cubicBezTo>
                  <a:cubicBezTo>
                    <a:pt x="4377" y="5927"/>
                    <a:pt x="3557" y="7113"/>
                    <a:pt x="2584" y="8420"/>
                  </a:cubicBezTo>
                  <a:cubicBezTo>
                    <a:pt x="2098" y="9058"/>
                    <a:pt x="1611" y="9727"/>
                    <a:pt x="1155" y="10274"/>
                  </a:cubicBezTo>
                  <a:cubicBezTo>
                    <a:pt x="912" y="10608"/>
                    <a:pt x="669" y="10882"/>
                    <a:pt x="578" y="11034"/>
                  </a:cubicBezTo>
                  <a:cubicBezTo>
                    <a:pt x="304" y="11399"/>
                    <a:pt x="183" y="11611"/>
                    <a:pt x="0" y="11976"/>
                  </a:cubicBezTo>
                  <a:cubicBezTo>
                    <a:pt x="335" y="11733"/>
                    <a:pt x="517" y="11581"/>
                    <a:pt x="821" y="11216"/>
                  </a:cubicBezTo>
                  <a:cubicBezTo>
                    <a:pt x="912" y="11064"/>
                    <a:pt x="1125" y="10791"/>
                    <a:pt x="1399" y="10456"/>
                  </a:cubicBezTo>
                  <a:cubicBezTo>
                    <a:pt x="1824" y="9909"/>
                    <a:pt x="2341" y="9240"/>
                    <a:pt x="2827" y="8602"/>
                  </a:cubicBezTo>
                  <a:cubicBezTo>
                    <a:pt x="3800" y="7295"/>
                    <a:pt x="4620" y="6110"/>
                    <a:pt x="4620" y="6110"/>
                  </a:cubicBezTo>
                  <a:cubicBezTo>
                    <a:pt x="4620" y="6110"/>
                    <a:pt x="5472" y="4894"/>
                    <a:pt x="6353" y="3556"/>
                  </a:cubicBezTo>
                  <a:cubicBezTo>
                    <a:pt x="6809" y="2888"/>
                    <a:pt x="7265" y="2189"/>
                    <a:pt x="7630" y="1581"/>
                  </a:cubicBezTo>
                  <a:cubicBezTo>
                    <a:pt x="7782" y="1338"/>
                    <a:pt x="7903" y="1125"/>
                    <a:pt x="7964" y="1003"/>
                  </a:cubicBezTo>
                  <a:cubicBezTo>
                    <a:pt x="8207" y="608"/>
                    <a:pt x="8298" y="365"/>
                    <a:pt x="8420" y="0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3"/>
            <p:cNvSpPr/>
            <p:nvPr/>
          </p:nvSpPr>
          <p:spPr>
            <a:xfrm>
              <a:off x="5105975" y="4187275"/>
              <a:ext cx="268275" cy="449125"/>
            </a:xfrm>
            <a:custGeom>
              <a:rect b="b" l="l" r="r" t="t"/>
              <a:pathLst>
                <a:path extrusionOk="0" h="17965" w="10731">
                  <a:moveTo>
                    <a:pt x="10731" y="1"/>
                  </a:moveTo>
                  <a:lnTo>
                    <a:pt x="10731" y="1"/>
                  </a:lnTo>
                  <a:cubicBezTo>
                    <a:pt x="10548" y="366"/>
                    <a:pt x="10427" y="609"/>
                    <a:pt x="10305" y="1034"/>
                  </a:cubicBezTo>
                  <a:cubicBezTo>
                    <a:pt x="10275" y="1156"/>
                    <a:pt x="10214" y="1399"/>
                    <a:pt x="10153" y="1673"/>
                  </a:cubicBezTo>
                  <a:cubicBezTo>
                    <a:pt x="10092" y="1824"/>
                    <a:pt x="10062" y="1946"/>
                    <a:pt x="10031" y="2068"/>
                  </a:cubicBezTo>
                  <a:cubicBezTo>
                    <a:pt x="10001" y="2220"/>
                    <a:pt x="9940" y="2372"/>
                    <a:pt x="9879" y="2493"/>
                  </a:cubicBezTo>
                  <a:cubicBezTo>
                    <a:pt x="9788" y="2797"/>
                    <a:pt x="9697" y="3071"/>
                    <a:pt x="9606" y="3375"/>
                  </a:cubicBezTo>
                  <a:cubicBezTo>
                    <a:pt x="9424" y="3983"/>
                    <a:pt x="9150" y="4590"/>
                    <a:pt x="8937" y="5168"/>
                  </a:cubicBezTo>
                  <a:cubicBezTo>
                    <a:pt x="8816" y="5472"/>
                    <a:pt x="8694" y="5746"/>
                    <a:pt x="8572" y="6019"/>
                  </a:cubicBezTo>
                  <a:cubicBezTo>
                    <a:pt x="8451" y="6293"/>
                    <a:pt x="8299" y="6566"/>
                    <a:pt x="8177" y="6840"/>
                  </a:cubicBezTo>
                  <a:cubicBezTo>
                    <a:pt x="8056" y="7083"/>
                    <a:pt x="7934" y="7326"/>
                    <a:pt x="7843" y="7569"/>
                  </a:cubicBezTo>
                  <a:cubicBezTo>
                    <a:pt x="7721" y="7812"/>
                    <a:pt x="7600" y="8025"/>
                    <a:pt x="7509" y="8208"/>
                  </a:cubicBezTo>
                  <a:cubicBezTo>
                    <a:pt x="7296" y="8603"/>
                    <a:pt x="7113" y="8937"/>
                    <a:pt x="6992" y="9150"/>
                  </a:cubicBezTo>
                  <a:cubicBezTo>
                    <a:pt x="6870" y="9363"/>
                    <a:pt x="6779" y="9484"/>
                    <a:pt x="6779" y="9484"/>
                  </a:cubicBezTo>
                  <a:cubicBezTo>
                    <a:pt x="6779" y="9484"/>
                    <a:pt x="6475" y="10001"/>
                    <a:pt x="6019" y="10761"/>
                  </a:cubicBezTo>
                  <a:cubicBezTo>
                    <a:pt x="5776" y="11126"/>
                    <a:pt x="5472" y="11551"/>
                    <a:pt x="5138" y="12037"/>
                  </a:cubicBezTo>
                  <a:cubicBezTo>
                    <a:pt x="4803" y="12493"/>
                    <a:pt x="4439" y="12980"/>
                    <a:pt x="4044" y="13496"/>
                  </a:cubicBezTo>
                  <a:cubicBezTo>
                    <a:pt x="3284" y="14469"/>
                    <a:pt x="2402" y="15472"/>
                    <a:pt x="1612" y="16262"/>
                  </a:cubicBezTo>
                  <a:cubicBezTo>
                    <a:pt x="1399" y="16445"/>
                    <a:pt x="1217" y="16658"/>
                    <a:pt x="1034" y="16810"/>
                  </a:cubicBezTo>
                  <a:cubicBezTo>
                    <a:pt x="1004" y="16870"/>
                    <a:pt x="943" y="16901"/>
                    <a:pt x="913" y="16931"/>
                  </a:cubicBezTo>
                  <a:cubicBezTo>
                    <a:pt x="822" y="17022"/>
                    <a:pt x="761" y="17083"/>
                    <a:pt x="730" y="17113"/>
                  </a:cubicBezTo>
                  <a:cubicBezTo>
                    <a:pt x="396" y="17417"/>
                    <a:pt x="214" y="17630"/>
                    <a:pt x="1" y="17965"/>
                  </a:cubicBezTo>
                  <a:cubicBezTo>
                    <a:pt x="335" y="17782"/>
                    <a:pt x="578" y="17661"/>
                    <a:pt x="913" y="17326"/>
                  </a:cubicBezTo>
                  <a:cubicBezTo>
                    <a:pt x="974" y="17296"/>
                    <a:pt x="1034" y="17235"/>
                    <a:pt x="1126" y="17144"/>
                  </a:cubicBezTo>
                  <a:cubicBezTo>
                    <a:pt x="1156" y="17113"/>
                    <a:pt x="1217" y="17083"/>
                    <a:pt x="1247" y="17022"/>
                  </a:cubicBezTo>
                  <a:cubicBezTo>
                    <a:pt x="1399" y="16870"/>
                    <a:pt x="1612" y="16658"/>
                    <a:pt x="1825" y="16475"/>
                  </a:cubicBezTo>
                  <a:cubicBezTo>
                    <a:pt x="2615" y="15654"/>
                    <a:pt x="3496" y="14682"/>
                    <a:pt x="4287" y="13679"/>
                  </a:cubicBezTo>
                  <a:cubicBezTo>
                    <a:pt x="4682" y="13162"/>
                    <a:pt x="5047" y="12645"/>
                    <a:pt x="5381" y="12189"/>
                  </a:cubicBezTo>
                  <a:cubicBezTo>
                    <a:pt x="5715" y="11733"/>
                    <a:pt x="6019" y="11278"/>
                    <a:pt x="6262" y="10913"/>
                  </a:cubicBezTo>
                  <a:cubicBezTo>
                    <a:pt x="6749" y="10153"/>
                    <a:pt x="7053" y="9636"/>
                    <a:pt x="7053" y="9636"/>
                  </a:cubicBezTo>
                  <a:cubicBezTo>
                    <a:pt x="7053" y="9636"/>
                    <a:pt x="7113" y="9515"/>
                    <a:pt x="7235" y="9302"/>
                  </a:cubicBezTo>
                  <a:cubicBezTo>
                    <a:pt x="7357" y="9059"/>
                    <a:pt x="7539" y="8755"/>
                    <a:pt x="7752" y="8360"/>
                  </a:cubicBezTo>
                  <a:cubicBezTo>
                    <a:pt x="7873" y="8147"/>
                    <a:pt x="7995" y="7934"/>
                    <a:pt x="8117" y="7721"/>
                  </a:cubicBezTo>
                  <a:cubicBezTo>
                    <a:pt x="8208" y="7478"/>
                    <a:pt x="8329" y="7235"/>
                    <a:pt x="8451" y="6961"/>
                  </a:cubicBezTo>
                  <a:cubicBezTo>
                    <a:pt x="8572" y="6688"/>
                    <a:pt x="8694" y="6445"/>
                    <a:pt x="8846" y="6141"/>
                  </a:cubicBezTo>
                  <a:cubicBezTo>
                    <a:pt x="8968" y="5867"/>
                    <a:pt x="9089" y="5563"/>
                    <a:pt x="9211" y="5290"/>
                  </a:cubicBezTo>
                  <a:cubicBezTo>
                    <a:pt x="9454" y="4682"/>
                    <a:pt x="9697" y="4074"/>
                    <a:pt x="9879" y="3466"/>
                  </a:cubicBezTo>
                  <a:cubicBezTo>
                    <a:pt x="9971" y="3192"/>
                    <a:pt x="10092" y="2888"/>
                    <a:pt x="10183" y="2584"/>
                  </a:cubicBezTo>
                  <a:cubicBezTo>
                    <a:pt x="10214" y="2463"/>
                    <a:pt x="10275" y="2311"/>
                    <a:pt x="10335" y="2159"/>
                  </a:cubicBezTo>
                  <a:cubicBezTo>
                    <a:pt x="10366" y="2037"/>
                    <a:pt x="10396" y="1885"/>
                    <a:pt x="10427" y="1764"/>
                  </a:cubicBezTo>
                  <a:cubicBezTo>
                    <a:pt x="10518" y="1460"/>
                    <a:pt x="10579" y="1217"/>
                    <a:pt x="10609" y="1125"/>
                  </a:cubicBezTo>
                  <a:cubicBezTo>
                    <a:pt x="10700" y="669"/>
                    <a:pt x="10731" y="396"/>
                    <a:pt x="10731" y="1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5295950" y="4187275"/>
              <a:ext cx="78300" cy="566900"/>
            </a:xfrm>
            <a:custGeom>
              <a:rect b="b" l="l" r="r" t="t"/>
              <a:pathLst>
                <a:path extrusionOk="0" h="22676" w="3132">
                  <a:moveTo>
                    <a:pt x="3132" y="1"/>
                  </a:moveTo>
                  <a:lnTo>
                    <a:pt x="3132" y="1"/>
                  </a:lnTo>
                  <a:cubicBezTo>
                    <a:pt x="2919" y="335"/>
                    <a:pt x="2797" y="578"/>
                    <a:pt x="2676" y="1004"/>
                  </a:cubicBezTo>
                  <a:cubicBezTo>
                    <a:pt x="2615" y="1125"/>
                    <a:pt x="2554" y="1369"/>
                    <a:pt x="2463" y="1642"/>
                  </a:cubicBezTo>
                  <a:cubicBezTo>
                    <a:pt x="2280" y="2220"/>
                    <a:pt x="2098" y="2888"/>
                    <a:pt x="1916" y="3557"/>
                  </a:cubicBezTo>
                  <a:cubicBezTo>
                    <a:pt x="1825" y="3891"/>
                    <a:pt x="1733" y="4226"/>
                    <a:pt x="1642" y="4560"/>
                  </a:cubicBezTo>
                  <a:cubicBezTo>
                    <a:pt x="1551" y="4925"/>
                    <a:pt x="1490" y="5259"/>
                    <a:pt x="1399" y="5594"/>
                  </a:cubicBezTo>
                  <a:cubicBezTo>
                    <a:pt x="1095" y="6961"/>
                    <a:pt x="852" y="8268"/>
                    <a:pt x="700" y="9241"/>
                  </a:cubicBezTo>
                  <a:cubicBezTo>
                    <a:pt x="548" y="10244"/>
                    <a:pt x="457" y="10852"/>
                    <a:pt x="457" y="10852"/>
                  </a:cubicBezTo>
                  <a:cubicBezTo>
                    <a:pt x="457" y="10852"/>
                    <a:pt x="426" y="11004"/>
                    <a:pt x="396" y="11308"/>
                  </a:cubicBezTo>
                  <a:cubicBezTo>
                    <a:pt x="366" y="11581"/>
                    <a:pt x="335" y="11977"/>
                    <a:pt x="274" y="12463"/>
                  </a:cubicBezTo>
                  <a:cubicBezTo>
                    <a:pt x="183" y="13466"/>
                    <a:pt x="92" y="14773"/>
                    <a:pt x="31" y="16202"/>
                  </a:cubicBezTo>
                  <a:cubicBezTo>
                    <a:pt x="1" y="17600"/>
                    <a:pt x="31" y="19059"/>
                    <a:pt x="122" y="20305"/>
                  </a:cubicBezTo>
                  <a:cubicBezTo>
                    <a:pt x="153" y="20579"/>
                    <a:pt x="153" y="20913"/>
                    <a:pt x="183" y="21156"/>
                  </a:cubicBezTo>
                  <a:cubicBezTo>
                    <a:pt x="214" y="21217"/>
                    <a:pt x="214" y="21278"/>
                    <a:pt x="214" y="21338"/>
                  </a:cubicBezTo>
                  <a:cubicBezTo>
                    <a:pt x="214" y="21460"/>
                    <a:pt x="244" y="21551"/>
                    <a:pt x="244" y="21612"/>
                  </a:cubicBezTo>
                  <a:cubicBezTo>
                    <a:pt x="305" y="22068"/>
                    <a:pt x="366" y="22311"/>
                    <a:pt x="548" y="22676"/>
                  </a:cubicBezTo>
                  <a:cubicBezTo>
                    <a:pt x="578" y="22281"/>
                    <a:pt x="578" y="22038"/>
                    <a:pt x="548" y="21582"/>
                  </a:cubicBezTo>
                  <a:cubicBezTo>
                    <a:pt x="518" y="21521"/>
                    <a:pt x="518" y="21430"/>
                    <a:pt x="518" y="21308"/>
                  </a:cubicBezTo>
                  <a:cubicBezTo>
                    <a:pt x="518" y="21247"/>
                    <a:pt x="487" y="21186"/>
                    <a:pt x="487" y="21126"/>
                  </a:cubicBezTo>
                  <a:cubicBezTo>
                    <a:pt x="457" y="20883"/>
                    <a:pt x="457" y="20579"/>
                    <a:pt x="426" y="20275"/>
                  </a:cubicBezTo>
                  <a:cubicBezTo>
                    <a:pt x="335" y="19028"/>
                    <a:pt x="305" y="17600"/>
                    <a:pt x="335" y="16202"/>
                  </a:cubicBezTo>
                  <a:cubicBezTo>
                    <a:pt x="396" y="14803"/>
                    <a:pt x="487" y="13466"/>
                    <a:pt x="578" y="12493"/>
                  </a:cubicBezTo>
                  <a:cubicBezTo>
                    <a:pt x="639" y="12007"/>
                    <a:pt x="670" y="11612"/>
                    <a:pt x="700" y="11338"/>
                  </a:cubicBezTo>
                  <a:cubicBezTo>
                    <a:pt x="730" y="11065"/>
                    <a:pt x="761" y="10882"/>
                    <a:pt x="761" y="10882"/>
                  </a:cubicBezTo>
                  <a:cubicBezTo>
                    <a:pt x="761" y="10882"/>
                    <a:pt x="852" y="10274"/>
                    <a:pt x="973" y="9302"/>
                  </a:cubicBezTo>
                  <a:cubicBezTo>
                    <a:pt x="1156" y="8329"/>
                    <a:pt x="1369" y="7022"/>
                    <a:pt x="1703" y="5654"/>
                  </a:cubicBezTo>
                  <a:cubicBezTo>
                    <a:pt x="1764" y="5320"/>
                    <a:pt x="1855" y="4986"/>
                    <a:pt x="1946" y="4651"/>
                  </a:cubicBezTo>
                  <a:cubicBezTo>
                    <a:pt x="2037" y="4317"/>
                    <a:pt x="2129" y="3952"/>
                    <a:pt x="2220" y="3618"/>
                  </a:cubicBezTo>
                  <a:cubicBezTo>
                    <a:pt x="2372" y="2980"/>
                    <a:pt x="2554" y="2311"/>
                    <a:pt x="2736" y="1733"/>
                  </a:cubicBezTo>
                  <a:cubicBezTo>
                    <a:pt x="2828" y="1460"/>
                    <a:pt x="2919" y="1217"/>
                    <a:pt x="2949" y="1095"/>
                  </a:cubicBezTo>
                  <a:cubicBezTo>
                    <a:pt x="3071" y="669"/>
                    <a:pt x="3101" y="396"/>
                    <a:pt x="3132" y="1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5346100" y="4183475"/>
              <a:ext cx="55500" cy="588950"/>
            </a:xfrm>
            <a:custGeom>
              <a:rect b="b" l="l" r="r" t="t"/>
              <a:pathLst>
                <a:path extrusionOk="0" h="23558" w="2220">
                  <a:moveTo>
                    <a:pt x="2068" y="1"/>
                  </a:moveTo>
                  <a:cubicBezTo>
                    <a:pt x="1977" y="366"/>
                    <a:pt x="1916" y="639"/>
                    <a:pt x="1916" y="1095"/>
                  </a:cubicBezTo>
                  <a:cubicBezTo>
                    <a:pt x="1916" y="1217"/>
                    <a:pt x="1885" y="1460"/>
                    <a:pt x="1885" y="1764"/>
                  </a:cubicBezTo>
                  <a:cubicBezTo>
                    <a:pt x="1885" y="2372"/>
                    <a:pt x="1855" y="3071"/>
                    <a:pt x="1825" y="3800"/>
                  </a:cubicBezTo>
                  <a:cubicBezTo>
                    <a:pt x="1794" y="4499"/>
                    <a:pt x="1764" y="5259"/>
                    <a:pt x="1733" y="5958"/>
                  </a:cubicBezTo>
                  <a:cubicBezTo>
                    <a:pt x="1581" y="8846"/>
                    <a:pt x="1369" y="11460"/>
                    <a:pt x="1369" y="11460"/>
                  </a:cubicBezTo>
                  <a:cubicBezTo>
                    <a:pt x="1369" y="11460"/>
                    <a:pt x="1308" y="12129"/>
                    <a:pt x="1217" y="13132"/>
                  </a:cubicBezTo>
                  <a:cubicBezTo>
                    <a:pt x="1126" y="14135"/>
                    <a:pt x="974" y="15503"/>
                    <a:pt x="822" y="16931"/>
                  </a:cubicBezTo>
                  <a:cubicBezTo>
                    <a:pt x="670" y="18390"/>
                    <a:pt x="457" y="19879"/>
                    <a:pt x="274" y="21126"/>
                  </a:cubicBezTo>
                  <a:cubicBezTo>
                    <a:pt x="183" y="21734"/>
                    <a:pt x="123" y="22220"/>
                    <a:pt x="92" y="22463"/>
                  </a:cubicBezTo>
                  <a:cubicBezTo>
                    <a:pt x="1" y="22919"/>
                    <a:pt x="31" y="23193"/>
                    <a:pt x="62" y="23557"/>
                  </a:cubicBezTo>
                  <a:cubicBezTo>
                    <a:pt x="214" y="23223"/>
                    <a:pt x="305" y="22949"/>
                    <a:pt x="366" y="22524"/>
                  </a:cubicBezTo>
                  <a:cubicBezTo>
                    <a:pt x="396" y="22281"/>
                    <a:pt x="487" y="21764"/>
                    <a:pt x="578" y="21187"/>
                  </a:cubicBezTo>
                  <a:cubicBezTo>
                    <a:pt x="761" y="19910"/>
                    <a:pt x="943" y="18421"/>
                    <a:pt x="1126" y="16992"/>
                  </a:cubicBezTo>
                  <a:cubicBezTo>
                    <a:pt x="1278" y="15533"/>
                    <a:pt x="1430" y="14165"/>
                    <a:pt x="1521" y="13162"/>
                  </a:cubicBezTo>
                  <a:cubicBezTo>
                    <a:pt x="1612" y="12129"/>
                    <a:pt x="1673" y="11490"/>
                    <a:pt x="1673" y="11490"/>
                  </a:cubicBezTo>
                  <a:cubicBezTo>
                    <a:pt x="1673" y="11490"/>
                    <a:pt x="1885" y="8876"/>
                    <a:pt x="2037" y="5989"/>
                  </a:cubicBezTo>
                  <a:cubicBezTo>
                    <a:pt x="2068" y="5259"/>
                    <a:pt x="2098" y="4530"/>
                    <a:pt x="2129" y="3800"/>
                  </a:cubicBezTo>
                  <a:cubicBezTo>
                    <a:pt x="2159" y="3101"/>
                    <a:pt x="2189" y="2372"/>
                    <a:pt x="2189" y="1764"/>
                  </a:cubicBezTo>
                  <a:cubicBezTo>
                    <a:pt x="2189" y="1460"/>
                    <a:pt x="2189" y="1217"/>
                    <a:pt x="2220" y="1095"/>
                  </a:cubicBezTo>
                  <a:cubicBezTo>
                    <a:pt x="2220" y="639"/>
                    <a:pt x="2159" y="366"/>
                    <a:pt x="2068" y="1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5425150" y="4174375"/>
              <a:ext cx="118550" cy="519775"/>
            </a:xfrm>
            <a:custGeom>
              <a:rect b="b" l="l" r="r" t="t"/>
              <a:pathLst>
                <a:path extrusionOk="0" h="20791" w="4742">
                  <a:moveTo>
                    <a:pt x="182" y="0"/>
                  </a:moveTo>
                  <a:cubicBezTo>
                    <a:pt x="61" y="365"/>
                    <a:pt x="30" y="638"/>
                    <a:pt x="0" y="1094"/>
                  </a:cubicBezTo>
                  <a:cubicBezTo>
                    <a:pt x="0" y="1216"/>
                    <a:pt x="0" y="1459"/>
                    <a:pt x="0" y="1763"/>
                  </a:cubicBezTo>
                  <a:cubicBezTo>
                    <a:pt x="30" y="2888"/>
                    <a:pt x="91" y="4255"/>
                    <a:pt x="243" y="5532"/>
                  </a:cubicBezTo>
                  <a:cubicBezTo>
                    <a:pt x="395" y="6809"/>
                    <a:pt x="578" y="8024"/>
                    <a:pt x="760" y="8936"/>
                  </a:cubicBezTo>
                  <a:cubicBezTo>
                    <a:pt x="851" y="9392"/>
                    <a:pt x="912" y="9757"/>
                    <a:pt x="973" y="10000"/>
                  </a:cubicBezTo>
                  <a:cubicBezTo>
                    <a:pt x="1034" y="10243"/>
                    <a:pt x="1064" y="10395"/>
                    <a:pt x="1064" y="10395"/>
                  </a:cubicBezTo>
                  <a:cubicBezTo>
                    <a:pt x="1064" y="10395"/>
                    <a:pt x="1550" y="12705"/>
                    <a:pt x="2371" y="15167"/>
                  </a:cubicBezTo>
                  <a:cubicBezTo>
                    <a:pt x="2736" y="16383"/>
                    <a:pt x="3222" y="17660"/>
                    <a:pt x="3648" y="18724"/>
                  </a:cubicBezTo>
                  <a:cubicBezTo>
                    <a:pt x="3769" y="18967"/>
                    <a:pt x="3891" y="19240"/>
                    <a:pt x="3982" y="19453"/>
                  </a:cubicBezTo>
                  <a:cubicBezTo>
                    <a:pt x="3982" y="19514"/>
                    <a:pt x="4012" y="19575"/>
                    <a:pt x="4043" y="19636"/>
                  </a:cubicBezTo>
                  <a:cubicBezTo>
                    <a:pt x="4103" y="19727"/>
                    <a:pt x="4134" y="19818"/>
                    <a:pt x="4164" y="19879"/>
                  </a:cubicBezTo>
                  <a:cubicBezTo>
                    <a:pt x="4347" y="20274"/>
                    <a:pt x="4499" y="20487"/>
                    <a:pt x="4742" y="20791"/>
                  </a:cubicBezTo>
                  <a:cubicBezTo>
                    <a:pt x="4681" y="20426"/>
                    <a:pt x="4620" y="20152"/>
                    <a:pt x="4438" y="19757"/>
                  </a:cubicBezTo>
                  <a:cubicBezTo>
                    <a:pt x="4347" y="19544"/>
                    <a:pt x="4164" y="19119"/>
                    <a:pt x="3952" y="18602"/>
                  </a:cubicBezTo>
                  <a:cubicBezTo>
                    <a:pt x="3496" y="17538"/>
                    <a:pt x="3040" y="16292"/>
                    <a:pt x="2644" y="15076"/>
                  </a:cubicBezTo>
                  <a:cubicBezTo>
                    <a:pt x="1824" y="12614"/>
                    <a:pt x="1337" y="10335"/>
                    <a:pt x="1337" y="10335"/>
                  </a:cubicBezTo>
                  <a:cubicBezTo>
                    <a:pt x="1337" y="10335"/>
                    <a:pt x="1307" y="10183"/>
                    <a:pt x="1246" y="9939"/>
                  </a:cubicBezTo>
                  <a:cubicBezTo>
                    <a:pt x="1186" y="9696"/>
                    <a:pt x="1125" y="9331"/>
                    <a:pt x="1034" y="8876"/>
                  </a:cubicBezTo>
                  <a:cubicBezTo>
                    <a:pt x="882" y="7994"/>
                    <a:pt x="669" y="6778"/>
                    <a:pt x="547" y="5502"/>
                  </a:cubicBezTo>
                  <a:cubicBezTo>
                    <a:pt x="395" y="4225"/>
                    <a:pt x="334" y="2857"/>
                    <a:pt x="304" y="1763"/>
                  </a:cubicBezTo>
                  <a:cubicBezTo>
                    <a:pt x="304" y="1459"/>
                    <a:pt x="304" y="1216"/>
                    <a:pt x="304" y="1094"/>
                  </a:cubicBezTo>
                  <a:cubicBezTo>
                    <a:pt x="304" y="638"/>
                    <a:pt x="274" y="395"/>
                    <a:pt x="182" y="0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5443375" y="4171325"/>
              <a:ext cx="120850" cy="468875"/>
            </a:xfrm>
            <a:custGeom>
              <a:rect b="b" l="l" r="r" t="t"/>
              <a:pathLst>
                <a:path extrusionOk="0" h="18755" w="4834">
                  <a:moveTo>
                    <a:pt x="1" y="0"/>
                  </a:moveTo>
                  <a:lnTo>
                    <a:pt x="1" y="0"/>
                  </a:lnTo>
                  <a:cubicBezTo>
                    <a:pt x="61" y="365"/>
                    <a:pt x="92" y="639"/>
                    <a:pt x="274" y="1064"/>
                  </a:cubicBezTo>
                  <a:cubicBezTo>
                    <a:pt x="305" y="1155"/>
                    <a:pt x="396" y="1399"/>
                    <a:pt x="517" y="1672"/>
                  </a:cubicBezTo>
                  <a:cubicBezTo>
                    <a:pt x="669" y="2159"/>
                    <a:pt x="852" y="2675"/>
                    <a:pt x="1064" y="3192"/>
                  </a:cubicBezTo>
                  <a:cubicBezTo>
                    <a:pt x="1216" y="3739"/>
                    <a:pt x="1399" y="4286"/>
                    <a:pt x="1581" y="4833"/>
                  </a:cubicBezTo>
                  <a:cubicBezTo>
                    <a:pt x="1733" y="5380"/>
                    <a:pt x="1915" y="5897"/>
                    <a:pt x="2037" y="6384"/>
                  </a:cubicBezTo>
                  <a:cubicBezTo>
                    <a:pt x="2189" y="6900"/>
                    <a:pt x="2311" y="7356"/>
                    <a:pt x="2402" y="7751"/>
                  </a:cubicBezTo>
                  <a:cubicBezTo>
                    <a:pt x="2615" y="8511"/>
                    <a:pt x="2736" y="9028"/>
                    <a:pt x="2736" y="9028"/>
                  </a:cubicBezTo>
                  <a:cubicBezTo>
                    <a:pt x="2736" y="9028"/>
                    <a:pt x="2858" y="9514"/>
                    <a:pt x="3040" y="10305"/>
                  </a:cubicBezTo>
                  <a:cubicBezTo>
                    <a:pt x="3223" y="11095"/>
                    <a:pt x="3466" y="12159"/>
                    <a:pt x="3678" y="13253"/>
                  </a:cubicBezTo>
                  <a:cubicBezTo>
                    <a:pt x="3922" y="14378"/>
                    <a:pt x="4134" y="15563"/>
                    <a:pt x="4286" y="16566"/>
                  </a:cubicBezTo>
                  <a:cubicBezTo>
                    <a:pt x="4378" y="17052"/>
                    <a:pt x="4438" y="17478"/>
                    <a:pt x="4469" y="17691"/>
                  </a:cubicBezTo>
                  <a:cubicBezTo>
                    <a:pt x="4560" y="18147"/>
                    <a:pt x="4651" y="18390"/>
                    <a:pt x="4773" y="18755"/>
                  </a:cubicBezTo>
                  <a:cubicBezTo>
                    <a:pt x="4833" y="18359"/>
                    <a:pt x="4833" y="18116"/>
                    <a:pt x="4773" y="17660"/>
                  </a:cubicBezTo>
                  <a:cubicBezTo>
                    <a:pt x="4742" y="17448"/>
                    <a:pt x="4682" y="17022"/>
                    <a:pt x="4590" y="16505"/>
                  </a:cubicBezTo>
                  <a:cubicBezTo>
                    <a:pt x="4408" y="15502"/>
                    <a:pt x="4195" y="14317"/>
                    <a:pt x="3982" y="13192"/>
                  </a:cubicBezTo>
                  <a:cubicBezTo>
                    <a:pt x="3770" y="12098"/>
                    <a:pt x="3526" y="11034"/>
                    <a:pt x="3344" y="10244"/>
                  </a:cubicBezTo>
                  <a:cubicBezTo>
                    <a:pt x="3162" y="9453"/>
                    <a:pt x="3040" y="8937"/>
                    <a:pt x="3040" y="8937"/>
                  </a:cubicBezTo>
                  <a:cubicBezTo>
                    <a:pt x="3040" y="8937"/>
                    <a:pt x="2888" y="8450"/>
                    <a:pt x="2706" y="7660"/>
                  </a:cubicBezTo>
                  <a:cubicBezTo>
                    <a:pt x="2584" y="7265"/>
                    <a:pt x="2463" y="6809"/>
                    <a:pt x="2341" y="6323"/>
                  </a:cubicBezTo>
                  <a:cubicBezTo>
                    <a:pt x="2189" y="5806"/>
                    <a:pt x="2037" y="5289"/>
                    <a:pt x="1855" y="4742"/>
                  </a:cubicBezTo>
                  <a:cubicBezTo>
                    <a:pt x="1703" y="4195"/>
                    <a:pt x="1520" y="3648"/>
                    <a:pt x="1338" y="3101"/>
                  </a:cubicBezTo>
                  <a:cubicBezTo>
                    <a:pt x="1156" y="2554"/>
                    <a:pt x="973" y="2037"/>
                    <a:pt x="791" y="1581"/>
                  </a:cubicBezTo>
                  <a:cubicBezTo>
                    <a:pt x="669" y="1277"/>
                    <a:pt x="578" y="1064"/>
                    <a:pt x="548" y="943"/>
                  </a:cubicBezTo>
                  <a:cubicBezTo>
                    <a:pt x="365" y="517"/>
                    <a:pt x="213" y="304"/>
                    <a:pt x="1" y="0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5466925" y="4166775"/>
              <a:ext cx="127700" cy="435425"/>
            </a:xfrm>
            <a:custGeom>
              <a:rect b="b" l="l" r="r" t="t"/>
              <a:pathLst>
                <a:path extrusionOk="0" h="17417" w="5108">
                  <a:moveTo>
                    <a:pt x="1" y="0"/>
                  </a:moveTo>
                  <a:lnTo>
                    <a:pt x="1" y="0"/>
                  </a:lnTo>
                  <a:cubicBezTo>
                    <a:pt x="92" y="395"/>
                    <a:pt x="153" y="638"/>
                    <a:pt x="335" y="1034"/>
                  </a:cubicBezTo>
                  <a:cubicBezTo>
                    <a:pt x="396" y="1155"/>
                    <a:pt x="487" y="1368"/>
                    <a:pt x="609" y="1672"/>
                  </a:cubicBezTo>
                  <a:cubicBezTo>
                    <a:pt x="700" y="1885"/>
                    <a:pt x="791" y="2097"/>
                    <a:pt x="882" y="2310"/>
                  </a:cubicBezTo>
                  <a:cubicBezTo>
                    <a:pt x="973" y="2553"/>
                    <a:pt x="1034" y="2796"/>
                    <a:pt x="1125" y="3040"/>
                  </a:cubicBezTo>
                  <a:cubicBezTo>
                    <a:pt x="1338" y="3526"/>
                    <a:pt x="1490" y="4043"/>
                    <a:pt x="1673" y="4529"/>
                  </a:cubicBezTo>
                  <a:cubicBezTo>
                    <a:pt x="2311" y="6535"/>
                    <a:pt x="2828" y="8389"/>
                    <a:pt x="2828" y="8389"/>
                  </a:cubicBezTo>
                  <a:cubicBezTo>
                    <a:pt x="2828" y="8389"/>
                    <a:pt x="3314" y="10213"/>
                    <a:pt x="3800" y="12280"/>
                  </a:cubicBezTo>
                  <a:cubicBezTo>
                    <a:pt x="4074" y="13313"/>
                    <a:pt x="4317" y="14377"/>
                    <a:pt x="4499" y="15289"/>
                  </a:cubicBezTo>
                  <a:cubicBezTo>
                    <a:pt x="4621" y="15775"/>
                    <a:pt x="4682" y="16171"/>
                    <a:pt x="4743" y="16383"/>
                  </a:cubicBezTo>
                  <a:cubicBezTo>
                    <a:pt x="4834" y="16809"/>
                    <a:pt x="4925" y="17052"/>
                    <a:pt x="5107" y="17417"/>
                  </a:cubicBezTo>
                  <a:cubicBezTo>
                    <a:pt x="5107" y="17022"/>
                    <a:pt x="5107" y="16748"/>
                    <a:pt x="5016" y="16292"/>
                  </a:cubicBezTo>
                  <a:cubicBezTo>
                    <a:pt x="4986" y="16110"/>
                    <a:pt x="4895" y="15715"/>
                    <a:pt x="4803" y="15228"/>
                  </a:cubicBezTo>
                  <a:cubicBezTo>
                    <a:pt x="4591" y="14316"/>
                    <a:pt x="4347" y="13222"/>
                    <a:pt x="4104" y="12219"/>
                  </a:cubicBezTo>
                  <a:cubicBezTo>
                    <a:pt x="3618" y="10152"/>
                    <a:pt x="3101" y="8298"/>
                    <a:pt x="3101" y="8298"/>
                  </a:cubicBezTo>
                  <a:cubicBezTo>
                    <a:pt x="3101" y="8298"/>
                    <a:pt x="2615" y="6444"/>
                    <a:pt x="1946" y="4438"/>
                  </a:cubicBezTo>
                  <a:cubicBezTo>
                    <a:pt x="1764" y="3952"/>
                    <a:pt x="1612" y="3435"/>
                    <a:pt x="1429" y="2948"/>
                  </a:cubicBezTo>
                  <a:cubicBezTo>
                    <a:pt x="1338" y="2675"/>
                    <a:pt x="1247" y="2432"/>
                    <a:pt x="1156" y="2219"/>
                  </a:cubicBezTo>
                  <a:cubicBezTo>
                    <a:pt x="1065" y="1976"/>
                    <a:pt x="973" y="1763"/>
                    <a:pt x="882" y="1550"/>
                  </a:cubicBezTo>
                  <a:cubicBezTo>
                    <a:pt x="761" y="1277"/>
                    <a:pt x="670" y="1034"/>
                    <a:pt x="609" y="912"/>
                  </a:cubicBezTo>
                  <a:cubicBezTo>
                    <a:pt x="396" y="517"/>
                    <a:pt x="244" y="304"/>
                    <a:pt x="1" y="0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5498850" y="4154600"/>
              <a:ext cx="281175" cy="418725"/>
            </a:xfrm>
            <a:custGeom>
              <a:rect b="b" l="l" r="r" t="t"/>
              <a:pathLst>
                <a:path extrusionOk="0" h="16749" w="11247">
                  <a:moveTo>
                    <a:pt x="0" y="1"/>
                  </a:moveTo>
                  <a:lnTo>
                    <a:pt x="0" y="1"/>
                  </a:lnTo>
                  <a:cubicBezTo>
                    <a:pt x="61" y="396"/>
                    <a:pt x="92" y="639"/>
                    <a:pt x="274" y="1065"/>
                  </a:cubicBezTo>
                  <a:cubicBezTo>
                    <a:pt x="304" y="1125"/>
                    <a:pt x="335" y="1217"/>
                    <a:pt x="365" y="1308"/>
                  </a:cubicBezTo>
                  <a:cubicBezTo>
                    <a:pt x="487" y="1551"/>
                    <a:pt x="608" y="1855"/>
                    <a:pt x="760" y="2189"/>
                  </a:cubicBezTo>
                  <a:cubicBezTo>
                    <a:pt x="1186" y="3162"/>
                    <a:pt x="1733" y="4317"/>
                    <a:pt x="2280" y="5381"/>
                  </a:cubicBezTo>
                  <a:cubicBezTo>
                    <a:pt x="2584" y="5928"/>
                    <a:pt x="2827" y="6445"/>
                    <a:pt x="3101" y="6931"/>
                  </a:cubicBezTo>
                  <a:cubicBezTo>
                    <a:pt x="3374" y="7417"/>
                    <a:pt x="3618" y="7843"/>
                    <a:pt x="3830" y="8238"/>
                  </a:cubicBezTo>
                  <a:cubicBezTo>
                    <a:pt x="4286" y="8967"/>
                    <a:pt x="4560" y="9423"/>
                    <a:pt x="4560" y="9423"/>
                  </a:cubicBezTo>
                  <a:cubicBezTo>
                    <a:pt x="4560" y="9423"/>
                    <a:pt x="4651" y="9545"/>
                    <a:pt x="4773" y="9758"/>
                  </a:cubicBezTo>
                  <a:cubicBezTo>
                    <a:pt x="4925" y="9940"/>
                    <a:pt x="5107" y="10244"/>
                    <a:pt x="5350" y="10609"/>
                  </a:cubicBezTo>
                  <a:cubicBezTo>
                    <a:pt x="5563" y="10974"/>
                    <a:pt x="5897" y="11369"/>
                    <a:pt x="6201" y="11825"/>
                  </a:cubicBezTo>
                  <a:cubicBezTo>
                    <a:pt x="6505" y="12281"/>
                    <a:pt x="6900" y="12736"/>
                    <a:pt x="7295" y="13192"/>
                  </a:cubicBezTo>
                  <a:cubicBezTo>
                    <a:pt x="7660" y="13679"/>
                    <a:pt x="8086" y="14135"/>
                    <a:pt x="8511" y="14560"/>
                  </a:cubicBezTo>
                  <a:cubicBezTo>
                    <a:pt x="8694" y="14803"/>
                    <a:pt x="8937" y="14986"/>
                    <a:pt x="9150" y="15199"/>
                  </a:cubicBezTo>
                  <a:cubicBezTo>
                    <a:pt x="9362" y="15381"/>
                    <a:pt x="9545" y="15594"/>
                    <a:pt x="9757" y="15776"/>
                  </a:cubicBezTo>
                  <a:cubicBezTo>
                    <a:pt x="9970" y="15989"/>
                    <a:pt x="10183" y="16110"/>
                    <a:pt x="10274" y="16202"/>
                  </a:cubicBezTo>
                  <a:cubicBezTo>
                    <a:pt x="10639" y="16475"/>
                    <a:pt x="10882" y="16597"/>
                    <a:pt x="11247" y="16749"/>
                  </a:cubicBezTo>
                  <a:cubicBezTo>
                    <a:pt x="10973" y="16445"/>
                    <a:pt x="10821" y="16232"/>
                    <a:pt x="10457" y="15958"/>
                  </a:cubicBezTo>
                  <a:cubicBezTo>
                    <a:pt x="10365" y="15867"/>
                    <a:pt x="10153" y="15746"/>
                    <a:pt x="9940" y="15533"/>
                  </a:cubicBezTo>
                  <a:cubicBezTo>
                    <a:pt x="9757" y="15351"/>
                    <a:pt x="9545" y="15168"/>
                    <a:pt x="9332" y="14986"/>
                  </a:cubicBezTo>
                  <a:cubicBezTo>
                    <a:pt x="9119" y="14773"/>
                    <a:pt x="8906" y="14591"/>
                    <a:pt x="8724" y="14378"/>
                  </a:cubicBezTo>
                  <a:cubicBezTo>
                    <a:pt x="8329" y="13922"/>
                    <a:pt x="7873" y="13496"/>
                    <a:pt x="7508" y="13010"/>
                  </a:cubicBezTo>
                  <a:cubicBezTo>
                    <a:pt x="7143" y="12524"/>
                    <a:pt x="6748" y="12098"/>
                    <a:pt x="6444" y="11642"/>
                  </a:cubicBezTo>
                  <a:cubicBezTo>
                    <a:pt x="6140" y="11186"/>
                    <a:pt x="5806" y="10791"/>
                    <a:pt x="5593" y="10426"/>
                  </a:cubicBezTo>
                  <a:cubicBezTo>
                    <a:pt x="5350" y="10092"/>
                    <a:pt x="5168" y="9788"/>
                    <a:pt x="5016" y="9575"/>
                  </a:cubicBezTo>
                  <a:cubicBezTo>
                    <a:pt x="4894" y="9393"/>
                    <a:pt x="4833" y="9271"/>
                    <a:pt x="4833" y="9271"/>
                  </a:cubicBezTo>
                  <a:cubicBezTo>
                    <a:pt x="4833" y="9271"/>
                    <a:pt x="4529" y="8785"/>
                    <a:pt x="4104" y="8086"/>
                  </a:cubicBezTo>
                  <a:cubicBezTo>
                    <a:pt x="3891" y="7691"/>
                    <a:pt x="3648" y="7265"/>
                    <a:pt x="3374" y="6779"/>
                  </a:cubicBezTo>
                  <a:cubicBezTo>
                    <a:pt x="3101" y="6323"/>
                    <a:pt x="2827" y="5776"/>
                    <a:pt x="2554" y="5259"/>
                  </a:cubicBezTo>
                  <a:cubicBezTo>
                    <a:pt x="2007" y="4165"/>
                    <a:pt x="1459" y="3040"/>
                    <a:pt x="1034" y="2068"/>
                  </a:cubicBezTo>
                  <a:cubicBezTo>
                    <a:pt x="821" y="1551"/>
                    <a:pt x="639" y="1156"/>
                    <a:pt x="548" y="943"/>
                  </a:cubicBezTo>
                  <a:cubicBezTo>
                    <a:pt x="365" y="548"/>
                    <a:pt x="244" y="305"/>
                    <a:pt x="0" y="1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5539125" y="4206275"/>
              <a:ext cx="171750" cy="256875"/>
            </a:xfrm>
            <a:custGeom>
              <a:rect b="b" l="l" r="r" t="t"/>
              <a:pathLst>
                <a:path extrusionOk="0" h="10275" w="6870">
                  <a:moveTo>
                    <a:pt x="0" y="1"/>
                  </a:moveTo>
                  <a:lnTo>
                    <a:pt x="0" y="1"/>
                  </a:lnTo>
                  <a:cubicBezTo>
                    <a:pt x="152" y="335"/>
                    <a:pt x="304" y="578"/>
                    <a:pt x="578" y="943"/>
                  </a:cubicBezTo>
                  <a:cubicBezTo>
                    <a:pt x="639" y="1034"/>
                    <a:pt x="760" y="1186"/>
                    <a:pt x="973" y="1460"/>
                  </a:cubicBezTo>
                  <a:cubicBezTo>
                    <a:pt x="1459" y="2068"/>
                    <a:pt x="2067" y="2949"/>
                    <a:pt x="2584" y="3679"/>
                  </a:cubicBezTo>
                  <a:cubicBezTo>
                    <a:pt x="3070" y="4408"/>
                    <a:pt x="3466" y="4986"/>
                    <a:pt x="3466" y="4986"/>
                  </a:cubicBezTo>
                  <a:cubicBezTo>
                    <a:pt x="3466" y="4986"/>
                    <a:pt x="4104" y="5958"/>
                    <a:pt x="4773" y="7052"/>
                  </a:cubicBezTo>
                  <a:cubicBezTo>
                    <a:pt x="5107" y="7600"/>
                    <a:pt x="5472" y="8177"/>
                    <a:pt x="5745" y="8663"/>
                  </a:cubicBezTo>
                  <a:cubicBezTo>
                    <a:pt x="5958" y="8998"/>
                    <a:pt x="6110" y="9271"/>
                    <a:pt x="6201" y="9393"/>
                  </a:cubicBezTo>
                  <a:cubicBezTo>
                    <a:pt x="6414" y="9788"/>
                    <a:pt x="6596" y="10001"/>
                    <a:pt x="6870" y="10274"/>
                  </a:cubicBezTo>
                  <a:cubicBezTo>
                    <a:pt x="6748" y="9879"/>
                    <a:pt x="6687" y="9636"/>
                    <a:pt x="6444" y="9241"/>
                  </a:cubicBezTo>
                  <a:cubicBezTo>
                    <a:pt x="6353" y="9119"/>
                    <a:pt x="6201" y="8846"/>
                    <a:pt x="6019" y="8511"/>
                  </a:cubicBezTo>
                  <a:cubicBezTo>
                    <a:pt x="5715" y="8025"/>
                    <a:pt x="5380" y="7448"/>
                    <a:pt x="5046" y="6900"/>
                  </a:cubicBezTo>
                  <a:cubicBezTo>
                    <a:pt x="4347" y="5806"/>
                    <a:pt x="3709" y="4834"/>
                    <a:pt x="3709" y="4834"/>
                  </a:cubicBezTo>
                  <a:cubicBezTo>
                    <a:pt x="3709" y="4834"/>
                    <a:pt x="3344" y="4256"/>
                    <a:pt x="2827" y="3527"/>
                  </a:cubicBezTo>
                  <a:cubicBezTo>
                    <a:pt x="2311" y="2767"/>
                    <a:pt x="1703" y="1885"/>
                    <a:pt x="1216" y="1277"/>
                  </a:cubicBezTo>
                  <a:cubicBezTo>
                    <a:pt x="1003" y="1004"/>
                    <a:pt x="882" y="852"/>
                    <a:pt x="791" y="761"/>
                  </a:cubicBezTo>
                  <a:cubicBezTo>
                    <a:pt x="517" y="396"/>
                    <a:pt x="304" y="213"/>
                    <a:pt x="0" y="1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3"/>
            <p:cNvSpPr/>
            <p:nvPr/>
          </p:nvSpPr>
          <p:spPr>
            <a:xfrm>
              <a:off x="5536075" y="4104450"/>
              <a:ext cx="376950" cy="213550"/>
            </a:xfrm>
            <a:custGeom>
              <a:rect b="b" l="l" r="r" t="t"/>
              <a:pathLst>
                <a:path extrusionOk="0" h="8542" w="15078">
                  <a:moveTo>
                    <a:pt x="1" y="1"/>
                  </a:moveTo>
                  <a:lnTo>
                    <a:pt x="1" y="1"/>
                  </a:lnTo>
                  <a:cubicBezTo>
                    <a:pt x="335" y="213"/>
                    <a:pt x="578" y="335"/>
                    <a:pt x="1004" y="487"/>
                  </a:cubicBezTo>
                  <a:cubicBezTo>
                    <a:pt x="1186" y="548"/>
                    <a:pt x="1551" y="669"/>
                    <a:pt x="2007" y="852"/>
                  </a:cubicBezTo>
                  <a:cubicBezTo>
                    <a:pt x="2858" y="1156"/>
                    <a:pt x="3831" y="1520"/>
                    <a:pt x="4743" y="1916"/>
                  </a:cubicBezTo>
                  <a:cubicBezTo>
                    <a:pt x="6597" y="2706"/>
                    <a:pt x="8208" y="3587"/>
                    <a:pt x="8208" y="3587"/>
                  </a:cubicBezTo>
                  <a:cubicBezTo>
                    <a:pt x="8208" y="3587"/>
                    <a:pt x="8603" y="3800"/>
                    <a:pt x="9211" y="4134"/>
                  </a:cubicBezTo>
                  <a:cubicBezTo>
                    <a:pt x="9819" y="4499"/>
                    <a:pt x="10639" y="4986"/>
                    <a:pt x="11460" y="5563"/>
                  </a:cubicBezTo>
                  <a:cubicBezTo>
                    <a:pt x="12281" y="6141"/>
                    <a:pt x="13101" y="6809"/>
                    <a:pt x="13740" y="7387"/>
                  </a:cubicBezTo>
                  <a:cubicBezTo>
                    <a:pt x="13952" y="7600"/>
                    <a:pt x="14135" y="7752"/>
                    <a:pt x="14226" y="7843"/>
                  </a:cubicBezTo>
                  <a:cubicBezTo>
                    <a:pt x="14530" y="8177"/>
                    <a:pt x="14743" y="8329"/>
                    <a:pt x="15077" y="8542"/>
                  </a:cubicBezTo>
                  <a:cubicBezTo>
                    <a:pt x="14895" y="8207"/>
                    <a:pt x="14743" y="7964"/>
                    <a:pt x="14439" y="7630"/>
                  </a:cubicBezTo>
                  <a:cubicBezTo>
                    <a:pt x="14348" y="7539"/>
                    <a:pt x="14165" y="7356"/>
                    <a:pt x="13922" y="7174"/>
                  </a:cubicBezTo>
                  <a:cubicBezTo>
                    <a:pt x="13284" y="6566"/>
                    <a:pt x="12463" y="5897"/>
                    <a:pt x="11612" y="5320"/>
                  </a:cubicBezTo>
                  <a:cubicBezTo>
                    <a:pt x="10791" y="4742"/>
                    <a:pt x="9971" y="4256"/>
                    <a:pt x="9363" y="3891"/>
                  </a:cubicBezTo>
                  <a:cubicBezTo>
                    <a:pt x="8724" y="3557"/>
                    <a:pt x="8329" y="3314"/>
                    <a:pt x="8329" y="3314"/>
                  </a:cubicBezTo>
                  <a:cubicBezTo>
                    <a:pt x="8329" y="3314"/>
                    <a:pt x="6718" y="2463"/>
                    <a:pt x="4864" y="1642"/>
                  </a:cubicBezTo>
                  <a:cubicBezTo>
                    <a:pt x="3952" y="1247"/>
                    <a:pt x="2949" y="852"/>
                    <a:pt x="2129" y="578"/>
                  </a:cubicBezTo>
                  <a:cubicBezTo>
                    <a:pt x="1916" y="487"/>
                    <a:pt x="1733" y="426"/>
                    <a:pt x="1521" y="365"/>
                  </a:cubicBezTo>
                  <a:cubicBezTo>
                    <a:pt x="1460" y="335"/>
                    <a:pt x="1399" y="305"/>
                    <a:pt x="1369" y="305"/>
                  </a:cubicBezTo>
                  <a:cubicBezTo>
                    <a:pt x="1247" y="244"/>
                    <a:pt x="1156" y="213"/>
                    <a:pt x="1095" y="213"/>
                  </a:cubicBezTo>
                  <a:cubicBezTo>
                    <a:pt x="670" y="61"/>
                    <a:pt x="396" y="31"/>
                    <a:pt x="1" y="1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3"/>
            <p:cNvSpPr/>
            <p:nvPr/>
          </p:nvSpPr>
          <p:spPr>
            <a:xfrm>
              <a:off x="5530775" y="4116600"/>
              <a:ext cx="319925" cy="174050"/>
            </a:xfrm>
            <a:custGeom>
              <a:rect b="b" l="l" r="r" t="t"/>
              <a:pathLst>
                <a:path extrusionOk="0" h="6962" w="12797">
                  <a:moveTo>
                    <a:pt x="0" y="1"/>
                  </a:moveTo>
                  <a:lnTo>
                    <a:pt x="0" y="1"/>
                  </a:lnTo>
                  <a:cubicBezTo>
                    <a:pt x="243" y="275"/>
                    <a:pt x="426" y="457"/>
                    <a:pt x="821" y="700"/>
                  </a:cubicBezTo>
                  <a:cubicBezTo>
                    <a:pt x="973" y="822"/>
                    <a:pt x="1277" y="1004"/>
                    <a:pt x="1611" y="1247"/>
                  </a:cubicBezTo>
                  <a:cubicBezTo>
                    <a:pt x="2219" y="1612"/>
                    <a:pt x="2948" y="2068"/>
                    <a:pt x="3617" y="2493"/>
                  </a:cubicBezTo>
                  <a:cubicBezTo>
                    <a:pt x="4985" y="3314"/>
                    <a:pt x="6262" y="4044"/>
                    <a:pt x="6262" y="4044"/>
                  </a:cubicBezTo>
                  <a:cubicBezTo>
                    <a:pt x="6262" y="4044"/>
                    <a:pt x="7508" y="4773"/>
                    <a:pt x="8967" y="5503"/>
                  </a:cubicBezTo>
                  <a:cubicBezTo>
                    <a:pt x="9332" y="5685"/>
                    <a:pt x="9696" y="5867"/>
                    <a:pt x="10061" y="6050"/>
                  </a:cubicBezTo>
                  <a:cubicBezTo>
                    <a:pt x="10395" y="6202"/>
                    <a:pt x="10760" y="6384"/>
                    <a:pt x="11095" y="6506"/>
                  </a:cubicBezTo>
                  <a:cubicBezTo>
                    <a:pt x="11368" y="6627"/>
                    <a:pt x="11611" y="6718"/>
                    <a:pt x="11733" y="6749"/>
                  </a:cubicBezTo>
                  <a:cubicBezTo>
                    <a:pt x="12158" y="6931"/>
                    <a:pt x="12432" y="6931"/>
                    <a:pt x="12797" y="6962"/>
                  </a:cubicBezTo>
                  <a:cubicBezTo>
                    <a:pt x="12462" y="6749"/>
                    <a:pt x="12250" y="6658"/>
                    <a:pt x="11824" y="6475"/>
                  </a:cubicBezTo>
                  <a:cubicBezTo>
                    <a:pt x="11702" y="6445"/>
                    <a:pt x="11490" y="6354"/>
                    <a:pt x="11216" y="6232"/>
                  </a:cubicBezTo>
                  <a:cubicBezTo>
                    <a:pt x="10882" y="6080"/>
                    <a:pt x="10547" y="5928"/>
                    <a:pt x="10183" y="5776"/>
                  </a:cubicBezTo>
                  <a:cubicBezTo>
                    <a:pt x="9818" y="5594"/>
                    <a:pt x="9453" y="5411"/>
                    <a:pt x="9088" y="5259"/>
                  </a:cubicBezTo>
                  <a:cubicBezTo>
                    <a:pt x="7660" y="4530"/>
                    <a:pt x="6414" y="3800"/>
                    <a:pt x="6414" y="3800"/>
                  </a:cubicBezTo>
                  <a:cubicBezTo>
                    <a:pt x="6414" y="3800"/>
                    <a:pt x="5137" y="3071"/>
                    <a:pt x="3769" y="2220"/>
                  </a:cubicBezTo>
                  <a:cubicBezTo>
                    <a:pt x="3100" y="1825"/>
                    <a:pt x="2371" y="1369"/>
                    <a:pt x="1793" y="974"/>
                  </a:cubicBezTo>
                  <a:cubicBezTo>
                    <a:pt x="1429" y="761"/>
                    <a:pt x="1125" y="548"/>
                    <a:pt x="973" y="457"/>
                  </a:cubicBezTo>
                  <a:cubicBezTo>
                    <a:pt x="608" y="214"/>
                    <a:pt x="365" y="123"/>
                    <a:pt x="0" y="1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5537600" y="3879200"/>
              <a:ext cx="426325" cy="147775"/>
            </a:xfrm>
            <a:custGeom>
              <a:rect b="b" l="l" r="r" t="t"/>
              <a:pathLst>
                <a:path extrusionOk="0" h="5911" w="17053">
                  <a:moveTo>
                    <a:pt x="15822" y="1"/>
                  </a:moveTo>
                  <a:cubicBezTo>
                    <a:pt x="15689" y="1"/>
                    <a:pt x="15505" y="22"/>
                    <a:pt x="15290" y="44"/>
                  </a:cubicBezTo>
                  <a:cubicBezTo>
                    <a:pt x="15047" y="44"/>
                    <a:pt x="14803" y="74"/>
                    <a:pt x="14560" y="105"/>
                  </a:cubicBezTo>
                  <a:cubicBezTo>
                    <a:pt x="14287" y="135"/>
                    <a:pt x="14043" y="166"/>
                    <a:pt x="13770" y="226"/>
                  </a:cubicBezTo>
                  <a:cubicBezTo>
                    <a:pt x="13253" y="287"/>
                    <a:pt x="12736" y="409"/>
                    <a:pt x="12220" y="530"/>
                  </a:cubicBezTo>
                  <a:cubicBezTo>
                    <a:pt x="11186" y="804"/>
                    <a:pt x="10214" y="1108"/>
                    <a:pt x="9514" y="1351"/>
                  </a:cubicBezTo>
                  <a:cubicBezTo>
                    <a:pt x="9180" y="1473"/>
                    <a:pt x="8876" y="1564"/>
                    <a:pt x="8663" y="1655"/>
                  </a:cubicBezTo>
                  <a:cubicBezTo>
                    <a:pt x="8481" y="1716"/>
                    <a:pt x="8359" y="1776"/>
                    <a:pt x="8359" y="1776"/>
                  </a:cubicBezTo>
                  <a:cubicBezTo>
                    <a:pt x="8359" y="1776"/>
                    <a:pt x="6566" y="2445"/>
                    <a:pt x="4651" y="3357"/>
                  </a:cubicBezTo>
                  <a:cubicBezTo>
                    <a:pt x="3679" y="3783"/>
                    <a:pt x="2706" y="4299"/>
                    <a:pt x="1885" y="4725"/>
                  </a:cubicBezTo>
                  <a:cubicBezTo>
                    <a:pt x="1429" y="4968"/>
                    <a:pt x="1064" y="5150"/>
                    <a:pt x="913" y="5242"/>
                  </a:cubicBezTo>
                  <a:cubicBezTo>
                    <a:pt x="487" y="5485"/>
                    <a:pt x="305" y="5637"/>
                    <a:pt x="1" y="5910"/>
                  </a:cubicBezTo>
                  <a:cubicBezTo>
                    <a:pt x="396" y="5819"/>
                    <a:pt x="639" y="5728"/>
                    <a:pt x="1034" y="5515"/>
                  </a:cubicBezTo>
                  <a:cubicBezTo>
                    <a:pt x="1216" y="5424"/>
                    <a:pt x="1581" y="5211"/>
                    <a:pt x="2007" y="4998"/>
                  </a:cubicBezTo>
                  <a:cubicBezTo>
                    <a:pt x="2827" y="4542"/>
                    <a:pt x="3830" y="4056"/>
                    <a:pt x="4773" y="3631"/>
                  </a:cubicBezTo>
                  <a:cubicBezTo>
                    <a:pt x="6688" y="2719"/>
                    <a:pt x="8481" y="2050"/>
                    <a:pt x="8481" y="2050"/>
                  </a:cubicBezTo>
                  <a:cubicBezTo>
                    <a:pt x="8481" y="2050"/>
                    <a:pt x="8572" y="1989"/>
                    <a:pt x="8785" y="1928"/>
                  </a:cubicBezTo>
                  <a:cubicBezTo>
                    <a:pt x="8967" y="1837"/>
                    <a:pt x="9271" y="1746"/>
                    <a:pt x="9606" y="1625"/>
                  </a:cubicBezTo>
                  <a:cubicBezTo>
                    <a:pt x="10305" y="1381"/>
                    <a:pt x="11277" y="1077"/>
                    <a:pt x="12281" y="834"/>
                  </a:cubicBezTo>
                  <a:cubicBezTo>
                    <a:pt x="12797" y="713"/>
                    <a:pt x="13314" y="591"/>
                    <a:pt x="13831" y="500"/>
                  </a:cubicBezTo>
                  <a:cubicBezTo>
                    <a:pt x="14074" y="469"/>
                    <a:pt x="14347" y="439"/>
                    <a:pt x="14591" y="378"/>
                  </a:cubicBezTo>
                  <a:cubicBezTo>
                    <a:pt x="14834" y="378"/>
                    <a:pt x="15077" y="348"/>
                    <a:pt x="15290" y="348"/>
                  </a:cubicBezTo>
                  <a:cubicBezTo>
                    <a:pt x="15505" y="326"/>
                    <a:pt x="15689" y="305"/>
                    <a:pt x="15822" y="305"/>
                  </a:cubicBezTo>
                  <a:cubicBezTo>
                    <a:pt x="15877" y="305"/>
                    <a:pt x="15923" y="309"/>
                    <a:pt x="15958" y="318"/>
                  </a:cubicBezTo>
                  <a:cubicBezTo>
                    <a:pt x="16414" y="318"/>
                    <a:pt x="16657" y="287"/>
                    <a:pt x="17053" y="196"/>
                  </a:cubicBezTo>
                  <a:cubicBezTo>
                    <a:pt x="16688" y="105"/>
                    <a:pt x="16414" y="44"/>
                    <a:pt x="15958" y="14"/>
                  </a:cubicBezTo>
                  <a:cubicBezTo>
                    <a:pt x="15923" y="5"/>
                    <a:pt x="15877" y="1"/>
                    <a:pt x="15822" y="1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5540650" y="3910250"/>
              <a:ext cx="371600" cy="133425"/>
            </a:xfrm>
            <a:custGeom>
              <a:rect b="b" l="l" r="r" t="t"/>
              <a:pathLst>
                <a:path extrusionOk="0" h="5337" w="14864">
                  <a:moveTo>
                    <a:pt x="14210" y="0"/>
                  </a:moveTo>
                  <a:cubicBezTo>
                    <a:pt x="14069" y="0"/>
                    <a:pt x="13918" y="12"/>
                    <a:pt x="13739" y="48"/>
                  </a:cubicBezTo>
                  <a:cubicBezTo>
                    <a:pt x="13617" y="48"/>
                    <a:pt x="13374" y="109"/>
                    <a:pt x="13070" y="170"/>
                  </a:cubicBezTo>
                  <a:cubicBezTo>
                    <a:pt x="12706" y="231"/>
                    <a:pt x="12280" y="352"/>
                    <a:pt x="11855" y="443"/>
                  </a:cubicBezTo>
                  <a:cubicBezTo>
                    <a:pt x="11429" y="565"/>
                    <a:pt x="11003" y="717"/>
                    <a:pt x="10548" y="838"/>
                  </a:cubicBezTo>
                  <a:cubicBezTo>
                    <a:pt x="10152" y="960"/>
                    <a:pt x="9727" y="1112"/>
                    <a:pt x="9332" y="1234"/>
                  </a:cubicBezTo>
                  <a:cubicBezTo>
                    <a:pt x="8967" y="1386"/>
                    <a:pt x="8633" y="1507"/>
                    <a:pt x="8329" y="1598"/>
                  </a:cubicBezTo>
                  <a:cubicBezTo>
                    <a:pt x="7721" y="1811"/>
                    <a:pt x="7356" y="1963"/>
                    <a:pt x="7356" y="1963"/>
                  </a:cubicBezTo>
                  <a:cubicBezTo>
                    <a:pt x="7356" y="1963"/>
                    <a:pt x="5836" y="2541"/>
                    <a:pt x="4225" y="3270"/>
                  </a:cubicBezTo>
                  <a:cubicBezTo>
                    <a:pt x="3405" y="3604"/>
                    <a:pt x="2553" y="4000"/>
                    <a:pt x="1824" y="4304"/>
                  </a:cubicBezTo>
                  <a:cubicBezTo>
                    <a:pt x="1429" y="4516"/>
                    <a:pt x="1094" y="4668"/>
                    <a:pt x="912" y="4729"/>
                  </a:cubicBezTo>
                  <a:cubicBezTo>
                    <a:pt x="517" y="4942"/>
                    <a:pt x="304" y="5094"/>
                    <a:pt x="0" y="5337"/>
                  </a:cubicBezTo>
                  <a:cubicBezTo>
                    <a:pt x="395" y="5276"/>
                    <a:pt x="639" y="5215"/>
                    <a:pt x="1034" y="5003"/>
                  </a:cubicBezTo>
                  <a:cubicBezTo>
                    <a:pt x="1216" y="4942"/>
                    <a:pt x="1550" y="4790"/>
                    <a:pt x="1946" y="4577"/>
                  </a:cubicBezTo>
                  <a:cubicBezTo>
                    <a:pt x="2675" y="4243"/>
                    <a:pt x="3526" y="3878"/>
                    <a:pt x="4347" y="3544"/>
                  </a:cubicBezTo>
                  <a:cubicBezTo>
                    <a:pt x="5958" y="2814"/>
                    <a:pt x="7478" y="2237"/>
                    <a:pt x="7478" y="2237"/>
                  </a:cubicBezTo>
                  <a:cubicBezTo>
                    <a:pt x="7478" y="2237"/>
                    <a:pt x="7842" y="2085"/>
                    <a:pt x="8420" y="1872"/>
                  </a:cubicBezTo>
                  <a:cubicBezTo>
                    <a:pt x="8724" y="1781"/>
                    <a:pt x="9058" y="1659"/>
                    <a:pt x="9453" y="1507"/>
                  </a:cubicBezTo>
                  <a:cubicBezTo>
                    <a:pt x="9818" y="1386"/>
                    <a:pt x="10244" y="1264"/>
                    <a:pt x="10639" y="1112"/>
                  </a:cubicBezTo>
                  <a:cubicBezTo>
                    <a:pt x="11064" y="990"/>
                    <a:pt x="11520" y="869"/>
                    <a:pt x="11946" y="747"/>
                  </a:cubicBezTo>
                  <a:cubicBezTo>
                    <a:pt x="12341" y="656"/>
                    <a:pt x="12766" y="534"/>
                    <a:pt x="13131" y="443"/>
                  </a:cubicBezTo>
                  <a:cubicBezTo>
                    <a:pt x="13435" y="383"/>
                    <a:pt x="13678" y="352"/>
                    <a:pt x="13800" y="322"/>
                  </a:cubicBezTo>
                  <a:cubicBezTo>
                    <a:pt x="14225" y="261"/>
                    <a:pt x="14499" y="200"/>
                    <a:pt x="14864" y="48"/>
                  </a:cubicBezTo>
                  <a:cubicBezTo>
                    <a:pt x="14624" y="30"/>
                    <a:pt x="14428" y="0"/>
                    <a:pt x="14210" y="0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5548250" y="3922075"/>
              <a:ext cx="452150" cy="137950"/>
            </a:xfrm>
            <a:custGeom>
              <a:rect b="b" l="l" r="r" t="t"/>
              <a:pathLst>
                <a:path extrusionOk="0" h="5518" w="18086">
                  <a:moveTo>
                    <a:pt x="18086" y="1"/>
                  </a:moveTo>
                  <a:lnTo>
                    <a:pt x="18086" y="1"/>
                  </a:lnTo>
                  <a:cubicBezTo>
                    <a:pt x="17721" y="153"/>
                    <a:pt x="17508" y="274"/>
                    <a:pt x="17143" y="548"/>
                  </a:cubicBezTo>
                  <a:cubicBezTo>
                    <a:pt x="17052" y="609"/>
                    <a:pt x="16839" y="730"/>
                    <a:pt x="16566" y="882"/>
                  </a:cubicBezTo>
                  <a:cubicBezTo>
                    <a:pt x="16353" y="1004"/>
                    <a:pt x="16140" y="1125"/>
                    <a:pt x="15928" y="1277"/>
                  </a:cubicBezTo>
                  <a:cubicBezTo>
                    <a:pt x="15684" y="1369"/>
                    <a:pt x="15441" y="1490"/>
                    <a:pt x="15198" y="1612"/>
                  </a:cubicBezTo>
                  <a:cubicBezTo>
                    <a:pt x="14712" y="1885"/>
                    <a:pt x="14165" y="2068"/>
                    <a:pt x="13648" y="2280"/>
                  </a:cubicBezTo>
                  <a:cubicBezTo>
                    <a:pt x="12614" y="2676"/>
                    <a:pt x="11611" y="3010"/>
                    <a:pt x="10851" y="3223"/>
                  </a:cubicBezTo>
                  <a:cubicBezTo>
                    <a:pt x="10456" y="3344"/>
                    <a:pt x="10152" y="3435"/>
                    <a:pt x="9940" y="3466"/>
                  </a:cubicBezTo>
                  <a:cubicBezTo>
                    <a:pt x="9727" y="3527"/>
                    <a:pt x="9605" y="3557"/>
                    <a:pt x="9605" y="3557"/>
                  </a:cubicBezTo>
                  <a:cubicBezTo>
                    <a:pt x="9605" y="3557"/>
                    <a:pt x="7629" y="4104"/>
                    <a:pt x="5441" y="4499"/>
                  </a:cubicBezTo>
                  <a:cubicBezTo>
                    <a:pt x="4347" y="4712"/>
                    <a:pt x="3192" y="4894"/>
                    <a:pt x="2219" y="5046"/>
                  </a:cubicBezTo>
                  <a:cubicBezTo>
                    <a:pt x="1702" y="5107"/>
                    <a:pt x="1277" y="5168"/>
                    <a:pt x="1094" y="5198"/>
                  </a:cubicBezTo>
                  <a:cubicBezTo>
                    <a:pt x="638" y="5259"/>
                    <a:pt x="395" y="5320"/>
                    <a:pt x="0" y="5472"/>
                  </a:cubicBezTo>
                  <a:cubicBezTo>
                    <a:pt x="198" y="5502"/>
                    <a:pt x="365" y="5518"/>
                    <a:pt x="540" y="5518"/>
                  </a:cubicBezTo>
                  <a:cubicBezTo>
                    <a:pt x="714" y="5518"/>
                    <a:pt x="897" y="5502"/>
                    <a:pt x="1125" y="5472"/>
                  </a:cubicBezTo>
                  <a:cubicBezTo>
                    <a:pt x="1338" y="5442"/>
                    <a:pt x="1733" y="5411"/>
                    <a:pt x="2249" y="5320"/>
                  </a:cubicBezTo>
                  <a:cubicBezTo>
                    <a:pt x="3253" y="5198"/>
                    <a:pt x="4408" y="4986"/>
                    <a:pt x="5502" y="4803"/>
                  </a:cubicBezTo>
                  <a:cubicBezTo>
                    <a:pt x="7690" y="4378"/>
                    <a:pt x="9666" y="3861"/>
                    <a:pt x="9666" y="3861"/>
                  </a:cubicBezTo>
                  <a:cubicBezTo>
                    <a:pt x="9666" y="3861"/>
                    <a:pt x="9788" y="3831"/>
                    <a:pt x="10031" y="3770"/>
                  </a:cubicBezTo>
                  <a:cubicBezTo>
                    <a:pt x="10244" y="3709"/>
                    <a:pt x="10547" y="3618"/>
                    <a:pt x="10943" y="3496"/>
                  </a:cubicBezTo>
                  <a:cubicBezTo>
                    <a:pt x="11703" y="3283"/>
                    <a:pt x="12706" y="2979"/>
                    <a:pt x="13769" y="2554"/>
                  </a:cubicBezTo>
                  <a:cubicBezTo>
                    <a:pt x="14286" y="2341"/>
                    <a:pt x="14833" y="2159"/>
                    <a:pt x="15320" y="1885"/>
                  </a:cubicBezTo>
                  <a:cubicBezTo>
                    <a:pt x="15563" y="1764"/>
                    <a:pt x="15836" y="1642"/>
                    <a:pt x="16080" y="1520"/>
                  </a:cubicBezTo>
                  <a:cubicBezTo>
                    <a:pt x="16292" y="1399"/>
                    <a:pt x="16505" y="1277"/>
                    <a:pt x="16718" y="1156"/>
                  </a:cubicBezTo>
                  <a:cubicBezTo>
                    <a:pt x="16991" y="973"/>
                    <a:pt x="17204" y="882"/>
                    <a:pt x="17295" y="791"/>
                  </a:cubicBezTo>
                  <a:cubicBezTo>
                    <a:pt x="17660" y="517"/>
                    <a:pt x="17842" y="305"/>
                    <a:pt x="18086" y="1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5552050" y="4051250"/>
              <a:ext cx="479500" cy="47150"/>
            </a:xfrm>
            <a:custGeom>
              <a:rect b="b" l="l" r="r" t="t"/>
              <a:pathLst>
                <a:path extrusionOk="0" h="1886" w="19180">
                  <a:moveTo>
                    <a:pt x="9940" y="1"/>
                  </a:moveTo>
                  <a:cubicBezTo>
                    <a:pt x="9940" y="1"/>
                    <a:pt x="9423" y="1"/>
                    <a:pt x="8602" y="31"/>
                  </a:cubicBezTo>
                  <a:cubicBezTo>
                    <a:pt x="7781" y="62"/>
                    <a:pt x="6687" y="123"/>
                    <a:pt x="5563" y="214"/>
                  </a:cubicBezTo>
                  <a:cubicBezTo>
                    <a:pt x="4408" y="305"/>
                    <a:pt x="3222" y="457"/>
                    <a:pt x="2219" y="609"/>
                  </a:cubicBezTo>
                  <a:cubicBezTo>
                    <a:pt x="1885" y="639"/>
                    <a:pt x="1581" y="700"/>
                    <a:pt x="1307" y="730"/>
                  </a:cubicBezTo>
                  <a:cubicBezTo>
                    <a:pt x="1216" y="761"/>
                    <a:pt x="1125" y="761"/>
                    <a:pt x="1064" y="761"/>
                  </a:cubicBezTo>
                  <a:cubicBezTo>
                    <a:pt x="608" y="852"/>
                    <a:pt x="365" y="943"/>
                    <a:pt x="0" y="1126"/>
                  </a:cubicBezTo>
                  <a:cubicBezTo>
                    <a:pt x="395" y="1126"/>
                    <a:pt x="638" y="1126"/>
                    <a:pt x="1094" y="1065"/>
                  </a:cubicBezTo>
                  <a:cubicBezTo>
                    <a:pt x="1307" y="1034"/>
                    <a:pt x="1733" y="974"/>
                    <a:pt x="2249" y="882"/>
                  </a:cubicBezTo>
                  <a:cubicBezTo>
                    <a:pt x="3252" y="761"/>
                    <a:pt x="4438" y="609"/>
                    <a:pt x="5593" y="518"/>
                  </a:cubicBezTo>
                  <a:cubicBezTo>
                    <a:pt x="6718" y="396"/>
                    <a:pt x="7812" y="366"/>
                    <a:pt x="8602" y="335"/>
                  </a:cubicBezTo>
                  <a:cubicBezTo>
                    <a:pt x="9423" y="305"/>
                    <a:pt x="9940" y="305"/>
                    <a:pt x="9940" y="305"/>
                  </a:cubicBezTo>
                  <a:cubicBezTo>
                    <a:pt x="9940" y="305"/>
                    <a:pt x="10456" y="305"/>
                    <a:pt x="11277" y="335"/>
                  </a:cubicBezTo>
                  <a:cubicBezTo>
                    <a:pt x="12067" y="366"/>
                    <a:pt x="13161" y="426"/>
                    <a:pt x="14286" y="578"/>
                  </a:cubicBezTo>
                  <a:cubicBezTo>
                    <a:pt x="15411" y="730"/>
                    <a:pt x="16596" y="1004"/>
                    <a:pt x="17508" y="1308"/>
                  </a:cubicBezTo>
                  <a:cubicBezTo>
                    <a:pt x="17812" y="1399"/>
                    <a:pt x="18025" y="1490"/>
                    <a:pt x="18146" y="1551"/>
                  </a:cubicBezTo>
                  <a:cubicBezTo>
                    <a:pt x="18572" y="1703"/>
                    <a:pt x="18785" y="1794"/>
                    <a:pt x="19180" y="1885"/>
                  </a:cubicBezTo>
                  <a:cubicBezTo>
                    <a:pt x="18876" y="1612"/>
                    <a:pt x="18694" y="1460"/>
                    <a:pt x="18238" y="1278"/>
                  </a:cubicBezTo>
                  <a:cubicBezTo>
                    <a:pt x="18146" y="1217"/>
                    <a:pt x="17903" y="1126"/>
                    <a:pt x="17630" y="1034"/>
                  </a:cubicBezTo>
                  <a:cubicBezTo>
                    <a:pt x="16657" y="700"/>
                    <a:pt x="15472" y="426"/>
                    <a:pt x="14317" y="275"/>
                  </a:cubicBezTo>
                  <a:cubicBezTo>
                    <a:pt x="13192" y="123"/>
                    <a:pt x="12098" y="62"/>
                    <a:pt x="11277" y="31"/>
                  </a:cubicBezTo>
                  <a:cubicBezTo>
                    <a:pt x="10456" y="1"/>
                    <a:pt x="9940" y="1"/>
                    <a:pt x="9940" y="1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5549000" y="4097625"/>
              <a:ext cx="536500" cy="102900"/>
            </a:xfrm>
            <a:custGeom>
              <a:rect b="b" l="l" r="r" t="t"/>
              <a:pathLst>
                <a:path extrusionOk="0" h="4116" w="21460">
                  <a:moveTo>
                    <a:pt x="1" y="0"/>
                  </a:moveTo>
                  <a:lnTo>
                    <a:pt x="1" y="0"/>
                  </a:lnTo>
                  <a:cubicBezTo>
                    <a:pt x="335" y="213"/>
                    <a:pt x="578" y="334"/>
                    <a:pt x="1004" y="486"/>
                  </a:cubicBezTo>
                  <a:cubicBezTo>
                    <a:pt x="1247" y="547"/>
                    <a:pt x="1672" y="699"/>
                    <a:pt x="2219" y="851"/>
                  </a:cubicBezTo>
                  <a:cubicBezTo>
                    <a:pt x="3344" y="1216"/>
                    <a:pt x="4682" y="1581"/>
                    <a:pt x="5958" y="1945"/>
                  </a:cubicBezTo>
                  <a:cubicBezTo>
                    <a:pt x="7235" y="2280"/>
                    <a:pt x="8451" y="2584"/>
                    <a:pt x="9362" y="2796"/>
                  </a:cubicBezTo>
                  <a:cubicBezTo>
                    <a:pt x="10274" y="3009"/>
                    <a:pt x="10882" y="3131"/>
                    <a:pt x="10882" y="3131"/>
                  </a:cubicBezTo>
                  <a:cubicBezTo>
                    <a:pt x="10882" y="3131"/>
                    <a:pt x="11460" y="3252"/>
                    <a:pt x="12372" y="3404"/>
                  </a:cubicBezTo>
                  <a:cubicBezTo>
                    <a:pt x="13283" y="3587"/>
                    <a:pt x="14530" y="3800"/>
                    <a:pt x="15867" y="3952"/>
                  </a:cubicBezTo>
                  <a:cubicBezTo>
                    <a:pt x="16755" y="4055"/>
                    <a:pt x="17699" y="4116"/>
                    <a:pt x="18566" y="4116"/>
                  </a:cubicBezTo>
                  <a:cubicBezTo>
                    <a:pt x="18975" y="4116"/>
                    <a:pt x="19367" y="4102"/>
                    <a:pt x="19727" y="4073"/>
                  </a:cubicBezTo>
                  <a:cubicBezTo>
                    <a:pt x="20031" y="4043"/>
                    <a:pt x="20305" y="4043"/>
                    <a:pt x="20426" y="4012"/>
                  </a:cubicBezTo>
                  <a:cubicBezTo>
                    <a:pt x="20639" y="3982"/>
                    <a:pt x="20822" y="3921"/>
                    <a:pt x="20974" y="3860"/>
                  </a:cubicBezTo>
                  <a:cubicBezTo>
                    <a:pt x="21156" y="3800"/>
                    <a:pt x="21308" y="3739"/>
                    <a:pt x="21460" y="3648"/>
                  </a:cubicBezTo>
                  <a:lnTo>
                    <a:pt x="20943" y="3648"/>
                  </a:lnTo>
                  <a:cubicBezTo>
                    <a:pt x="20761" y="3678"/>
                    <a:pt x="20609" y="3678"/>
                    <a:pt x="20366" y="3708"/>
                  </a:cubicBezTo>
                  <a:cubicBezTo>
                    <a:pt x="20244" y="3739"/>
                    <a:pt x="20001" y="3739"/>
                    <a:pt x="19727" y="3769"/>
                  </a:cubicBezTo>
                  <a:cubicBezTo>
                    <a:pt x="19367" y="3798"/>
                    <a:pt x="18978" y="3812"/>
                    <a:pt x="18574" y="3812"/>
                  </a:cubicBezTo>
                  <a:cubicBezTo>
                    <a:pt x="17716" y="3812"/>
                    <a:pt x="16786" y="3751"/>
                    <a:pt x="15898" y="3648"/>
                  </a:cubicBezTo>
                  <a:cubicBezTo>
                    <a:pt x="14591" y="3496"/>
                    <a:pt x="13344" y="3283"/>
                    <a:pt x="12432" y="3131"/>
                  </a:cubicBezTo>
                  <a:cubicBezTo>
                    <a:pt x="11521" y="2948"/>
                    <a:pt x="10943" y="2827"/>
                    <a:pt x="10943" y="2827"/>
                  </a:cubicBezTo>
                  <a:cubicBezTo>
                    <a:pt x="10943" y="2827"/>
                    <a:pt x="10335" y="2705"/>
                    <a:pt x="9423" y="2493"/>
                  </a:cubicBezTo>
                  <a:cubicBezTo>
                    <a:pt x="8542" y="2280"/>
                    <a:pt x="7296" y="1976"/>
                    <a:pt x="6019" y="1641"/>
                  </a:cubicBezTo>
                  <a:cubicBezTo>
                    <a:pt x="4773" y="1307"/>
                    <a:pt x="3435" y="912"/>
                    <a:pt x="2311" y="578"/>
                  </a:cubicBezTo>
                  <a:cubicBezTo>
                    <a:pt x="1764" y="426"/>
                    <a:pt x="1308" y="274"/>
                    <a:pt x="1095" y="213"/>
                  </a:cubicBezTo>
                  <a:cubicBezTo>
                    <a:pt x="669" y="61"/>
                    <a:pt x="396" y="30"/>
                    <a:pt x="1" y="0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3"/>
            <p:cNvSpPr/>
            <p:nvPr/>
          </p:nvSpPr>
          <p:spPr>
            <a:xfrm>
              <a:off x="5576350" y="4087725"/>
              <a:ext cx="471175" cy="62350"/>
            </a:xfrm>
            <a:custGeom>
              <a:rect b="b" l="l" r="r" t="t"/>
              <a:pathLst>
                <a:path extrusionOk="0" h="2494" w="18847">
                  <a:moveTo>
                    <a:pt x="1" y="1"/>
                  </a:moveTo>
                  <a:cubicBezTo>
                    <a:pt x="335" y="183"/>
                    <a:pt x="578" y="275"/>
                    <a:pt x="1034" y="366"/>
                  </a:cubicBezTo>
                  <a:cubicBezTo>
                    <a:pt x="1247" y="426"/>
                    <a:pt x="1642" y="487"/>
                    <a:pt x="2159" y="609"/>
                  </a:cubicBezTo>
                  <a:cubicBezTo>
                    <a:pt x="3132" y="791"/>
                    <a:pt x="4287" y="1004"/>
                    <a:pt x="5381" y="1217"/>
                  </a:cubicBezTo>
                  <a:cubicBezTo>
                    <a:pt x="7569" y="1612"/>
                    <a:pt x="9575" y="1885"/>
                    <a:pt x="9575" y="1885"/>
                  </a:cubicBezTo>
                  <a:cubicBezTo>
                    <a:pt x="9575" y="1885"/>
                    <a:pt x="10092" y="1946"/>
                    <a:pt x="10882" y="2068"/>
                  </a:cubicBezTo>
                  <a:cubicBezTo>
                    <a:pt x="11673" y="2159"/>
                    <a:pt x="12706" y="2281"/>
                    <a:pt x="13831" y="2372"/>
                  </a:cubicBezTo>
                  <a:cubicBezTo>
                    <a:pt x="14408" y="2433"/>
                    <a:pt x="14956" y="2433"/>
                    <a:pt x="15533" y="2463"/>
                  </a:cubicBezTo>
                  <a:cubicBezTo>
                    <a:pt x="15807" y="2493"/>
                    <a:pt x="16080" y="2493"/>
                    <a:pt x="16354" y="2493"/>
                  </a:cubicBezTo>
                  <a:cubicBezTo>
                    <a:pt x="16597" y="2493"/>
                    <a:pt x="16901" y="2493"/>
                    <a:pt x="17114" y="2463"/>
                  </a:cubicBezTo>
                  <a:cubicBezTo>
                    <a:pt x="17418" y="2463"/>
                    <a:pt x="17661" y="2433"/>
                    <a:pt x="17782" y="2433"/>
                  </a:cubicBezTo>
                  <a:cubicBezTo>
                    <a:pt x="18238" y="2402"/>
                    <a:pt x="18512" y="2281"/>
                    <a:pt x="18846" y="2129"/>
                  </a:cubicBezTo>
                  <a:cubicBezTo>
                    <a:pt x="18649" y="2113"/>
                    <a:pt x="18489" y="2106"/>
                    <a:pt x="18322" y="2106"/>
                  </a:cubicBezTo>
                  <a:cubicBezTo>
                    <a:pt x="18155" y="2106"/>
                    <a:pt x="17980" y="2113"/>
                    <a:pt x="17752" y="2129"/>
                  </a:cubicBezTo>
                  <a:cubicBezTo>
                    <a:pt x="17630" y="2159"/>
                    <a:pt x="17387" y="2159"/>
                    <a:pt x="17114" y="2159"/>
                  </a:cubicBezTo>
                  <a:cubicBezTo>
                    <a:pt x="16870" y="2189"/>
                    <a:pt x="16597" y="2189"/>
                    <a:pt x="16354" y="2189"/>
                  </a:cubicBezTo>
                  <a:lnTo>
                    <a:pt x="15533" y="2189"/>
                  </a:lnTo>
                  <a:cubicBezTo>
                    <a:pt x="14986" y="2159"/>
                    <a:pt x="14408" y="2129"/>
                    <a:pt x="13861" y="2068"/>
                  </a:cubicBezTo>
                  <a:cubicBezTo>
                    <a:pt x="12737" y="1977"/>
                    <a:pt x="11703" y="1855"/>
                    <a:pt x="10913" y="1764"/>
                  </a:cubicBezTo>
                  <a:cubicBezTo>
                    <a:pt x="10123" y="1673"/>
                    <a:pt x="9636" y="1582"/>
                    <a:pt x="9636" y="1582"/>
                  </a:cubicBezTo>
                  <a:cubicBezTo>
                    <a:pt x="9636" y="1582"/>
                    <a:pt x="7630" y="1308"/>
                    <a:pt x="5411" y="913"/>
                  </a:cubicBezTo>
                  <a:cubicBezTo>
                    <a:pt x="4317" y="730"/>
                    <a:pt x="3192" y="487"/>
                    <a:pt x="2220" y="305"/>
                  </a:cubicBezTo>
                  <a:cubicBezTo>
                    <a:pt x="1703" y="214"/>
                    <a:pt x="1308" y="123"/>
                    <a:pt x="1095" y="92"/>
                  </a:cubicBezTo>
                  <a:cubicBezTo>
                    <a:pt x="639" y="1"/>
                    <a:pt x="366" y="1"/>
                    <a:pt x="1" y="1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3"/>
            <p:cNvSpPr/>
            <p:nvPr/>
          </p:nvSpPr>
          <p:spPr>
            <a:xfrm>
              <a:off x="5233650" y="3918575"/>
              <a:ext cx="361725" cy="329225"/>
            </a:xfrm>
            <a:custGeom>
              <a:rect b="b" l="l" r="r" t="t"/>
              <a:pathLst>
                <a:path extrusionOk="0" h="13169" w="14469">
                  <a:moveTo>
                    <a:pt x="7234" y="0"/>
                  </a:moveTo>
                  <a:cubicBezTo>
                    <a:pt x="4230" y="0"/>
                    <a:pt x="1526" y="2069"/>
                    <a:pt x="821" y="5126"/>
                  </a:cubicBezTo>
                  <a:cubicBezTo>
                    <a:pt x="0" y="8651"/>
                    <a:pt x="2219" y="12177"/>
                    <a:pt x="5776" y="12998"/>
                  </a:cubicBezTo>
                  <a:cubicBezTo>
                    <a:pt x="6271" y="13113"/>
                    <a:pt x="6768" y="13169"/>
                    <a:pt x="7257" y="13169"/>
                  </a:cubicBezTo>
                  <a:cubicBezTo>
                    <a:pt x="10247" y="13169"/>
                    <a:pt x="12969" y="11104"/>
                    <a:pt x="13648" y="8074"/>
                  </a:cubicBezTo>
                  <a:cubicBezTo>
                    <a:pt x="14469" y="4518"/>
                    <a:pt x="12250" y="992"/>
                    <a:pt x="8724" y="171"/>
                  </a:cubicBezTo>
                  <a:cubicBezTo>
                    <a:pt x="8224" y="56"/>
                    <a:pt x="7725" y="0"/>
                    <a:pt x="7234" y="0"/>
                  </a:cubicBez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5"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4"/>
          <p:cNvSpPr/>
          <p:nvPr/>
        </p:nvSpPr>
        <p:spPr>
          <a:xfrm>
            <a:off x="249220" y="3503138"/>
            <a:ext cx="49425" cy="73750"/>
          </a:xfrm>
          <a:custGeom>
            <a:rect b="b" l="l" r="r" t="t"/>
            <a:pathLst>
              <a:path extrusionOk="0" h="2950" w="1977">
                <a:moveTo>
                  <a:pt x="1399" y="1"/>
                </a:moveTo>
                <a:lnTo>
                  <a:pt x="1" y="183"/>
                </a:lnTo>
                <a:lnTo>
                  <a:pt x="578" y="2949"/>
                </a:lnTo>
                <a:lnTo>
                  <a:pt x="1976" y="2767"/>
                </a:lnTo>
                <a:lnTo>
                  <a:pt x="1399" y="1"/>
                </a:lnTo>
                <a:close/>
              </a:path>
            </a:pathLst>
          </a:custGeom>
          <a:solidFill>
            <a:srgbClr val="8285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5" name="Google Shape;545;p14"/>
          <p:cNvGrpSpPr/>
          <p:nvPr/>
        </p:nvGrpSpPr>
        <p:grpSpPr>
          <a:xfrm flipH="1" rot="10800000">
            <a:off x="8379395" y="341150"/>
            <a:ext cx="395950" cy="396700"/>
            <a:chOff x="7892770" y="4401075"/>
            <a:chExt cx="395950" cy="396700"/>
          </a:xfrm>
        </p:grpSpPr>
        <p:sp>
          <p:nvSpPr>
            <p:cNvPr id="546" name="Google Shape;546;p14"/>
            <p:cNvSpPr/>
            <p:nvPr/>
          </p:nvSpPr>
          <p:spPr>
            <a:xfrm flipH="1" rot="10800000">
              <a:off x="8040970" y="4613100"/>
              <a:ext cx="113250" cy="184675"/>
            </a:xfrm>
            <a:custGeom>
              <a:rect b="b" l="l" r="r" t="t"/>
              <a:pathLst>
                <a:path extrusionOk="0" h="7387" w="4530">
                  <a:moveTo>
                    <a:pt x="2189" y="1"/>
                  </a:moveTo>
                  <a:cubicBezTo>
                    <a:pt x="0" y="3618"/>
                    <a:pt x="2189" y="7387"/>
                    <a:pt x="2189" y="7387"/>
                  </a:cubicBezTo>
                  <a:cubicBezTo>
                    <a:pt x="4529" y="2706"/>
                    <a:pt x="2189" y="1"/>
                    <a:pt x="2189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4"/>
            <p:cNvSpPr/>
            <p:nvPr/>
          </p:nvSpPr>
          <p:spPr>
            <a:xfrm flipH="1" rot="10800000">
              <a:off x="8103270" y="4605500"/>
              <a:ext cx="130725" cy="130725"/>
            </a:xfrm>
            <a:custGeom>
              <a:rect b="b" l="l" r="r" t="t"/>
              <a:pathLst>
                <a:path extrusionOk="0" h="5229" w="5229">
                  <a:moveTo>
                    <a:pt x="5229" y="1"/>
                  </a:moveTo>
                  <a:lnTo>
                    <a:pt x="5229" y="1"/>
                  </a:lnTo>
                  <a:cubicBezTo>
                    <a:pt x="1156" y="1004"/>
                    <a:pt x="1" y="5229"/>
                    <a:pt x="1" y="5229"/>
                  </a:cubicBezTo>
                  <a:cubicBezTo>
                    <a:pt x="4985" y="3557"/>
                    <a:pt x="5229" y="1"/>
                    <a:pt x="5229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4"/>
            <p:cNvSpPr/>
            <p:nvPr/>
          </p:nvSpPr>
          <p:spPr>
            <a:xfrm flipH="1" rot="10800000">
              <a:off x="8104020" y="4568850"/>
              <a:ext cx="184700" cy="50000"/>
            </a:xfrm>
            <a:custGeom>
              <a:rect b="b" l="l" r="r" t="t"/>
              <a:pathLst>
                <a:path extrusionOk="0" h="2000" w="7388">
                  <a:moveTo>
                    <a:pt x="3878" y="0"/>
                  </a:moveTo>
                  <a:cubicBezTo>
                    <a:pt x="1690" y="0"/>
                    <a:pt x="1" y="959"/>
                    <a:pt x="1" y="959"/>
                  </a:cubicBezTo>
                  <a:cubicBezTo>
                    <a:pt x="1561" y="1740"/>
                    <a:pt x="2902" y="2000"/>
                    <a:pt x="3996" y="2000"/>
                  </a:cubicBezTo>
                  <a:cubicBezTo>
                    <a:pt x="6185" y="2000"/>
                    <a:pt x="7387" y="959"/>
                    <a:pt x="7387" y="959"/>
                  </a:cubicBezTo>
                  <a:cubicBezTo>
                    <a:pt x="6192" y="240"/>
                    <a:pt x="4972" y="0"/>
                    <a:pt x="3878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4"/>
            <p:cNvSpPr/>
            <p:nvPr/>
          </p:nvSpPr>
          <p:spPr>
            <a:xfrm flipH="1" rot="10800000">
              <a:off x="8097195" y="4456550"/>
              <a:ext cx="130725" cy="129975"/>
            </a:xfrm>
            <a:custGeom>
              <a:rect b="b" l="l" r="r" t="t"/>
              <a:pathLst>
                <a:path extrusionOk="0" h="5199" w="5229">
                  <a:moveTo>
                    <a:pt x="0" y="1"/>
                  </a:moveTo>
                  <a:cubicBezTo>
                    <a:pt x="1642" y="4955"/>
                    <a:pt x="5228" y="5198"/>
                    <a:pt x="5228" y="5198"/>
                  </a:cubicBezTo>
                  <a:cubicBezTo>
                    <a:pt x="4195" y="1125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4"/>
            <p:cNvSpPr/>
            <p:nvPr/>
          </p:nvSpPr>
          <p:spPr>
            <a:xfrm flipH="1" rot="10800000">
              <a:off x="8028045" y="4401075"/>
              <a:ext cx="112475" cy="184675"/>
            </a:xfrm>
            <a:custGeom>
              <a:rect b="b" l="l" r="r" t="t"/>
              <a:pathLst>
                <a:path extrusionOk="0" h="7387" w="4499">
                  <a:moveTo>
                    <a:pt x="2341" y="0"/>
                  </a:moveTo>
                  <a:cubicBezTo>
                    <a:pt x="0" y="4681"/>
                    <a:pt x="2341" y="7386"/>
                    <a:pt x="2341" y="7386"/>
                  </a:cubicBezTo>
                  <a:cubicBezTo>
                    <a:pt x="4499" y="3769"/>
                    <a:pt x="2341" y="0"/>
                    <a:pt x="2341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4"/>
            <p:cNvSpPr/>
            <p:nvPr/>
          </p:nvSpPr>
          <p:spPr>
            <a:xfrm flipH="1" rot="10800000">
              <a:off x="7947495" y="4462625"/>
              <a:ext cx="130725" cy="130725"/>
            </a:xfrm>
            <a:custGeom>
              <a:rect b="b" l="l" r="r" t="t"/>
              <a:pathLst>
                <a:path extrusionOk="0" h="5229" w="5229">
                  <a:moveTo>
                    <a:pt x="5229" y="0"/>
                  </a:moveTo>
                  <a:lnTo>
                    <a:pt x="5229" y="0"/>
                  </a:lnTo>
                  <a:cubicBezTo>
                    <a:pt x="274" y="1672"/>
                    <a:pt x="0" y="5228"/>
                    <a:pt x="0" y="5228"/>
                  </a:cubicBezTo>
                  <a:cubicBezTo>
                    <a:pt x="4073" y="4225"/>
                    <a:pt x="5228" y="0"/>
                    <a:pt x="5229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4"/>
            <p:cNvSpPr/>
            <p:nvPr/>
          </p:nvSpPr>
          <p:spPr>
            <a:xfrm flipH="1" rot="10800000">
              <a:off x="7892770" y="4580000"/>
              <a:ext cx="184700" cy="50000"/>
            </a:xfrm>
            <a:custGeom>
              <a:rect b="b" l="l" r="r" t="t"/>
              <a:pathLst>
                <a:path extrusionOk="0" h="2000" w="7388">
                  <a:moveTo>
                    <a:pt x="3392" y="0"/>
                  </a:moveTo>
                  <a:cubicBezTo>
                    <a:pt x="1203" y="0"/>
                    <a:pt x="1" y="1041"/>
                    <a:pt x="1" y="1041"/>
                  </a:cubicBezTo>
                  <a:cubicBezTo>
                    <a:pt x="1197" y="1760"/>
                    <a:pt x="2416" y="2000"/>
                    <a:pt x="3510" y="2000"/>
                  </a:cubicBezTo>
                  <a:cubicBezTo>
                    <a:pt x="5698" y="2000"/>
                    <a:pt x="7387" y="1041"/>
                    <a:pt x="7387" y="1041"/>
                  </a:cubicBezTo>
                  <a:cubicBezTo>
                    <a:pt x="5827" y="260"/>
                    <a:pt x="4486" y="0"/>
                    <a:pt x="3392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4"/>
            <p:cNvSpPr/>
            <p:nvPr/>
          </p:nvSpPr>
          <p:spPr>
            <a:xfrm flipH="1" rot="10800000">
              <a:off x="7954345" y="4612325"/>
              <a:ext cx="129950" cy="130725"/>
            </a:xfrm>
            <a:custGeom>
              <a:rect b="b" l="l" r="r" t="t"/>
              <a:pathLst>
                <a:path extrusionOk="0" h="5229" w="5198">
                  <a:moveTo>
                    <a:pt x="0" y="0"/>
                  </a:moveTo>
                  <a:lnTo>
                    <a:pt x="0" y="0"/>
                  </a:lnTo>
                  <a:cubicBezTo>
                    <a:pt x="1003" y="4104"/>
                    <a:pt x="5198" y="5228"/>
                    <a:pt x="5198" y="5228"/>
                  </a:cubicBezTo>
                  <a:cubicBezTo>
                    <a:pt x="3556" y="27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4"/>
            <p:cNvSpPr/>
            <p:nvPr/>
          </p:nvSpPr>
          <p:spPr>
            <a:xfrm flipH="1" rot="10800000">
              <a:off x="8063745" y="4575100"/>
              <a:ext cx="55500" cy="55500"/>
            </a:xfrm>
            <a:custGeom>
              <a:rect b="b" l="l" r="r" t="t"/>
              <a:pathLst>
                <a:path extrusionOk="0" h="2220" w="2220">
                  <a:moveTo>
                    <a:pt x="1126" y="1"/>
                  </a:moveTo>
                  <a:cubicBezTo>
                    <a:pt x="487" y="1"/>
                    <a:pt x="1" y="487"/>
                    <a:pt x="1" y="1095"/>
                  </a:cubicBezTo>
                  <a:cubicBezTo>
                    <a:pt x="1" y="1733"/>
                    <a:pt x="487" y="2220"/>
                    <a:pt x="1126" y="2220"/>
                  </a:cubicBezTo>
                  <a:cubicBezTo>
                    <a:pt x="1734" y="2220"/>
                    <a:pt x="2220" y="1733"/>
                    <a:pt x="2220" y="1095"/>
                  </a:cubicBezTo>
                  <a:cubicBezTo>
                    <a:pt x="2220" y="487"/>
                    <a:pt x="1734" y="1"/>
                    <a:pt x="1126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5" name="Google Shape;555;p14"/>
          <p:cNvSpPr/>
          <p:nvPr/>
        </p:nvSpPr>
        <p:spPr>
          <a:xfrm>
            <a:off x="8675720" y="1300388"/>
            <a:ext cx="50200" cy="86650"/>
          </a:xfrm>
          <a:custGeom>
            <a:rect b="b" l="l" r="r" t="t"/>
            <a:pathLst>
              <a:path extrusionOk="0" h="3466" w="2008">
                <a:moveTo>
                  <a:pt x="1186" y="1"/>
                </a:moveTo>
                <a:lnTo>
                  <a:pt x="1" y="396"/>
                </a:lnTo>
                <a:lnTo>
                  <a:pt x="822" y="3466"/>
                </a:lnTo>
                <a:lnTo>
                  <a:pt x="2007" y="3040"/>
                </a:lnTo>
                <a:lnTo>
                  <a:pt x="1186" y="1"/>
                </a:lnTo>
                <a:close/>
              </a:path>
            </a:pathLst>
          </a:custGeom>
          <a:solidFill>
            <a:srgbClr val="860D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4"/>
          <p:cNvSpPr/>
          <p:nvPr/>
        </p:nvSpPr>
        <p:spPr>
          <a:xfrm>
            <a:off x="2835520" y="193650"/>
            <a:ext cx="49425" cy="73750"/>
          </a:xfrm>
          <a:custGeom>
            <a:rect b="b" l="l" r="r" t="t"/>
            <a:pathLst>
              <a:path extrusionOk="0" h="2950" w="1977">
                <a:moveTo>
                  <a:pt x="1399" y="1"/>
                </a:moveTo>
                <a:lnTo>
                  <a:pt x="1" y="183"/>
                </a:lnTo>
                <a:lnTo>
                  <a:pt x="579" y="2949"/>
                </a:lnTo>
                <a:lnTo>
                  <a:pt x="1977" y="2767"/>
                </a:lnTo>
                <a:lnTo>
                  <a:pt x="1399" y="1"/>
                </a:lnTo>
                <a:close/>
              </a:path>
            </a:pathLst>
          </a:custGeom>
          <a:solidFill>
            <a:srgbClr val="8285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4"/>
          <p:cNvSpPr/>
          <p:nvPr/>
        </p:nvSpPr>
        <p:spPr>
          <a:xfrm>
            <a:off x="6469270" y="267400"/>
            <a:ext cx="49425" cy="73750"/>
          </a:xfrm>
          <a:custGeom>
            <a:rect b="b" l="l" r="r" t="t"/>
            <a:pathLst>
              <a:path extrusionOk="0" h="2950" w="1977">
                <a:moveTo>
                  <a:pt x="1399" y="1"/>
                </a:moveTo>
                <a:lnTo>
                  <a:pt x="1" y="183"/>
                </a:lnTo>
                <a:lnTo>
                  <a:pt x="579" y="2949"/>
                </a:lnTo>
                <a:lnTo>
                  <a:pt x="1977" y="2767"/>
                </a:lnTo>
                <a:lnTo>
                  <a:pt x="1399" y="1"/>
                </a:lnTo>
                <a:close/>
              </a:path>
            </a:pathLst>
          </a:custGeom>
          <a:solidFill>
            <a:srgbClr val="8285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4"/>
          <p:cNvSpPr/>
          <p:nvPr/>
        </p:nvSpPr>
        <p:spPr>
          <a:xfrm>
            <a:off x="322907" y="1602775"/>
            <a:ext cx="49425" cy="73750"/>
          </a:xfrm>
          <a:custGeom>
            <a:rect b="b" l="l" r="r" t="t"/>
            <a:pathLst>
              <a:path extrusionOk="0" h="2950" w="1977">
                <a:moveTo>
                  <a:pt x="1399" y="1"/>
                </a:moveTo>
                <a:lnTo>
                  <a:pt x="1" y="183"/>
                </a:lnTo>
                <a:lnTo>
                  <a:pt x="579" y="2949"/>
                </a:lnTo>
                <a:lnTo>
                  <a:pt x="1977" y="2767"/>
                </a:lnTo>
                <a:lnTo>
                  <a:pt x="1399" y="1"/>
                </a:lnTo>
                <a:close/>
              </a:path>
            </a:pathLst>
          </a:custGeom>
          <a:solidFill>
            <a:srgbClr val="8285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9" name="Google Shape;559;p14"/>
          <p:cNvGrpSpPr/>
          <p:nvPr/>
        </p:nvGrpSpPr>
        <p:grpSpPr>
          <a:xfrm flipH="1" rot="10800000">
            <a:off x="249220" y="341150"/>
            <a:ext cx="395950" cy="396700"/>
            <a:chOff x="-135705" y="1037625"/>
            <a:chExt cx="395950" cy="396700"/>
          </a:xfrm>
        </p:grpSpPr>
        <p:sp>
          <p:nvSpPr>
            <p:cNvPr id="560" name="Google Shape;560;p14"/>
            <p:cNvSpPr/>
            <p:nvPr/>
          </p:nvSpPr>
          <p:spPr>
            <a:xfrm flipH="1" rot="10800000">
              <a:off x="12495" y="1249650"/>
              <a:ext cx="113250" cy="184675"/>
            </a:xfrm>
            <a:custGeom>
              <a:rect b="b" l="l" r="r" t="t"/>
              <a:pathLst>
                <a:path extrusionOk="0" h="7387" w="4530">
                  <a:moveTo>
                    <a:pt x="2189" y="1"/>
                  </a:moveTo>
                  <a:cubicBezTo>
                    <a:pt x="0" y="3618"/>
                    <a:pt x="2189" y="7387"/>
                    <a:pt x="2189" y="7387"/>
                  </a:cubicBezTo>
                  <a:cubicBezTo>
                    <a:pt x="4529" y="2706"/>
                    <a:pt x="2189" y="1"/>
                    <a:pt x="2189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4"/>
            <p:cNvSpPr/>
            <p:nvPr/>
          </p:nvSpPr>
          <p:spPr>
            <a:xfrm flipH="1" rot="10800000">
              <a:off x="74795" y="1242050"/>
              <a:ext cx="130725" cy="130725"/>
            </a:xfrm>
            <a:custGeom>
              <a:rect b="b" l="l" r="r" t="t"/>
              <a:pathLst>
                <a:path extrusionOk="0" h="5229" w="5229">
                  <a:moveTo>
                    <a:pt x="5229" y="1"/>
                  </a:moveTo>
                  <a:lnTo>
                    <a:pt x="5229" y="1"/>
                  </a:lnTo>
                  <a:cubicBezTo>
                    <a:pt x="1156" y="1004"/>
                    <a:pt x="1" y="5229"/>
                    <a:pt x="1" y="5229"/>
                  </a:cubicBezTo>
                  <a:cubicBezTo>
                    <a:pt x="4985" y="3557"/>
                    <a:pt x="5229" y="1"/>
                    <a:pt x="5229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4"/>
            <p:cNvSpPr/>
            <p:nvPr/>
          </p:nvSpPr>
          <p:spPr>
            <a:xfrm flipH="1" rot="10800000">
              <a:off x="75545" y="1205400"/>
              <a:ext cx="184700" cy="50000"/>
            </a:xfrm>
            <a:custGeom>
              <a:rect b="b" l="l" r="r" t="t"/>
              <a:pathLst>
                <a:path extrusionOk="0" h="2000" w="7388">
                  <a:moveTo>
                    <a:pt x="3878" y="0"/>
                  </a:moveTo>
                  <a:cubicBezTo>
                    <a:pt x="1690" y="0"/>
                    <a:pt x="1" y="959"/>
                    <a:pt x="1" y="959"/>
                  </a:cubicBezTo>
                  <a:cubicBezTo>
                    <a:pt x="1561" y="1740"/>
                    <a:pt x="2902" y="2000"/>
                    <a:pt x="3996" y="2000"/>
                  </a:cubicBezTo>
                  <a:cubicBezTo>
                    <a:pt x="6185" y="2000"/>
                    <a:pt x="7387" y="959"/>
                    <a:pt x="7387" y="959"/>
                  </a:cubicBezTo>
                  <a:cubicBezTo>
                    <a:pt x="6192" y="240"/>
                    <a:pt x="4972" y="0"/>
                    <a:pt x="3878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4"/>
            <p:cNvSpPr/>
            <p:nvPr/>
          </p:nvSpPr>
          <p:spPr>
            <a:xfrm flipH="1" rot="10800000">
              <a:off x="68720" y="1093100"/>
              <a:ext cx="130725" cy="129975"/>
            </a:xfrm>
            <a:custGeom>
              <a:rect b="b" l="l" r="r" t="t"/>
              <a:pathLst>
                <a:path extrusionOk="0" h="5199" w="5229">
                  <a:moveTo>
                    <a:pt x="0" y="1"/>
                  </a:moveTo>
                  <a:cubicBezTo>
                    <a:pt x="1642" y="4955"/>
                    <a:pt x="5228" y="5198"/>
                    <a:pt x="5228" y="5198"/>
                  </a:cubicBezTo>
                  <a:cubicBezTo>
                    <a:pt x="4195" y="1125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4"/>
            <p:cNvSpPr/>
            <p:nvPr/>
          </p:nvSpPr>
          <p:spPr>
            <a:xfrm flipH="1" rot="10800000">
              <a:off x="-430" y="1037625"/>
              <a:ext cx="112475" cy="184675"/>
            </a:xfrm>
            <a:custGeom>
              <a:rect b="b" l="l" r="r" t="t"/>
              <a:pathLst>
                <a:path extrusionOk="0" h="7387" w="4499">
                  <a:moveTo>
                    <a:pt x="2341" y="0"/>
                  </a:moveTo>
                  <a:cubicBezTo>
                    <a:pt x="0" y="4681"/>
                    <a:pt x="2341" y="7386"/>
                    <a:pt x="2341" y="7386"/>
                  </a:cubicBezTo>
                  <a:cubicBezTo>
                    <a:pt x="4499" y="3769"/>
                    <a:pt x="2341" y="0"/>
                    <a:pt x="2341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4"/>
            <p:cNvSpPr/>
            <p:nvPr/>
          </p:nvSpPr>
          <p:spPr>
            <a:xfrm flipH="1" rot="10800000">
              <a:off x="-80980" y="1099175"/>
              <a:ext cx="130725" cy="130725"/>
            </a:xfrm>
            <a:custGeom>
              <a:rect b="b" l="l" r="r" t="t"/>
              <a:pathLst>
                <a:path extrusionOk="0" h="5229" w="5229">
                  <a:moveTo>
                    <a:pt x="5229" y="0"/>
                  </a:moveTo>
                  <a:lnTo>
                    <a:pt x="5229" y="0"/>
                  </a:lnTo>
                  <a:cubicBezTo>
                    <a:pt x="274" y="1672"/>
                    <a:pt x="0" y="5228"/>
                    <a:pt x="0" y="5228"/>
                  </a:cubicBezTo>
                  <a:cubicBezTo>
                    <a:pt x="4073" y="4225"/>
                    <a:pt x="5228" y="0"/>
                    <a:pt x="5229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4"/>
            <p:cNvSpPr/>
            <p:nvPr/>
          </p:nvSpPr>
          <p:spPr>
            <a:xfrm flipH="1" rot="10800000">
              <a:off x="-135705" y="1216550"/>
              <a:ext cx="184700" cy="50000"/>
            </a:xfrm>
            <a:custGeom>
              <a:rect b="b" l="l" r="r" t="t"/>
              <a:pathLst>
                <a:path extrusionOk="0" h="2000" w="7388">
                  <a:moveTo>
                    <a:pt x="3392" y="0"/>
                  </a:moveTo>
                  <a:cubicBezTo>
                    <a:pt x="1203" y="0"/>
                    <a:pt x="1" y="1041"/>
                    <a:pt x="1" y="1041"/>
                  </a:cubicBezTo>
                  <a:cubicBezTo>
                    <a:pt x="1197" y="1760"/>
                    <a:pt x="2416" y="2000"/>
                    <a:pt x="3510" y="2000"/>
                  </a:cubicBezTo>
                  <a:cubicBezTo>
                    <a:pt x="5698" y="2000"/>
                    <a:pt x="7387" y="1041"/>
                    <a:pt x="7387" y="1041"/>
                  </a:cubicBezTo>
                  <a:cubicBezTo>
                    <a:pt x="5827" y="260"/>
                    <a:pt x="4486" y="0"/>
                    <a:pt x="3392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4"/>
            <p:cNvSpPr/>
            <p:nvPr/>
          </p:nvSpPr>
          <p:spPr>
            <a:xfrm flipH="1" rot="10800000">
              <a:off x="-74130" y="1248875"/>
              <a:ext cx="129950" cy="130725"/>
            </a:xfrm>
            <a:custGeom>
              <a:rect b="b" l="l" r="r" t="t"/>
              <a:pathLst>
                <a:path extrusionOk="0" h="5229" w="5198">
                  <a:moveTo>
                    <a:pt x="0" y="0"/>
                  </a:moveTo>
                  <a:lnTo>
                    <a:pt x="0" y="0"/>
                  </a:lnTo>
                  <a:cubicBezTo>
                    <a:pt x="1003" y="4104"/>
                    <a:pt x="5198" y="5228"/>
                    <a:pt x="5198" y="5228"/>
                  </a:cubicBezTo>
                  <a:cubicBezTo>
                    <a:pt x="3556" y="27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4"/>
            <p:cNvSpPr/>
            <p:nvPr/>
          </p:nvSpPr>
          <p:spPr>
            <a:xfrm flipH="1" rot="10800000">
              <a:off x="35270" y="1211650"/>
              <a:ext cx="55500" cy="55500"/>
            </a:xfrm>
            <a:custGeom>
              <a:rect b="b" l="l" r="r" t="t"/>
              <a:pathLst>
                <a:path extrusionOk="0" h="2220" w="2220">
                  <a:moveTo>
                    <a:pt x="1126" y="1"/>
                  </a:moveTo>
                  <a:cubicBezTo>
                    <a:pt x="487" y="1"/>
                    <a:pt x="1" y="487"/>
                    <a:pt x="1" y="1095"/>
                  </a:cubicBezTo>
                  <a:cubicBezTo>
                    <a:pt x="1" y="1733"/>
                    <a:pt x="487" y="2220"/>
                    <a:pt x="1126" y="2220"/>
                  </a:cubicBezTo>
                  <a:cubicBezTo>
                    <a:pt x="1734" y="2220"/>
                    <a:pt x="2220" y="1733"/>
                    <a:pt x="2220" y="1095"/>
                  </a:cubicBezTo>
                  <a:cubicBezTo>
                    <a:pt x="2220" y="487"/>
                    <a:pt x="1734" y="1"/>
                    <a:pt x="1126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14"/>
          <p:cNvGrpSpPr/>
          <p:nvPr/>
        </p:nvGrpSpPr>
        <p:grpSpPr>
          <a:xfrm flipH="1" rot="10800000">
            <a:off x="8502845" y="4481225"/>
            <a:ext cx="395950" cy="396700"/>
            <a:chOff x="7892770" y="4401075"/>
            <a:chExt cx="395950" cy="396700"/>
          </a:xfrm>
        </p:grpSpPr>
        <p:sp>
          <p:nvSpPr>
            <p:cNvPr id="570" name="Google Shape;570;p14"/>
            <p:cNvSpPr/>
            <p:nvPr/>
          </p:nvSpPr>
          <p:spPr>
            <a:xfrm flipH="1" rot="10800000">
              <a:off x="8040970" y="4613100"/>
              <a:ext cx="113250" cy="184675"/>
            </a:xfrm>
            <a:custGeom>
              <a:rect b="b" l="l" r="r" t="t"/>
              <a:pathLst>
                <a:path extrusionOk="0" h="7387" w="4530">
                  <a:moveTo>
                    <a:pt x="2189" y="1"/>
                  </a:moveTo>
                  <a:cubicBezTo>
                    <a:pt x="0" y="3618"/>
                    <a:pt x="2189" y="7387"/>
                    <a:pt x="2189" y="7387"/>
                  </a:cubicBezTo>
                  <a:cubicBezTo>
                    <a:pt x="4529" y="2706"/>
                    <a:pt x="2189" y="1"/>
                    <a:pt x="2189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4"/>
            <p:cNvSpPr/>
            <p:nvPr/>
          </p:nvSpPr>
          <p:spPr>
            <a:xfrm flipH="1" rot="10800000">
              <a:off x="8103270" y="4605500"/>
              <a:ext cx="130725" cy="130725"/>
            </a:xfrm>
            <a:custGeom>
              <a:rect b="b" l="l" r="r" t="t"/>
              <a:pathLst>
                <a:path extrusionOk="0" h="5229" w="5229">
                  <a:moveTo>
                    <a:pt x="5229" y="1"/>
                  </a:moveTo>
                  <a:lnTo>
                    <a:pt x="5229" y="1"/>
                  </a:lnTo>
                  <a:cubicBezTo>
                    <a:pt x="1156" y="1004"/>
                    <a:pt x="1" y="5229"/>
                    <a:pt x="1" y="5229"/>
                  </a:cubicBezTo>
                  <a:cubicBezTo>
                    <a:pt x="4985" y="3557"/>
                    <a:pt x="5229" y="1"/>
                    <a:pt x="5229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4"/>
            <p:cNvSpPr/>
            <p:nvPr/>
          </p:nvSpPr>
          <p:spPr>
            <a:xfrm flipH="1" rot="10800000">
              <a:off x="8104020" y="4568850"/>
              <a:ext cx="184700" cy="50000"/>
            </a:xfrm>
            <a:custGeom>
              <a:rect b="b" l="l" r="r" t="t"/>
              <a:pathLst>
                <a:path extrusionOk="0" h="2000" w="7388">
                  <a:moveTo>
                    <a:pt x="3878" y="0"/>
                  </a:moveTo>
                  <a:cubicBezTo>
                    <a:pt x="1690" y="0"/>
                    <a:pt x="1" y="959"/>
                    <a:pt x="1" y="959"/>
                  </a:cubicBezTo>
                  <a:cubicBezTo>
                    <a:pt x="1561" y="1740"/>
                    <a:pt x="2902" y="2000"/>
                    <a:pt x="3996" y="2000"/>
                  </a:cubicBezTo>
                  <a:cubicBezTo>
                    <a:pt x="6185" y="2000"/>
                    <a:pt x="7387" y="959"/>
                    <a:pt x="7387" y="959"/>
                  </a:cubicBezTo>
                  <a:cubicBezTo>
                    <a:pt x="6192" y="240"/>
                    <a:pt x="4972" y="0"/>
                    <a:pt x="3878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4"/>
            <p:cNvSpPr/>
            <p:nvPr/>
          </p:nvSpPr>
          <p:spPr>
            <a:xfrm flipH="1" rot="10800000">
              <a:off x="8097195" y="4456550"/>
              <a:ext cx="130725" cy="129975"/>
            </a:xfrm>
            <a:custGeom>
              <a:rect b="b" l="l" r="r" t="t"/>
              <a:pathLst>
                <a:path extrusionOk="0" h="5199" w="5229">
                  <a:moveTo>
                    <a:pt x="0" y="1"/>
                  </a:moveTo>
                  <a:cubicBezTo>
                    <a:pt x="1642" y="4955"/>
                    <a:pt x="5228" y="5198"/>
                    <a:pt x="5228" y="5198"/>
                  </a:cubicBezTo>
                  <a:cubicBezTo>
                    <a:pt x="4195" y="1125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4"/>
            <p:cNvSpPr/>
            <p:nvPr/>
          </p:nvSpPr>
          <p:spPr>
            <a:xfrm flipH="1" rot="10800000">
              <a:off x="8028045" y="4401075"/>
              <a:ext cx="112475" cy="184675"/>
            </a:xfrm>
            <a:custGeom>
              <a:rect b="b" l="l" r="r" t="t"/>
              <a:pathLst>
                <a:path extrusionOk="0" h="7387" w="4499">
                  <a:moveTo>
                    <a:pt x="2341" y="0"/>
                  </a:moveTo>
                  <a:cubicBezTo>
                    <a:pt x="0" y="4681"/>
                    <a:pt x="2341" y="7386"/>
                    <a:pt x="2341" y="7386"/>
                  </a:cubicBezTo>
                  <a:cubicBezTo>
                    <a:pt x="4499" y="3769"/>
                    <a:pt x="2341" y="0"/>
                    <a:pt x="2341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 flipH="1" rot="10800000">
              <a:off x="7947495" y="4462625"/>
              <a:ext cx="130725" cy="130725"/>
            </a:xfrm>
            <a:custGeom>
              <a:rect b="b" l="l" r="r" t="t"/>
              <a:pathLst>
                <a:path extrusionOk="0" h="5229" w="5229">
                  <a:moveTo>
                    <a:pt x="5229" y="0"/>
                  </a:moveTo>
                  <a:lnTo>
                    <a:pt x="5229" y="0"/>
                  </a:lnTo>
                  <a:cubicBezTo>
                    <a:pt x="274" y="1672"/>
                    <a:pt x="0" y="5228"/>
                    <a:pt x="0" y="5228"/>
                  </a:cubicBezTo>
                  <a:cubicBezTo>
                    <a:pt x="4073" y="4225"/>
                    <a:pt x="5228" y="0"/>
                    <a:pt x="5229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4"/>
            <p:cNvSpPr/>
            <p:nvPr/>
          </p:nvSpPr>
          <p:spPr>
            <a:xfrm flipH="1" rot="10800000">
              <a:off x="7892770" y="4580000"/>
              <a:ext cx="184700" cy="50000"/>
            </a:xfrm>
            <a:custGeom>
              <a:rect b="b" l="l" r="r" t="t"/>
              <a:pathLst>
                <a:path extrusionOk="0" h="2000" w="7388">
                  <a:moveTo>
                    <a:pt x="3392" y="0"/>
                  </a:moveTo>
                  <a:cubicBezTo>
                    <a:pt x="1203" y="0"/>
                    <a:pt x="1" y="1041"/>
                    <a:pt x="1" y="1041"/>
                  </a:cubicBezTo>
                  <a:cubicBezTo>
                    <a:pt x="1197" y="1760"/>
                    <a:pt x="2416" y="2000"/>
                    <a:pt x="3510" y="2000"/>
                  </a:cubicBezTo>
                  <a:cubicBezTo>
                    <a:pt x="5698" y="2000"/>
                    <a:pt x="7387" y="1041"/>
                    <a:pt x="7387" y="1041"/>
                  </a:cubicBezTo>
                  <a:cubicBezTo>
                    <a:pt x="5827" y="260"/>
                    <a:pt x="4486" y="0"/>
                    <a:pt x="3392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4"/>
            <p:cNvSpPr/>
            <p:nvPr/>
          </p:nvSpPr>
          <p:spPr>
            <a:xfrm flipH="1" rot="10800000">
              <a:off x="7954345" y="4612325"/>
              <a:ext cx="129950" cy="130725"/>
            </a:xfrm>
            <a:custGeom>
              <a:rect b="b" l="l" r="r" t="t"/>
              <a:pathLst>
                <a:path extrusionOk="0" h="5229" w="5198">
                  <a:moveTo>
                    <a:pt x="0" y="0"/>
                  </a:moveTo>
                  <a:lnTo>
                    <a:pt x="0" y="0"/>
                  </a:lnTo>
                  <a:cubicBezTo>
                    <a:pt x="1003" y="4104"/>
                    <a:pt x="5198" y="5228"/>
                    <a:pt x="5198" y="5228"/>
                  </a:cubicBezTo>
                  <a:cubicBezTo>
                    <a:pt x="3556" y="27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 flipH="1" rot="10800000">
              <a:off x="8063745" y="4575100"/>
              <a:ext cx="55500" cy="55500"/>
            </a:xfrm>
            <a:custGeom>
              <a:rect b="b" l="l" r="r" t="t"/>
              <a:pathLst>
                <a:path extrusionOk="0" h="2220" w="2220">
                  <a:moveTo>
                    <a:pt x="1126" y="1"/>
                  </a:moveTo>
                  <a:cubicBezTo>
                    <a:pt x="487" y="1"/>
                    <a:pt x="1" y="487"/>
                    <a:pt x="1" y="1095"/>
                  </a:cubicBezTo>
                  <a:cubicBezTo>
                    <a:pt x="1" y="1733"/>
                    <a:pt x="487" y="2220"/>
                    <a:pt x="1126" y="2220"/>
                  </a:cubicBezTo>
                  <a:cubicBezTo>
                    <a:pt x="1734" y="2220"/>
                    <a:pt x="2220" y="1733"/>
                    <a:pt x="2220" y="1095"/>
                  </a:cubicBezTo>
                  <a:cubicBezTo>
                    <a:pt x="2220" y="487"/>
                    <a:pt x="1734" y="1"/>
                    <a:pt x="1126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9" name="Google Shape;579;p14"/>
          <p:cNvSpPr/>
          <p:nvPr/>
        </p:nvSpPr>
        <p:spPr>
          <a:xfrm>
            <a:off x="8725920" y="3056425"/>
            <a:ext cx="49425" cy="73750"/>
          </a:xfrm>
          <a:custGeom>
            <a:rect b="b" l="l" r="r" t="t"/>
            <a:pathLst>
              <a:path extrusionOk="0" h="2950" w="1977">
                <a:moveTo>
                  <a:pt x="1399" y="1"/>
                </a:moveTo>
                <a:lnTo>
                  <a:pt x="1" y="183"/>
                </a:lnTo>
                <a:lnTo>
                  <a:pt x="579" y="2949"/>
                </a:lnTo>
                <a:lnTo>
                  <a:pt x="1977" y="2767"/>
                </a:lnTo>
                <a:lnTo>
                  <a:pt x="1399" y="1"/>
                </a:lnTo>
                <a:close/>
              </a:path>
            </a:pathLst>
          </a:custGeom>
          <a:solidFill>
            <a:srgbClr val="8285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4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5"/>
          <p:cNvSpPr txBox="1"/>
          <p:nvPr>
            <p:ph type="title"/>
          </p:nvPr>
        </p:nvSpPr>
        <p:spPr>
          <a:xfrm>
            <a:off x="1428438" y="1913738"/>
            <a:ext cx="263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583" name="Google Shape;583;p15"/>
          <p:cNvSpPr txBox="1"/>
          <p:nvPr>
            <p:ph idx="1" type="subTitle"/>
          </p:nvPr>
        </p:nvSpPr>
        <p:spPr>
          <a:xfrm>
            <a:off x="1428563" y="2631188"/>
            <a:ext cx="2630400" cy="10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84" name="Google Shape;584;p15"/>
          <p:cNvGrpSpPr/>
          <p:nvPr/>
        </p:nvGrpSpPr>
        <p:grpSpPr>
          <a:xfrm>
            <a:off x="-101263" y="199784"/>
            <a:ext cx="8955413" cy="4674691"/>
            <a:chOff x="-101263" y="199784"/>
            <a:chExt cx="8955413" cy="4674691"/>
          </a:xfrm>
        </p:grpSpPr>
        <p:grpSp>
          <p:nvGrpSpPr>
            <p:cNvPr id="585" name="Google Shape;585;p15"/>
            <p:cNvGrpSpPr/>
            <p:nvPr/>
          </p:nvGrpSpPr>
          <p:grpSpPr>
            <a:xfrm rot="249390">
              <a:off x="-41863" y="246792"/>
              <a:ext cx="1358390" cy="1688352"/>
              <a:chOff x="4256425" y="2295925"/>
              <a:chExt cx="2051200" cy="2549450"/>
            </a:xfrm>
          </p:grpSpPr>
          <p:sp>
            <p:nvSpPr>
              <p:cNvPr id="586" name="Google Shape;586;p15"/>
              <p:cNvSpPr/>
              <p:nvPr/>
            </p:nvSpPr>
            <p:spPr>
              <a:xfrm>
                <a:off x="4256425" y="3760975"/>
                <a:ext cx="639100" cy="1084400"/>
              </a:xfrm>
              <a:custGeom>
                <a:rect b="b" l="l" r="r" t="t"/>
                <a:pathLst>
                  <a:path extrusionOk="0" h="43376" w="25564">
                    <a:moveTo>
                      <a:pt x="23709" y="1"/>
                    </a:moveTo>
                    <a:lnTo>
                      <a:pt x="0" y="41582"/>
                    </a:lnTo>
                    <a:lnTo>
                      <a:pt x="2736" y="43375"/>
                    </a:lnTo>
                    <a:lnTo>
                      <a:pt x="25563" y="1490"/>
                    </a:lnTo>
                    <a:lnTo>
                      <a:pt x="23709" y="1"/>
                    </a:lnTo>
                    <a:close/>
                  </a:path>
                </a:pathLst>
              </a:custGeom>
              <a:solidFill>
                <a:srgbClr val="F77F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15"/>
              <p:cNvSpPr/>
              <p:nvPr/>
            </p:nvSpPr>
            <p:spPr>
              <a:xfrm>
                <a:off x="5074825" y="3182800"/>
                <a:ext cx="1232800" cy="561575"/>
              </a:xfrm>
              <a:custGeom>
                <a:rect b="b" l="l" r="r" t="t"/>
                <a:pathLst>
                  <a:path extrusionOk="0" h="22463" w="49312">
                    <a:moveTo>
                      <a:pt x="9359" y="1"/>
                    </a:moveTo>
                    <a:cubicBezTo>
                      <a:pt x="9165" y="1"/>
                      <a:pt x="8929" y="20"/>
                      <a:pt x="8633" y="58"/>
                    </a:cubicBezTo>
                    <a:cubicBezTo>
                      <a:pt x="8633" y="58"/>
                      <a:pt x="6749" y="787"/>
                      <a:pt x="3739" y="8356"/>
                    </a:cubicBezTo>
                    <a:cubicBezTo>
                      <a:pt x="730" y="15954"/>
                      <a:pt x="1" y="19906"/>
                      <a:pt x="5350" y="21243"/>
                    </a:cubicBezTo>
                    <a:cubicBezTo>
                      <a:pt x="7747" y="21826"/>
                      <a:pt x="11382" y="22462"/>
                      <a:pt x="15898" y="22462"/>
                    </a:cubicBezTo>
                    <a:cubicBezTo>
                      <a:pt x="21518" y="22462"/>
                      <a:pt x="28504" y="21476"/>
                      <a:pt x="36172" y="18173"/>
                    </a:cubicBezTo>
                    <a:cubicBezTo>
                      <a:pt x="49312" y="12525"/>
                      <a:pt x="46115" y="9637"/>
                      <a:pt x="40904" y="9637"/>
                    </a:cubicBezTo>
                    <a:cubicBezTo>
                      <a:pt x="40619" y="9637"/>
                      <a:pt x="40327" y="9645"/>
                      <a:pt x="40032" y="9663"/>
                    </a:cubicBezTo>
                    <a:cubicBezTo>
                      <a:pt x="39577" y="9689"/>
                      <a:pt x="39075" y="9703"/>
                      <a:pt x="38531" y="9703"/>
                    </a:cubicBezTo>
                    <a:cubicBezTo>
                      <a:pt x="32276" y="9703"/>
                      <a:pt x="20619" y="7938"/>
                      <a:pt x="15138" y="4526"/>
                    </a:cubicBezTo>
                    <a:cubicBezTo>
                      <a:pt x="9819" y="1232"/>
                      <a:pt x="10903" y="1"/>
                      <a:pt x="9359" y="1"/>
                    </a:cubicBezTo>
                    <a:close/>
                  </a:path>
                </a:pathLst>
              </a:custGeom>
              <a:solidFill>
                <a:srgbClr val="8285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15"/>
              <p:cNvSpPr/>
              <p:nvPr/>
            </p:nvSpPr>
            <p:spPr>
              <a:xfrm>
                <a:off x="5079400" y="3184625"/>
                <a:ext cx="598800" cy="556650"/>
              </a:xfrm>
              <a:custGeom>
                <a:rect b="b" l="l" r="r" t="t"/>
                <a:pathLst>
                  <a:path extrusionOk="0" h="22266" w="23952">
                    <a:moveTo>
                      <a:pt x="9129" y="1"/>
                    </a:moveTo>
                    <a:cubicBezTo>
                      <a:pt x="6595" y="1"/>
                      <a:pt x="4019" y="7083"/>
                      <a:pt x="2067" y="12538"/>
                    </a:cubicBezTo>
                    <a:cubicBezTo>
                      <a:pt x="0" y="18313"/>
                      <a:pt x="730" y="20958"/>
                      <a:pt x="8754" y="21900"/>
                    </a:cubicBezTo>
                    <a:cubicBezTo>
                      <a:pt x="10968" y="22168"/>
                      <a:pt x="13117" y="22265"/>
                      <a:pt x="15068" y="22265"/>
                    </a:cubicBezTo>
                    <a:cubicBezTo>
                      <a:pt x="20190" y="22265"/>
                      <a:pt x="23952" y="21596"/>
                      <a:pt x="23952" y="21596"/>
                    </a:cubicBezTo>
                    <a:cubicBezTo>
                      <a:pt x="16566" y="20593"/>
                      <a:pt x="12614" y="10106"/>
                      <a:pt x="11946" y="5456"/>
                    </a:cubicBezTo>
                    <a:cubicBezTo>
                      <a:pt x="11246" y="775"/>
                      <a:pt x="9575" y="76"/>
                      <a:pt x="9575" y="76"/>
                    </a:cubicBezTo>
                    <a:cubicBezTo>
                      <a:pt x="9426" y="25"/>
                      <a:pt x="9278" y="1"/>
                      <a:pt x="9129" y="1"/>
                    </a:cubicBezTo>
                    <a:close/>
                  </a:path>
                </a:pathLst>
              </a:custGeom>
              <a:solidFill>
                <a:srgbClr val="384B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15"/>
              <p:cNvSpPr/>
              <p:nvPr/>
            </p:nvSpPr>
            <p:spPr>
              <a:xfrm>
                <a:off x="5290650" y="2295925"/>
                <a:ext cx="621600" cy="1115450"/>
              </a:xfrm>
              <a:custGeom>
                <a:rect b="b" l="l" r="r" t="t"/>
                <a:pathLst>
                  <a:path extrusionOk="0" h="44618" w="24864">
                    <a:moveTo>
                      <a:pt x="11702" y="0"/>
                    </a:moveTo>
                    <a:cubicBezTo>
                      <a:pt x="8420" y="0"/>
                      <a:pt x="9939" y="6535"/>
                      <a:pt x="8176" y="17113"/>
                    </a:cubicBezTo>
                    <a:cubicBezTo>
                      <a:pt x="6414" y="27691"/>
                      <a:pt x="0" y="35533"/>
                      <a:pt x="0" y="35533"/>
                    </a:cubicBezTo>
                    <a:lnTo>
                      <a:pt x="6018" y="40517"/>
                    </a:lnTo>
                    <a:cubicBezTo>
                      <a:pt x="8758" y="42201"/>
                      <a:pt x="12524" y="44617"/>
                      <a:pt x="15835" y="44617"/>
                    </a:cubicBezTo>
                    <a:cubicBezTo>
                      <a:pt x="19099" y="44617"/>
                      <a:pt x="21922" y="42270"/>
                      <a:pt x="22888" y="34560"/>
                    </a:cubicBezTo>
                    <a:cubicBezTo>
                      <a:pt x="24864" y="19028"/>
                      <a:pt x="15016" y="0"/>
                      <a:pt x="11702" y="0"/>
                    </a:cubicBezTo>
                    <a:close/>
                  </a:path>
                </a:pathLst>
              </a:custGeom>
              <a:solidFill>
                <a:srgbClr val="8285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15"/>
              <p:cNvSpPr/>
              <p:nvPr/>
            </p:nvSpPr>
            <p:spPr>
              <a:xfrm>
                <a:off x="5290650" y="2843800"/>
                <a:ext cx="630725" cy="569725"/>
              </a:xfrm>
              <a:custGeom>
                <a:rect b="b" l="l" r="r" t="t"/>
                <a:pathLst>
                  <a:path extrusionOk="0" h="22789" w="25229">
                    <a:moveTo>
                      <a:pt x="22432" y="0"/>
                    </a:moveTo>
                    <a:lnTo>
                      <a:pt x="22432" y="0"/>
                    </a:lnTo>
                    <a:cubicBezTo>
                      <a:pt x="20730" y="9301"/>
                      <a:pt x="0" y="13618"/>
                      <a:pt x="0" y="13618"/>
                    </a:cubicBezTo>
                    <a:cubicBezTo>
                      <a:pt x="8620" y="21143"/>
                      <a:pt x="13448" y="22788"/>
                      <a:pt x="16022" y="22788"/>
                    </a:cubicBezTo>
                    <a:cubicBezTo>
                      <a:pt x="18023" y="22788"/>
                      <a:pt x="18663" y="21794"/>
                      <a:pt x="18663" y="21794"/>
                    </a:cubicBezTo>
                    <a:cubicBezTo>
                      <a:pt x="25228" y="17387"/>
                      <a:pt x="22432" y="2"/>
                      <a:pt x="22432" y="0"/>
                    </a:cubicBezTo>
                    <a:close/>
                  </a:path>
                </a:pathLst>
              </a:custGeom>
              <a:solidFill>
                <a:srgbClr val="384B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15"/>
              <p:cNvSpPr/>
              <p:nvPr/>
            </p:nvSpPr>
            <p:spPr>
              <a:xfrm>
                <a:off x="4518600" y="2696975"/>
                <a:ext cx="1006875" cy="505825"/>
              </a:xfrm>
              <a:custGeom>
                <a:rect b="b" l="l" r="r" t="t"/>
                <a:pathLst>
                  <a:path extrusionOk="0" h="20233" w="40275">
                    <a:moveTo>
                      <a:pt x="14606" y="0"/>
                    </a:moveTo>
                    <a:cubicBezTo>
                      <a:pt x="7727" y="0"/>
                      <a:pt x="4812" y="3948"/>
                      <a:pt x="2523" y="7120"/>
                    </a:cubicBezTo>
                    <a:cubicBezTo>
                      <a:pt x="0" y="10645"/>
                      <a:pt x="3404" y="13320"/>
                      <a:pt x="11642" y="13503"/>
                    </a:cubicBezTo>
                    <a:cubicBezTo>
                      <a:pt x="19879" y="13715"/>
                      <a:pt x="25867" y="18032"/>
                      <a:pt x="28998" y="19703"/>
                    </a:cubicBezTo>
                    <a:cubicBezTo>
                      <a:pt x="29705" y="20085"/>
                      <a:pt x="30272" y="20232"/>
                      <a:pt x="30725" y="20232"/>
                    </a:cubicBezTo>
                    <a:cubicBezTo>
                      <a:pt x="32258" y="20232"/>
                      <a:pt x="32493" y="18548"/>
                      <a:pt x="32493" y="18548"/>
                    </a:cubicBezTo>
                    <a:cubicBezTo>
                      <a:pt x="40274" y="6238"/>
                      <a:pt x="37934" y="1740"/>
                      <a:pt x="35107" y="706"/>
                    </a:cubicBezTo>
                    <a:cubicBezTo>
                      <a:pt x="34253" y="394"/>
                      <a:pt x="33028" y="304"/>
                      <a:pt x="31499" y="304"/>
                    </a:cubicBezTo>
                    <a:cubicBezTo>
                      <a:pt x="29396" y="304"/>
                      <a:pt x="26718" y="474"/>
                      <a:pt x="23638" y="474"/>
                    </a:cubicBezTo>
                    <a:cubicBezTo>
                      <a:pt x="21540" y="474"/>
                      <a:pt x="19255" y="395"/>
                      <a:pt x="16839" y="129"/>
                    </a:cubicBezTo>
                    <a:cubicBezTo>
                      <a:pt x="16051" y="41"/>
                      <a:pt x="15308" y="0"/>
                      <a:pt x="14606" y="0"/>
                    </a:cubicBezTo>
                    <a:close/>
                  </a:path>
                </a:pathLst>
              </a:custGeom>
              <a:solidFill>
                <a:srgbClr val="384B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15"/>
              <p:cNvSpPr/>
              <p:nvPr/>
            </p:nvSpPr>
            <p:spPr>
              <a:xfrm>
                <a:off x="4539875" y="2697975"/>
                <a:ext cx="702925" cy="491600"/>
              </a:xfrm>
              <a:custGeom>
                <a:rect b="b" l="l" r="r" t="t"/>
                <a:pathLst>
                  <a:path extrusionOk="0" h="19664" w="28117">
                    <a:moveTo>
                      <a:pt x="14946" y="1"/>
                    </a:moveTo>
                    <a:cubicBezTo>
                      <a:pt x="5226" y="1"/>
                      <a:pt x="3421" y="5322"/>
                      <a:pt x="2158" y="6441"/>
                    </a:cubicBezTo>
                    <a:cubicBezTo>
                      <a:pt x="821" y="7627"/>
                      <a:pt x="0" y="9815"/>
                      <a:pt x="2097" y="11517"/>
                    </a:cubicBezTo>
                    <a:cubicBezTo>
                      <a:pt x="4195" y="13220"/>
                      <a:pt x="6718" y="12855"/>
                      <a:pt x="13587" y="13736"/>
                    </a:cubicBezTo>
                    <a:cubicBezTo>
                      <a:pt x="20456" y="14618"/>
                      <a:pt x="28116" y="19663"/>
                      <a:pt x="28116" y="19663"/>
                    </a:cubicBezTo>
                    <a:cubicBezTo>
                      <a:pt x="26536" y="17444"/>
                      <a:pt x="24681" y="12308"/>
                      <a:pt x="22463" y="7080"/>
                    </a:cubicBezTo>
                    <a:cubicBezTo>
                      <a:pt x="20244" y="1821"/>
                      <a:pt x="16748" y="58"/>
                      <a:pt x="16748" y="58"/>
                    </a:cubicBezTo>
                    <a:cubicBezTo>
                      <a:pt x="16119" y="19"/>
                      <a:pt x="15519" y="1"/>
                      <a:pt x="14946" y="1"/>
                    </a:cubicBezTo>
                    <a:close/>
                  </a:path>
                </a:pathLst>
              </a:custGeom>
              <a:solidFill>
                <a:srgbClr val="8285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15"/>
              <p:cNvSpPr/>
              <p:nvPr/>
            </p:nvSpPr>
            <p:spPr>
              <a:xfrm>
                <a:off x="4644725" y="3037650"/>
                <a:ext cx="656575" cy="1104250"/>
              </a:xfrm>
              <a:custGeom>
                <a:rect b="b" l="l" r="r" t="t"/>
                <a:pathLst>
                  <a:path extrusionOk="0" h="44170" w="26263">
                    <a:moveTo>
                      <a:pt x="10038" y="0"/>
                    </a:moveTo>
                    <a:cubicBezTo>
                      <a:pt x="7574" y="0"/>
                      <a:pt x="5327" y="1047"/>
                      <a:pt x="3983" y="4161"/>
                    </a:cubicBezTo>
                    <a:cubicBezTo>
                      <a:pt x="1" y="13311"/>
                      <a:pt x="6505" y="34618"/>
                      <a:pt x="9089" y="39451"/>
                    </a:cubicBezTo>
                    <a:cubicBezTo>
                      <a:pt x="10427" y="41969"/>
                      <a:pt x="11961" y="44170"/>
                      <a:pt x="13230" y="44170"/>
                    </a:cubicBezTo>
                    <a:cubicBezTo>
                      <a:pt x="14411" y="44170"/>
                      <a:pt x="15364" y="42262"/>
                      <a:pt x="15715" y="36928"/>
                    </a:cubicBezTo>
                    <a:cubicBezTo>
                      <a:pt x="16445" y="25864"/>
                      <a:pt x="20852" y="11396"/>
                      <a:pt x="23557" y="9268"/>
                    </a:cubicBezTo>
                    <a:cubicBezTo>
                      <a:pt x="26263" y="7140"/>
                      <a:pt x="25837" y="5864"/>
                      <a:pt x="25837" y="5864"/>
                    </a:cubicBezTo>
                    <a:cubicBezTo>
                      <a:pt x="25442" y="5256"/>
                      <a:pt x="24013" y="5073"/>
                      <a:pt x="21855" y="4374"/>
                    </a:cubicBezTo>
                    <a:cubicBezTo>
                      <a:pt x="20412" y="3933"/>
                      <a:pt x="14815" y="0"/>
                      <a:pt x="10038" y="0"/>
                    </a:cubicBezTo>
                    <a:close/>
                  </a:path>
                </a:pathLst>
              </a:custGeom>
              <a:solidFill>
                <a:srgbClr val="8285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15"/>
              <p:cNvSpPr/>
              <p:nvPr/>
            </p:nvSpPr>
            <p:spPr>
              <a:xfrm>
                <a:off x="4645500" y="3040425"/>
                <a:ext cx="660350" cy="646125"/>
              </a:xfrm>
              <a:custGeom>
                <a:rect b="b" l="l" r="r" t="t"/>
                <a:pathLst>
                  <a:path extrusionOk="0" h="25845" w="26414">
                    <a:moveTo>
                      <a:pt x="10314" y="0"/>
                    </a:moveTo>
                    <a:cubicBezTo>
                      <a:pt x="10006" y="0"/>
                      <a:pt x="9689" y="13"/>
                      <a:pt x="9362" y="38"/>
                    </a:cubicBezTo>
                    <a:cubicBezTo>
                      <a:pt x="3161" y="525"/>
                      <a:pt x="0" y="7242"/>
                      <a:pt x="4499" y="25844"/>
                    </a:cubicBezTo>
                    <a:cubicBezTo>
                      <a:pt x="4499" y="25844"/>
                      <a:pt x="2614" y="16026"/>
                      <a:pt x="12250" y="12622"/>
                    </a:cubicBezTo>
                    <a:cubicBezTo>
                      <a:pt x="21885" y="9218"/>
                      <a:pt x="24043" y="9765"/>
                      <a:pt x="25715" y="6543"/>
                    </a:cubicBezTo>
                    <a:cubicBezTo>
                      <a:pt x="25715" y="6543"/>
                      <a:pt x="26414" y="5357"/>
                      <a:pt x="22341" y="4628"/>
                    </a:cubicBezTo>
                    <a:cubicBezTo>
                      <a:pt x="18454" y="3937"/>
                      <a:pt x="15849" y="0"/>
                      <a:pt x="10314" y="0"/>
                    </a:cubicBezTo>
                    <a:close/>
                  </a:path>
                </a:pathLst>
              </a:custGeom>
              <a:solidFill>
                <a:srgbClr val="384B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15"/>
              <p:cNvSpPr/>
              <p:nvPr/>
            </p:nvSpPr>
            <p:spPr>
              <a:xfrm>
                <a:off x="5202500" y="3131750"/>
                <a:ext cx="155025" cy="152100"/>
              </a:xfrm>
              <a:custGeom>
                <a:rect b="b" l="l" r="r" t="t"/>
                <a:pathLst>
                  <a:path extrusionOk="0" h="6084" w="6201">
                    <a:moveTo>
                      <a:pt x="3121" y="0"/>
                    </a:moveTo>
                    <a:cubicBezTo>
                      <a:pt x="3084" y="0"/>
                      <a:pt x="3047" y="1"/>
                      <a:pt x="3009" y="2"/>
                    </a:cubicBezTo>
                    <a:cubicBezTo>
                      <a:pt x="1307" y="63"/>
                      <a:pt x="0" y="1492"/>
                      <a:pt x="61" y="3163"/>
                    </a:cubicBezTo>
                    <a:cubicBezTo>
                      <a:pt x="120" y="4798"/>
                      <a:pt x="1487" y="6083"/>
                      <a:pt x="3110" y="6083"/>
                    </a:cubicBezTo>
                    <a:cubicBezTo>
                      <a:pt x="3147" y="6083"/>
                      <a:pt x="3185" y="6083"/>
                      <a:pt x="3222" y="6081"/>
                    </a:cubicBezTo>
                    <a:cubicBezTo>
                      <a:pt x="4894" y="6021"/>
                      <a:pt x="6201" y="4622"/>
                      <a:pt x="6140" y="2920"/>
                    </a:cubicBezTo>
                    <a:cubicBezTo>
                      <a:pt x="6081" y="1286"/>
                      <a:pt x="4743" y="0"/>
                      <a:pt x="3121" y="0"/>
                    </a:cubicBezTo>
                    <a:close/>
                  </a:path>
                </a:pathLst>
              </a:custGeom>
              <a:solidFill>
                <a:srgbClr val="8285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6" name="Google Shape;596;p15"/>
            <p:cNvGrpSpPr/>
            <p:nvPr/>
          </p:nvGrpSpPr>
          <p:grpSpPr>
            <a:xfrm rot="10800000">
              <a:off x="1260125" y="4477775"/>
              <a:ext cx="395950" cy="396700"/>
              <a:chOff x="1236600" y="1440275"/>
              <a:chExt cx="395950" cy="396700"/>
            </a:xfrm>
          </p:grpSpPr>
          <p:sp>
            <p:nvSpPr>
              <p:cNvPr id="597" name="Google Shape;597;p15"/>
              <p:cNvSpPr/>
              <p:nvPr/>
            </p:nvSpPr>
            <p:spPr>
              <a:xfrm>
                <a:off x="1384800" y="1440275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15"/>
              <p:cNvSpPr/>
              <p:nvPr/>
            </p:nvSpPr>
            <p:spPr>
              <a:xfrm>
                <a:off x="1447100" y="150182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15"/>
              <p:cNvSpPr/>
              <p:nvPr/>
            </p:nvSpPr>
            <p:spPr>
              <a:xfrm>
                <a:off x="1447850" y="16192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15"/>
              <p:cNvSpPr/>
              <p:nvPr/>
            </p:nvSpPr>
            <p:spPr>
              <a:xfrm>
                <a:off x="1441025" y="1651525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15"/>
              <p:cNvSpPr/>
              <p:nvPr/>
            </p:nvSpPr>
            <p:spPr>
              <a:xfrm>
                <a:off x="1371875" y="1652300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15"/>
              <p:cNvSpPr/>
              <p:nvPr/>
            </p:nvSpPr>
            <p:spPr>
              <a:xfrm>
                <a:off x="1291325" y="164470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15"/>
              <p:cNvSpPr/>
              <p:nvPr/>
            </p:nvSpPr>
            <p:spPr>
              <a:xfrm>
                <a:off x="1236600" y="16080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15"/>
              <p:cNvSpPr/>
              <p:nvPr/>
            </p:nvSpPr>
            <p:spPr>
              <a:xfrm>
                <a:off x="1298175" y="1495000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15"/>
              <p:cNvSpPr/>
              <p:nvPr/>
            </p:nvSpPr>
            <p:spPr>
              <a:xfrm>
                <a:off x="1407575" y="160745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6" name="Google Shape;606;p15"/>
            <p:cNvGrpSpPr/>
            <p:nvPr/>
          </p:nvGrpSpPr>
          <p:grpSpPr>
            <a:xfrm rot="10800000">
              <a:off x="8279025" y="3611750"/>
              <a:ext cx="395950" cy="396700"/>
              <a:chOff x="1236600" y="1440275"/>
              <a:chExt cx="395950" cy="396700"/>
            </a:xfrm>
          </p:grpSpPr>
          <p:sp>
            <p:nvSpPr>
              <p:cNvPr id="607" name="Google Shape;607;p15"/>
              <p:cNvSpPr/>
              <p:nvPr/>
            </p:nvSpPr>
            <p:spPr>
              <a:xfrm>
                <a:off x="1384800" y="1440275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15"/>
              <p:cNvSpPr/>
              <p:nvPr/>
            </p:nvSpPr>
            <p:spPr>
              <a:xfrm>
                <a:off x="1447100" y="150182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15"/>
              <p:cNvSpPr/>
              <p:nvPr/>
            </p:nvSpPr>
            <p:spPr>
              <a:xfrm>
                <a:off x="1447850" y="16192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15"/>
              <p:cNvSpPr/>
              <p:nvPr/>
            </p:nvSpPr>
            <p:spPr>
              <a:xfrm>
                <a:off x="1441025" y="1651525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15"/>
              <p:cNvSpPr/>
              <p:nvPr/>
            </p:nvSpPr>
            <p:spPr>
              <a:xfrm>
                <a:off x="1371875" y="1652300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15"/>
              <p:cNvSpPr/>
              <p:nvPr/>
            </p:nvSpPr>
            <p:spPr>
              <a:xfrm>
                <a:off x="1291325" y="164470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15"/>
              <p:cNvSpPr/>
              <p:nvPr/>
            </p:nvSpPr>
            <p:spPr>
              <a:xfrm>
                <a:off x="1236600" y="16080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15"/>
              <p:cNvSpPr/>
              <p:nvPr/>
            </p:nvSpPr>
            <p:spPr>
              <a:xfrm>
                <a:off x="1298175" y="1495000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15"/>
              <p:cNvSpPr/>
              <p:nvPr/>
            </p:nvSpPr>
            <p:spPr>
              <a:xfrm>
                <a:off x="1407575" y="160745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6" name="Google Shape;616;p15"/>
            <p:cNvGrpSpPr/>
            <p:nvPr/>
          </p:nvGrpSpPr>
          <p:grpSpPr>
            <a:xfrm rot="10800000">
              <a:off x="8279025" y="341150"/>
              <a:ext cx="395950" cy="396700"/>
              <a:chOff x="1236600" y="1440275"/>
              <a:chExt cx="395950" cy="396700"/>
            </a:xfrm>
          </p:grpSpPr>
          <p:sp>
            <p:nvSpPr>
              <p:cNvPr id="617" name="Google Shape;617;p15"/>
              <p:cNvSpPr/>
              <p:nvPr/>
            </p:nvSpPr>
            <p:spPr>
              <a:xfrm>
                <a:off x="1384800" y="1440275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15"/>
              <p:cNvSpPr/>
              <p:nvPr/>
            </p:nvSpPr>
            <p:spPr>
              <a:xfrm>
                <a:off x="1447100" y="150182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15"/>
              <p:cNvSpPr/>
              <p:nvPr/>
            </p:nvSpPr>
            <p:spPr>
              <a:xfrm>
                <a:off x="1447850" y="16192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15"/>
              <p:cNvSpPr/>
              <p:nvPr/>
            </p:nvSpPr>
            <p:spPr>
              <a:xfrm>
                <a:off x="1441025" y="1651525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15"/>
              <p:cNvSpPr/>
              <p:nvPr/>
            </p:nvSpPr>
            <p:spPr>
              <a:xfrm>
                <a:off x="1371875" y="1652300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15"/>
              <p:cNvSpPr/>
              <p:nvPr/>
            </p:nvSpPr>
            <p:spPr>
              <a:xfrm>
                <a:off x="1291325" y="164470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15"/>
              <p:cNvSpPr/>
              <p:nvPr/>
            </p:nvSpPr>
            <p:spPr>
              <a:xfrm>
                <a:off x="1236600" y="16080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15"/>
              <p:cNvSpPr/>
              <p:nvPr/>
            </p:nvSpPr>
            <p:spPr>
              <a:xfrm>
                <a:off x="1298175" y="1495000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15"/>
              <p:cNvSpPr/>
              <p:nvPr/>
            </p:nvSpPr>
            <p:spPr>
              <a:xfrm>
                <a:off x="1407575" y="160745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26" name="Google Shape;626;p15"/>
            <p:cNvSpPr/>
            <p:nvPr/>
          </p:nvSpPr>
          <p:spPr>
            <a:xfrm rot="10800000">
              <a:off x="8804725" y="1982150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8" y="2949"/>
                  </a:lnTo>
                  <a:lnTo>
                    <a:pt x="1976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5"/>
            <p:cNvSpPr/>
            <p:nvPr/>
          </p:nvSpPr>
          <p:spPr>
            <a:xfrm rot="10800000">
              <a:off x="5919425" y="341150"/>
              <a:ext cx="49425" cy="86650"/>
            </a:xfrm>
            <a:custGeom>
              <a:rect b="b" l="l" r="r" t="t"/>
              <a:pathLst>
                <a:path extrusionOk="0" h="3466" w="1977">
                  <a:moveTo>
                    <a:pt x="1186" y="1"/>
                  </a:moveTo>
                  <a:lnTo>
                    <a:pt x="1" y="426"/>
                  </a:lnTo>
                  <a:lnTo>
                    <a:pt x="791" y="3466"/>
                  </a:lnTo>
                  <a:lnTo>
                    <a:pt x="1976" y="3071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5"/>
            <p:cNvSpPr/>
            <p:nvPr/>
          </p:nvSpPr>
          <p:spPr>
            <a:xfrm rot="10800000">
              <a:off x="517238" y="2255613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5"/>
            <p:cNvSpPr/>
            <p:nvPr/>
          </p:nvSpPr>
          <p:spPr>
            <a:xfrm rot="10800000">
              <a:off x="3869000" y="480072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5"/>
            <p:cNvSpPr/>
            <p:nvPr/>
          </p:nvSpPr>
          <p:spPr>
            <a:xfrm rot="10800000">
              <a:off x="517638" y="377322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5"/>
            <p:cNvSpPr/>
            <p:nvPr/>
          </p:nvSpPr>
          <p:spPr>
            <a:xfrm rot="10800000">
              <a:off x="8162663" y="480072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5"/>
            <p:cNvSpPr/>
            <p:nvPr/>
          </p:nvSpPr>
          <p:spPr>
            <a:xfrm rot="10800000">
              <a:off x="2405850" y="737838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6"/>
          <p:cNvSpPr txBox="1"/>
          <p:nvPr>
            <p:ph hasCustomPrompt="1" type="title"/>
          </p:nvPr>
        </p:nvSpPr>
        <p:spPr>
          <a:xfrm>
            <a:off x="1202850" y="1372375"/>
            <a:ext cx="5059200" cy="16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0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35" name="Google Shape;635;p16"/>
          <p:cNvSpPr txBox="1"/>
          <p:nvPr>
            <p:ph idx="1" type="subTitle"/>
          </p:nvPr>
        </p:nvSpPr>
        <p:spPr>
          <a:xfrm>
            <a:off x="1202850" y="3440075"/>
            <a:ext cx="5059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636" name="Google Shape;636;p16"/>
          <p:cNvGrpSpPr/>
          <p:nvPr/>
        </p:nvGrpSpPr>
        <p:grpSpPr>
          <a:xfrm>
            <a:off x="333295" y="267400"/>
            <a:ext cx="8493425" cy="4620475"/>
            <a:chOff x="333295" y="267400"/>
            <a:chExt cx="8493425" cy="4620475"/>
          </a:xfrm>
        </p:grpSpPr>
        <p:sp>
          <p:nvSpPr>
            <p:cNvPr id="637" name="Google Shape;637;p16"/>
            <p:cNvSpPr/>
            <p:nvPr/>
          </p:nvSpPr>
          <p:spPr>
            <a:xfrm>
              <a:off x="333295" y="304427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8" y="2949"/>
                  </a:lnTo>
                  <a:lnTo>
                    <a:pt x="1976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38" name="Google Shape;638;p16"/>
            <p:cNvGrpSpPr/>
            <p:nvPr/>
          </p:nvGrpSpPr>
          <p:grpSpPr>
            <a:xfrm flipH="1" rot="10800000">
              <a:off x="8430770" y="616700"/>
              <a:ext cx="395950" cy="396700"/>
              <a:chOff x="7892770" y="4401075"/>
              <a:chExt cx="395950" cy="396700"/>
            </a:xfrm>
          </p:grpSpPr>
          <p:sp>
            <p:nvSpPr>
              <p:cNvPr id="639" name="Google Shape;639;p16"/>
              <p:cNvSpPr/>
              <p:nvPr/>
            </p:nvSpPr>
            <p:spPr>
              <a:xfrm flipH="1" rot="10800000">
                <a:off x="8040970" y="4613100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16"/>
              <p:cNvSpPr/>
              <p:nvPr/>
            </p:nvSpPr>
            <p:spPr>
              <a:xfrm flipH="1" rot="10800000">
                <a:off x="8103270" y="460550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16"/>
              <p:cNvSpPr/>
              <p:nvPr/>
            </p:nvSpPr>
            <p:spPr>
              <a:xfrm flipH="1" rot="10800000">
                <a:off x="8104020" y="45688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16"/>
              <p:cNvSpPr/>
              <p:nvPr/>
            </p:nvSpPr>
            <p:spPr>
              <a:xfrm flipH="1" rot="10800000">
                <a:off x="8097195" y="4456550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16"/>
              <p:cNvSpPr/>
              <p:nvPr/>
            </p:nvSpPr>
            <p:spPr>
              <a:xfrm flipH="1" rot="10800000">
                <a:off x="8028045" y="4401075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16"/>
              <p:cNvSpPr/>
              <p:nvPr/>
            </p:nvSpPr>
            <p:spPr>
              <a:xfrm flipH="1" rot="10800000">
                <a:off x="7947495" y="446262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16"/>
              <p:cNvSpPr/>
              <p:nvPr/>
            </p:nvSpPr>
            <p:spPr>
              <a:xfrm flipH="1" rot="10800000">
                <a:off x="7892770" y="45800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16"/>
              <p:cNvSpPr/>
              <p:nvPr/>
            </p:nvSpPr>
            <p:spPr>
              <a:xfrm flipH="1" rot="10800000">
                <a:off x="7954345" y="4612325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16"/>
              <p:cNvSpPr/>
              <p:nvPr/>
            </p:nvSpPr>
            <p:spPr>
              <a:xfrm flipH="1" rot="10800000">
                <a:off x="8063745" y="457510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8" name="Google Shape;648;p16"/>
            <p:cNvGrpSpPr/>
            <p:nvPr/>
          </p:nvGrpSpPr>
          <p:grpSpPr>
            <a:xfrm flipH="1" rot="10800000">
              <a:off x="563245" y="4169600"/>
              <a:ext cx="395950" cy="396700"/>
              <a:chOff x="-135705" y="1037625"/>
              <a:chExt cx="395950" cy="396700"/>
            </a:xfrm>
          </p:grpSpPr>
          <p:sp>
            <p:nvSpPr>
              <p:cNvPr id="649" name="Google Shape;649;p16"/>
              <p:cNvSpPr/>
              <p:nvPr/>
            </p:nvSpPr>
            <p:spPr>
              <a:xfrm flipH="1" rot="10800000">
                <a:off x="12495" y="1249650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16"/>
              <p:cNvSpPr/>
              <p:nvPr/>
            </p:nvSpPr>
            <p:spPr>
              <a:xfrm flipH="1" rot="10800000">
                <a:off x="74795" y="124205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16"/>
              <p:cNvSpPr/>
              <p:nvPr/>
            </p:nvSpPr>
            <p:spPr>
              <a:xfrm flipH="1" rot="10800000">
                <a:off x="75545" y="12054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16"/>
              <p:cNvSpPr/>
              <p:nvPr/>
            </p:nvSpPr>
            <p:spPr>
              <a:xfrm flipH="1" rot="10800000">
                <a:off x="68720" y="1093100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16"/>
              <p:cNvSpPr/>
              <p:nvPr/>
            </p:nvSpPr>
            <p:spPr>
              <a:xfrm flipH="1" rot="10800000">
                <a:off x="-430" y="1037625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16"/>
              <p:cNvSpPr/>
              <p:nvPr/>
            </p:nvSpPr>
            <p:spPr>
              <a:xfrm flipH="1" rot="10800000">
                <a:off x="-80980" y="109917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16"/>
              <p:cNvSpPr/>
              <p:nvPr/>
            </p:nvSpPr>
            <p:spPr>
              <a:xfrm flipH="1" rot="10800000">
                <a:off x="-135705" y="12165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16"/>
              <p:cNvSpPr/>
              <p:nvPr/>
            </p:nvSpPr>
            <p:spPr>
              <a:xfrm flipH="1" rot="10800000">
                <a:off x="-74130" y="1248875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16"/>
              <p:cNvSpPr/>
              <p:nvPr/>
            </p:nvSpPr>
            <p:spPr>
              <a:xfrm flipH="1" rot="10800000">
                <a:off x="35270" y="121165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58" name="Google Shape;658;p16"/>
            <p:cNvSpPr/>
            <p:nvPr/>
          </p:nvSpPr>
          <p:spPr>
            <a:xfrm>
              <a:off x="4357970" y="4801225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6"/>
            <p:cNvSpPr/>
            <p:nvPr/>
          </p:nvSpPr>
          <p:spPr>
            <a:xfrm>
              <a:off x="8405670" y="2327088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3106420" y="616700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6"/>
            <p:cNvSpPr/>
            <p:nvPr/>
          </p:nvSpPr>
          <p:spPr>
            <a:xfrm>
              <a:off x="5303020" y="267400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6"/>
            <p:cNvSpPr/>
            <p:nvPr/>
          </p:nvSpPr>
          <p:spPr>
            <a:xfrm>
              <a:off x="382732" y="137237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3" name="Google Shape;663;p16"/>
            <p:cNvGrpSpPr/>
            <p:nvPr/>
          </p:nvGrpSpPr>
          <p:grpSpPr>
            <a:xfrm flipH="1" rot="10800000">
              <a:off x="858820" y="267400"/>
              <a:ext cx="395950" cy="396700"/>
              <a:chOff x="-135705" y="1037625"/>
              <a:chExt cx="395950" cy="396700"/>
            </a:xfrm>
          </p:grpSpPr>
          <p:sp>
            <p:nvSpPr>
              <p:cNvPr id="664" name="Google Shape;664;p16"/>
              <p:cNvSpPr/>
              <p:nvPr/>
            </p:nvSpPr>
            <p:spPr>
              <a:xfrm flipH="1" rot="10800000">
                <a:off x="12495" y="1249650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16"/>
              <p:cNvSpPr/>
              <p:nvPr/>
            </p:nvSpPr>
            <p:spPr>
              <a:xfrm flipH="1" rot="10800000">
                <a:off x="74795" y="124205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16"/>
              <p:cNvSpPr/>
              <p:nvPr/>
            </p:nvSpPr>
            <p:spPr>
              <a:xfrm flipH="1" rot="10800000">
                <a:off x="75545" y="12054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16"/>
              <p:cNvSpPr/>
              <p:nvPr/>
            </p:nvSpPr>
            <p:spPr>
              <a:xfrm flipH="1" rot="10800000">
                <a:off x="68720" y="1093100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16"/>
              <p:cNvSpPr/>
              <p:nvPr/>
            </p:nvSpPr>
            <p:spPr>
              <a:xfrm flipH="1" rot="10800000">
                <a:off x="-430" y="1037625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16"/>
              <p:cNvSpPr/>
              <p:nvPr/>
            </p:nvSpPr>
            <p:spPr>
              <a:xfrm flipH="1" rot="10800000">
                <a:off x="-80980" y="109917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16"/>
              <p:cNvSpPr/>
              <p:nvPr/>
            </p:nvSpPr>
            <p:spPr>
              <a:xfrm flipH="1" rot="10800000">
                <a:off x="-135705" y="12165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16"/>
              <p:cNvSpPr/>
              <p:nvPr/>
            </p:nvSpPr>
            <p:spPr>
              <a:xfrm flipH="1" rot="10800000">
                <a:off x="-74130" y="1248875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16"/>
              <p:cNvSpPr/>
              <p:nvPr/>
            </p:nvSpPr>
            <p:spPr>
              <a:xfrm flipH="1" rot="10800000">
                <a:off x="35270" y="121165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7"/>
          <p:cNvSpPr txBox="1"/>
          <p:nvPr>
            <p:ph type="title"/>
          </p:nvPr>
        </p:nvSpPr>
        <p:spPr>
          <a:xfrm>
            <a:off x="1774703" y="1904175"/>
            <a:ext cx="2305500" cy="3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5" name="Google Shape;675;p17"/>
          <p:cNvSpPr txBox="1"/>
          <p:nvPr>
            <p:ph idx="1" type="subTitle"/>
          </p:nvPr>
        </p:nvSpPr>
        <p:spPr>
          <a:xfrm>
            <a:off x="1774703" y="2210475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6" name="Google Shape;676;p17"/>
          <p:cNvSpPr txBox="1"/>
          <p:nvPr>
            <p:ph idx="2" type="title"/>
          </p:nvPr>
        </p:nvSpPr>
        <p:spPr>
          <a:xfrm>
            <a:off x="5997498" y="1904175"/>
            <a:ext cx="2305500" cy="3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7" name="Google Shape;677;p17"/>
          <p:cNvSpPr txBox="1"/>
          <p:nvPr>
            <p:ph idx="3" type="subTitle"/>
          </p:nvPr>
        </p:nvSpPr>
        <p:spPr>
          <a:xfrm>
            <a:off x="5997498" y="2210475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8" name="Google Shape;678;p17"/>
          <p:cNvSpPr txBox="1"/>
          <p:nvPr>
            <p:ph idx="4" type="title"/>
          </p:nvPr>
        </p:nvSpPr>
        <p:spPr>
          <a:xfrm>
            <a:off x="1774703" y="3732575"/>
            <a:ext cx="2305500" cy="3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9" name="Google Shape;679;p17"/>
          <p:cNvSpPr txBox="1"/>
          <p:nvPr>
            <p:ph idx="5" type="subTitle"/>
          </p:nvPr>
        </p:nvSpPr>
        <p:spPr>
          <a:xfrm>
            <a:off x="1774703" y="4038875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0" name="Google Shape;680;p17"/>
          <p:cNvSpPr txBox="1"/>
          <p:nvPr>
            <p:ph idx="6" type="title"/>
          </p:nvPr>
        </p:nvSpPr>
        <p:spPr>
          <a:xfrm>
            <a:off x="5997498" y="3732575"/>
            <a:ext cx="2305500" cy="3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81" name="Google Shape;681;p17"/>
          <p:cNvSpPr txBox="1"/>
          <p:nvPr>
            <p:ph idx="7" type="subTitle"/>
          </p:nvPr>
        </p:nvSpPr>
        <p:spPr>
          <a:xfrm>
            <a:off x="5997498" y="4038875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2" name="Google Shape;682;p17"/>
          <p:cNvSpPr txBox="1"/>
          <p:nvPr>
            <p:ph idx="8" type="title"/>
          </p:nvPr>
        </p:nvSpPr>
        <p:spPr>
          <a:xfrm>
            <a:off x="883703" y="1741924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83" name="Google Shape;683;p17"/>
          <p:cNvSpPr txBox="1"/>
          <p:nvPr>
            <p:ph idx="9" type="title"/>
          </p:nvPr>
        </p:nvSpPr>
        <p:spPr>
          <a:xfrm>
            <a:off x="883703" y="358444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84" name="Google Shape;684;p17"/>
          <p:cNvSpPr txBox="1"/>
          <p:nvPr>
            <p:ph idx="13" type="title"/>
          </p:nvPr>
        </p:nvSpPr>
        <p:spPr>
          <a:xfrm>
            <a:off x="5106498" y="1756112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85" name="Google Shape;685;p17"/>
          <p:cNvSpPr txBox="1"/>
          <p:nvPr>
            <p:ph idx="14" type="title"/>
          </p:nvPr>
        </p:nvSpPr>
        <p:spPr>
          <a:xfrm>
            <a:off x="5106498" y="358444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86" name="Google Shape;686;p17"/>
          <p:cNvSpPr txBox="1"/>
          <p:nvPr>
            <p:ph idx="15"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grpSp>
        <p:nvGrpSpPr>
          <p:cNvPr id="687" name="Google Shape;687;p17"/>
          <p:cNvGrpSpPr/>
          <p:nvPr/>
        </p:nvGrpSpPr>
        <p:grpSpPr>
          <a:xfrm>
            <a:off x="276375" y="-104812"/>
            <a:ext cx="9043063" cy="5069062"/>
            <a:chOff x="276375" y="-104812"/>
            <a:chExt cx="9043063" cy="5069062"/>
          </a:xfrm>
        </p:grpSpPr>
        <p:sp>
          <p:nvSpPr>
            <p:cNvPr id="688" name="Google Shape;688;p17"/>
            <p:cNvSpPr/>
            <p:nvPr/>
          </p:nvSpPr>
          <p:spPr>
            <a:xfrm flipH="1">
              <a:off x="3203625" y="4884050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7"/>
            <p:cNvSpPr/>
            <p:nvPr/>
          </p:nvSpPr>
          <p:spPr>
            <a:xfrm flipH="1">
              <a:off x="4917613" y="4877600"/>
              <a:ext cx="49425" cy="86650"/>
            </a:xfrm>
            <a:custGeom>
              <a:rect b="b" l="l" r="r" t="t"/>
              <a:pathLst>
                <a:path extrusionOk="0" h="3466" w="1977">
                  <a:moveTo>
                    <a:pt x="1186" y="1"/>
                  </a:moveTo>
                  <a:lnTo>
                    <a:pt x="1" y="426"/>
                  </a:lnTo>
                  <a:lnTo>
                    <a:pt x="791" y="3466"/>
                  </a:lnTo>
                  <a:lnTo>
                    <a:pt x="1976" y="3071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90" name="Google Shape;690;p17"/>
            <p:cNvGrpSpPr/>
            <p:nvPr/>
          </p:nvGrpSpPr>
          <p:grpSpPr>
            <a:xfrm>
              <a:off x="7836138" y="-104812"/>
              <a:ext cx="1483300" cy="1277975"/>
              <a:chOff x="6715388" y="2456263"/>
              <a:chExt cx="1483300" cy="1277975"/>
            </a:xfrm>
          </p:grpSpPr>
          <p:sp>
            <p:nvSpPr>
              <p:cNvPr id="691" name="Google Shape;691;p17"/>
              <p:cNvSpPr/>
              <p:nvPr/>
            </p:nvSpPr>
            <p:spPr>
              <a:xfrm>
                <a:off x="7533063" y="2522063"/>
                <a:ext cx="218100" cy="508650"/>
              </a:xfrm>
              <a:custGeom>
                <a:rect b="b" l="l" r="r" t="t"/>
                <a:pathLst>
                  <a:path extrusionOk="0" h="20346" w="8724">
                    <a:moveTo>
                      <a:pt x="6441" y="1"/>
                    </a:moveTo>
                    <a:cubicBezTo>
                      <a:pt x="5716" y="1"/>
                      <a:pt x="4695" y="1082"/>
                      <a:pt x="3165" y="4000"/>
                    </a:cubicBezTo>
                    <a:cubicBezTo>
                      <a:pt x="1" y="10066"/>
                      <a:pt x="1801" y="18947"/>
                      <a:pt x="1801" y="18947"/>
                    </a:cubicBezTo>
                    <a:lnTo>
                      <a:pt x="3987" y="20345"/>
                    </a:lnTo>
                    <a:cubicBezTo>
                      <a:pt x="8322" y="12951"/>
                      <a:pt x="8724" y="5836"/>
                      <a:pt x="8025" y="2829"/>
                    </a:cubicBezTo>
                    <a:cubicBezTo>
                      <a:pt x="7662" y="1260"/>
                      <a:pt x="7224" y="1"/>
                      <a:pt x="6441" y="1"/>
                    </a:cubicBezTo>
                    <a:close/>
                  </a:path>
                </a:pathLst>
              </a:custGeom>
              <a:solidFill>
                <a:srgbClr val="8285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17"/>
              <p:cNvSpPr/>
              <p:nvPr/>
            </p:nvSpPr>
            <p:spPr>
              <a:xfrm>
                <a:off x="7621788" y="2603438"/>
                <a:ext cx="409525" cy="465300"/>
              </a:xfrm>
              <a:custGeom>
                <a:rect b="b" l="l" r="r" t="t"/>
                <a:pathLst>
                  <a:path extrusionOk="0" h="18612" w="16381">
                    <a:moveTo>
                      <a:pt x="13995" y="1"/>
                    </a:moveTo>
                    <a:cubicBezTo>
                      <a:pt x="12365" y="1"/>
                      <a:pt x="9732" y="969"/>
                      <a:pt x="6766" y="3874"/>
                    </a:cubicBezTo>
                    <a:cubicBezTo>
                      <a:pt x="2465" y="8087"/>
                      <a:pt x="0" y="16950"/>
                      <a:pt x="0" y="16950"/>
                    </a:cubicBezTo>
                    <a:lnTo>
                      <a:pt x="1626" y="18611"/>
                    </a:lnTo>
                    <a:cubicBezTo>
                      <a:pt x="3811" y="17527"/>
                      <a:pt x="7535" y="14993"/>
                      <a:pt x="10996" y="10867"/>
                    </a:cubicBezTo>
                    <a:cubicBezTo>
                      <a:pt x="14458" y="6741"/>
                      <a:pt x="16380" y="1479"/>
                      <a:pt x="15524" y="501"/>
                    </a:cubicBezTo>
                    <a:cubicBezTo>
                      <a:pt x="15258" y="197"/>
                      <a:pt x="14728" y="1"/>
                      <a:pt x="13995" y="1"/>
                    </a:cubicBezTo>
                    <a:close/>
                  </a:path>
                </a:pathLst>
              </a:custGeom>
              <a:solidFill>
                <a:srgbClr val="384B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17"/>
              <p:cNvSpPr/>
              <p:nvPr/>
            </p:nvSpPr>
            <p:spPr>
              <a:xfrm>
                <a:off x="7662438" y="2975638"/>
                <a:ext cx="518525" cy="208425"/>
              </a:xfrm>
              <a:custGeom>
                <a:rect b="b" l="l" r="r" t="t"/>
                <a:pathLst>
                  <a:path extrusionOk="0" h="8337" w="20741">
                    <a:moveTo>
                      <a:pt x="11816" y="1"/>
                    </a:moveTo>
                    <a:cubicBezTo>
                      <a:pt x="5944" y="1"/>
                      <a:pt x="0" y="3723"/>
                      <a:pt x="0" y="3723"/>
                    </a:cubicBezTo>
                    <a:lnTo>
                      <a:pt x="210" y="6223"/>
                    </a:lnTo>
                    <a:cubicBezTo>
                      <a:pt x="3882" y="7754"/>
                      <a:pt x="7016" y="8336"/>
                      <a:pt x="9643" y="8336"/>
                    </a:cubicBezTo>
                    <a:cubicBezTo>
                      <a:pt x="17420" y="8336"/>
                      <a:pt x="20741" y="3231"/>
                      <a:pt x="20349" y="2552"/>
                    </a:cubicBezTo>
                    <a:cubicBezTo>
                      <a:pt x="19842" y="1660"/>
                      <a:pt x="19964" y="1014"/>
                      <a:pt x="13583" y="122"/>
                    </a:cubicBezTo>
                    <a:cubicBezTo>
                      <a:pt x="12999" y="39"/>
                      <a:pt x="12408" y="1"/>
                      <a:pt x="11816" y="1"/>
                    </a:cubicBezTo>
                    <a:close/>
                  </a:path>
                </a:pathLst>
              </a:custGeom>
              <a:solidFill>
                <a:srgbClr val="8285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17"/>
              <p:cNvSpPr/>
              <p:nvPr/>
            </p:nvSpPr>
            <p:spPr>
              <a:xfrm>
                <a:off x="7664613" y="3108463"/>
                <a:ext cx="417400" cy="44175"/>
              </a:xfrm>
              <a:custGeom>
                <a:rect b="b" l="l" r="r" t="t"/>
                <a:pathLst>
                  <a:path extrusionOk="0" h="1767" w="16696">
                    <a:moveTo>
                      <a:pt x="16695" y="1"/>
                    </a:moveTo>
                    <a:cubicBezTo>
                      <a:pt x="16468" y="36"/>
                      <a:pt x="16328" y="71"/>
                      <a:pt x="16083" y="176"/>
                    </a:cubicBezTo>
                    <a:cubicBezTo>
                      <a:pt x="16014" y="193"/>
                      <a:pt x="15891" y="263"/>
                      <a:pt x="15734" y="316"/>
                    </a:cubicBezTo>
                    <a:cubicBezTo>
                      <a:pt x="15629" y="351"/>
                      <a:pt x="15507" y="403"/>
                      <a:pt x="15402" y="438"/>
                    </a:cubicBezTo>
                    <a:cubicBezTo>
                      <a:pt x="15279" y="473"/>
                      <a:pt x="15174" y="525"/>
                      <a:pt x="15052" y="560"/>
                    </a:cubicBezTo>
                    <a:cubicBezTo>
                      <a:pt x="14807" y="648"/>
                      <a:pt x="14563" y="735"/>
                      <a:pt x="14300" y="805"/>
                    </a:cubicBezTo>
                    <a:cubicBezTo>
                      <a:pt x="13793" y="945"/>
                      <a:pt x="13252" y="1085"/>
                      <a:pt x="12727" y="1190"/>
                    </a:cubicBezTo>
                    <a:cubicBezTo>
                      <a:pt x="11678" y="1399"/>
                      <a:pt x="10664" y="1504"/>
                      <a:pt x="9895" y="1557"/>
                    </a:cubicBezTo>
                    <a:cubicBezTo>
                      <a:pt x="9528" y="1574"/>
                      <a:pt x="9213" y="1592"/>
                      <a:pt x="9004" y="1592"/>
                    </a:cubicBezTo>
                    <a:lnTo>
                      <a:pt x="8322" y="1592"/>
                    </a:lnTo>
                    <a:cubicBezTo>
                      <a:pt x="8112" y="1592"/>
                      <a:pt x="7797" y="1592"/>
                      <a:pt x="7413" y="1574"/>
                    </a:cubicBezTo>
                    <a:cubicBezTo>
                      <a:pt x="6661" y="1539"/>
                      <a:pt x="5647" y="1452"/>
                      <a:pt x="4581" y="1295"/>
                    </a:cubicBezTo>
                    <a:cubicBezTo>
                      <a:pt x="3514" y="1120"/>
                      <a:pt x="2413" y="875"/>
                      <a:pt x="1504" y="630"/>
                    </a:cubicBezTo>
                    <a:cubicBezTo>
                      <a:pt x="1382" y="595"/>
                      <a:pt x="1277" y="560"/>
                      <a:pt x="1172" y="525"/>
                    </a:cubicBezTo>
                    <a:cubicBezTo>
                      <a:pt x="1067" y="508"/>
                      <a:pt x="962" y="473"/>
                      <a:pt x="875" y="438"/>
                    </a:cubicBezTo>
                    <a:cubicBezTo>
                      <a:pt x="840" y="438"/>
                      <a:pt x="805" y="420"/>
                      <a:pt x="770" y="403"/>
                    </a:cubicBezTo>
                    <a:cubicBezTo>
                      <a:pt x="700" y="386"/>
                      <a:pt x="647" y="368"/>
                      <a:pt x="612" y="368"/>
                    </a:cubicBezTo>
                    <a:cubicBezTo>
                      <a:pt x="368" y="281"/>
                      <a:pt x="228" y="263"/>
                      <a:pt x="1" y="246"/>
                    </a:cubicBezTo>
                    <a:lnTo>
                      <a:pt x="1" y="246"/>
                    </a:lnTo>
                    <a:cubicBezTo>
                      <a:pt x="193" y="368"/>
                      <a:pt x="315" y="438"/>
                      <a:pt x="560" y="525"/>
                    </a:cubicBezTo>
                    <a:cubicBezTo>
                      <a:pt x="595" y="543"/>
                      <a:pt x="647" y="560"/>
                      <a:pt x="717" y="578"/>
                    </a:cubicBezTo>
                    <a:cubicBezTo>
                      <a:pt x="752" y="578"/>
                      <a:pt x="787" y="595"/>
                      <a:pt x="822" y="613"/>
                    </a:cubicBezTo>
                    <a:cubicBezTo>
                      <a:pt x="910" y="630"/>
                      <a:pt x="1015" y="665"/>
                      <a:pt x="1119" y="700"/>
                    </a:cubicBezTo>
                    <a:cubicBezTo>
                      <a:pt x="1224" y="735"/>
                      <a:pt x="1347" y="753"/>
                      <a:pt x="1452" y="788"/>
                    </a:cubicBezTo>
                    <a:cubicBezTo>
                      <a:pt x="2378" y="1050"/>
                      <a:pt x="3479" y="1295"/>
                      <a:pt x="4546" y="1452"/>
                    </a:cubicBezTo>
                    <a:cubicBezTo>
                      <a:pt x="5612" y="1627"/>
                      <a:pt x="6644" y="1714"/>
                      <a:pt x="7413" y="1749"/>
                    </a:cubicBezTo>
                    <a:cubicBezTo>
                      <a:pt x="7797" y="1767"/>
                      <a:pt x="8095" y="1767"/>
                      <a:pt x="8322" y="1767"/>
                    </a:cubicBezTo>
                    <a:lnTo>
                      <a:pt x="9004" y="1767"/>
                    </a:lnTo>
                    <a:cubicBezTo>
                      <a:pt x="9213" y="1767"/>
                      <a:pt x="9528" y="1749"/>
                      <a:pt x="9913" y="1732"/>
                    </a:cubicBezTo>
                    <a:cubicBezTo>
                      <a:pt x="10682" y="1679"/>
                      <a:pt x="11696" y="1574"/>
                      <a:pt x="12762" y="1364"/>
                    </a:cubicBezTo>
                    <a:cubicBezTo>
                      <a:pt x="13286" y="1260"/>
                      <a:pt x="13828" y="1120"/>
                      <a:pt x="14353" y="962"/>
                    </a:cubicBezTo>
                    <a:cubicBezTo>
                      <a:pt x="14598" y="892"/>
                      <a:pt x="14860" y="805"/>
                      <a:pt x="15105" y="735"/>
                    </a:cubicBezTo>
                    <a:cubicBezTo>
                      <a:pt x="15227" y="683"/>
                      <a:pt x="15349" y="648"/>
                      <a:pt x="15454" y="595"/>
                    </a:cubicBezTo>
                    <a:cubicBezTo>
                      <a:pt x="15577" y="560"/>
                      <a:pt x="15681" y="508"/>
                      <a:pt x="15786" y="473"/>
                    </a:cubicBezTo>
                    <a:cubicBezTo>
                      <a:pt x="15961" y="420"/>
                      <a:pt x="16083" y="351"/>
                      <a:pt x="16153" y="333"/>
                    </a:cubicBezTo>
                    <a:cubicBezTo>
                      <a:pt x="16398" y="228"/>
                      <a:pt x="16521" y="141"/>
                      <a:pt x="16695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17"/>
              <p:cNvSpPr/>
              <p:nvPr/>
            </p:nvSpPr>
            <p:spPr>
              <a:xfrm>
                <a:off x="7613038" y="3131188"/>
                <a:ext cx="455625" cy="379775"/>
              </a:xfrm>
              <a:custGeom>
                <a:rect b="b" l="l" r="r" t="t"/>
                <a:pathLst>
                  <a:path extrusionOk="0" h="15191" w="18225">
                    <a:moveTo>
                      <a:pt x="2186" y="1"/>
                    </a:moveTo>
                    <a:lnTo>
                      <a:pt x="1" y="2378"/>
                    </a:lnTo>
                    <a:cubicBezTo>
                      <a:pt x="2361" y="7675"/>
                      <a:pt x="7675" y="11504"/>
                      <a:pt x="12762" y="14161"/>
                    </a:cubicBezTo>
                    <a:cubicBezTo>
                      <a:pt x="14111" y="14861"/>
                      <a:pt x="15202" y="15191"/>
                      <a:pt x="16004" y="15191"/>
                    </a:cubicBezTo>
                    <a:cubicBezTo>
                      <a:pt x="18224" y="15191"/>
                      <a:pt x="18222" y="12658"/>
                      <a:pt x="15332" y="8444"/>
                    </a:cubicBezTo>
                    <a:cubicBezTo>
                      <a:pt x="11416" y="2711"/>
                      <a:pt x="2186" y="1"/>
                      <a:pt x="2186" y="1"/>
                    </a:cubicBezTo>
                    <a:close/>
                  </a:path>
                </a:pathLst>
              </a:custGeom>
              <a:solidFill>
                <a:srgbClr val="8285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17"/>
              <p:cNvSpPr/>
              <p:nvPr/>
            </p:nvSpPr>
            <p:spPr>
              <a:xfrm>
                <a:off x="7647563" y="3142988"/>
                <a:ext cx="333050" cy="231675"/>
              </a:xfrm>
              <a:custGeom>
                <a:rect b="b" l="l" r="r" t="t"/>
                <a:pathLst>
                  <a:path extrusionOk="0" h="9267" w="13322">
                    <a:moveTo>
                      <a:pt x="1" y="1"/>
                    </a:moveTo>
                    <a:lnTo>
                      <a:pt x="1" y="1"/>
                    </a:lnTo>
                    <a:cubicBezTo>
                      <a:pt x="193" y="141"/>
                      <a:pt x="316" y="228"/>
                      <a:pt x="543" y="333"/>
                    </a:cubicBezTo>
                    <a:cubicBezTo>
                      <a:pt x="578" y="351"/>
                      <a:pt x="630" y="368"/>
                      <a:pt x="683" y="403"/>
                    </a:cubicBezTo>
                    <a:cubicBezTo>
                      <a:pt x="875" y="490"/>
                      <a:pt x="1102" y="595"/>
                      <a:pt x="1347" y="718"/>
                    </a:cubicBezTo>
                    <a:cubicBezTo>
                      <a:pt x="2169" y="1120"/>
                      <a:pt x="3113" y="1609"/>
                      <a:pt x="4004" y="2116"/>
                    </a:cubicBezTo>
                    <a:cubicBezTo>
                      <a:pt x="4441" y="2361"/>
                      <a:pt x="4878" y="2606"/>
                      <a:pt x="5280" y="2850"/>
                    </a:cubicBezTo>
                    <a:cubicBezTo>
                      <a:pt x="5473" y="2973"/>
                      <a:pt x="5665" y="3095"/>
                      <a:pt x="5840" y="3200"/>
                    </a:cubicBezTo>
                    <a:cubicBezTo>
                      <a:pt x="6014" y="3305"/>
                      <a:pt x="6172" y="3410"/>
                      <a:pt x="6329" y="3515"/>
                    </a:cubicBezTo>
                    <a:cubicBezTo>
                      <a:pt x="6941" y="3899"/>
                      <a:pt x="7326" y="4162"/>
                      <a:pt x="7326" y="4162"/>
                    </a:cubicBezTo>
                    <a:cubicBezTo>
                      <a:pt x="7326" y="4162"/>
                      <a:pt x="7413" y="4231"/>
                      <a:pt x="7588" y="4354"/>
                    </a:cubicBezTo>
                    <a:cubicBezTo>
                      <a:pt x="7745" y="4459"/>
                      <a:pt x="8007" y="4634"/>
                      <a:pt x="8287" y="4843"/>
                    </a:cubicBezTo>
                    <a:cubicBezTo>
                      <a:pt x="8567" y="5071"/>
                      <a:pt x="8916" y="5315"/>
                      <a:pt x="9283" y="5595"/>
                    </a:cubicBezTo>
                    <a:cubicBezTo>
                      <a:pt x="9633" y="5892"/>
                      <a:pt x="10035" y="6189"/>
                      <a:pt x="10420" y="6521"/>
                    </a:cubicBezTo>
                    <a:cubicBezTo>
                      <a:pt x="10612" y="6696"/>
                      <a:pt x="10804" y="6871"/>
                      <a:pt x="10997" y="7028"/>
                    </a:cubicBezTo>
                    <a:lnTo>
                      <a:pt x="11294" y="7291"/>
                    </a:lnTo>
                    <a:cubicBezTo>
                      <a:pt x="11381" y="7378"/>
                      <a:pt x="11469" y="7465"/>
                      <a:pt x="11556" y="7553"/>
                    </a:cubicBezTo>
                    <a:cubicBezTo>
                      <a:pt x="11748" y="7728"/>
                      <a:pt x="11923" y="7903"/>
                      <a:pt x="12098" y="8077"/>
                    </a:cubicBezTo>
                    <a:cubicBezTo>
                      <a:pt x="12185" y="8165"/>
                      <a:pt x="12273" y="8235"/>
                      <a:pt x="12360" y="8322"/>
                    </a:cubicBezTo>
                    <a:cubicBezTo>
                      <a:pt x="12430" y="8409"/>
                      <a:pt x="12500" y="8497"/>
                      <a:pt x="12587" y="8567"/>
                    </a:cubicBezTo>
                    <a:cubicBezTo>
                      <a:pt x="12692" y="8707"/>
                      <a:pt x="12797" y="8812"/>
                      <a:pt x="12832" y="8864"/>
                    </a:cubicBezTo>
                    <a:cubicBezTo>
                      <a:pt x="13024" y="9039"/>
                      <a:pt x="13147" y="9144"/>
                      <a:pt x="13322" y="9266"/>
                    </a:cubicBezTo>
                    <a:cubicBezTo>
                      <a:pt x="13217" y="9056"/>
                      <a:pt x="13147" y="8934"/>
                      <a:pt x="12972" y="8742"/>
                    </a:cubicBezTo>
                    <a:cubicBezTo>
                      <a:pt x="12920" y="8689"/>
                      <a:pt x="12815" y="8584"/>
                      <a:pt x="12710" y="8462"/>
                    </a:cubicBezTo>
                    <a:cubicBezTo>
                      <a:pt x="12622" y="8375"/>
                      <a:pt x="12552" y="8287"/>
                      <a:pt x="12483" y="8200"/>
                    </a:cubicBezTo>
                    <a:cubicBezTo>
                      <a:pt x="12395" y="8112"/>
                      <a:pt x="12308" y="8042"/>
                      <a:pt x="12220" y="7955"/>
                    </a:cubicBezTo>
                    <a:cubicBezTo>
                      <a:pt x="12046" y="7780"/>
                      <a:pt x="11871" y="7605"/>
                      <a:pt x="11678" y="7431"/>
                    </a:cubicBezTo>
                    <a:cubicBezTo>
                      <a:pt x="11591" y="7343"/>
                      <a:pt x="11504" y="7256"/>
                      <a:pt x="11399" y="7168"/>
                    </a:cubicBezTo>
                    <a:lnTo>
                      <a:pt x="11119" y="6906"/>
                    </a:lnTo>
                    <a:cubicBezTo>
                      <a:pt x="10927" y="6731"/>
                      <a:pt x="10717" y="6556"/>
                      <a:pt x="10525" y="6399"/>
                    </a:cubicBezTo>
                    <a:cubicBezTo>
                      <a:pt x="10140" y="6049"/>
                      <a:pt x="9738" y="5752"/>
                      <a:pt x="9388" y="5455"/>
                    </a:cubicBezTo>
                    <a:cubicBezTo>
                      <a:pt x="9021" y="5175"/>
                      <a:pt x="8672" y="4931"/>
                      <a:pt x="8392" y="4703"/>
                    </a:cubicBezTo>
                    <a:cubicBezTo>
                      <a:pt x="8095" y="4494"/>
                      <a:pt x="7850" y="4336"/>
                      <a:pt x="7675" y="4214"/>
                    </a:cubicBezTo>
                    <a:cubicBezTo>
                      <a:pt x="7518" y="4092"/>
                      <a:pt x="7413" y="4022"/>
                      <a:pt x="7413" y="4022"/>
                    </a:cubicBezTo>
                    <a:cubicBezTo>
                      <a:pt x="7413" y="4022"/>
                      <a:pt x="7028" y="3759"/>
                      <a:pt x="6417" y="3375"/>
                    </a:cubicBezTo>
                    <a:cubicBezTo>
                      <a:pt x="6277" y="3270"/>
                      <a:pt x="6102" y="3165"/>
                      <a:pt x="5927" y="3060"/>
                    </a:cubicBezTo>
                    <a:cubicBezTo>
                      <a:pt x="5752" y="2938"/>
                      <a:pt x="5560" y="2833"/>
                      <a:pt x="5368" y="2711"/>
                    </a:cubicBezTo>
                    <a:cubicBezTo>
                      <a:pt x="4966" y="2466"/>
                      <a:pt x="4529" y="2221"/>
                      <a:pt x="4092" y="1959"/>
                    </a:cubicBezTo>
                    <a:cubicBezTo>
                      <a:pt x="3200" y="1452"/>
                      <a:pt x="2238" y="962"/>
                      <a:pt x="1434" y="560"/>
                    </a:cubicBezTo>
                    <a:cubicBezTo>
                      <a:pt x="1172" y="438"/>
                      <a:pt x="945" y="333"/>
                      <a:pt x="753" y="246"/>
                    </a:cubicBezTo>
                    <a:cubicBezTo>
                      <a:pt x="700" y="211"/>
                      <a:pt x="648" y="193"/>
                      <a:pt x="613" y="176"/>
                    </a:cubicBezTo>
                    <a:cubicBezTo>
                      <a:pt x="385" y="71"/>
                      <a:pt x="228" y="36"/>
                      <a:pt x="1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17"/>
              <p:cNvSpPr/>
              <p:nvPr/>
            </p:nvSpPr>
            <p:spPr>
              <a:xfrm>
                <a:off x="7656313" y="3114363"/>
                <a:ext cx="542375" cy="259925"/>
              </a:xfrm>
              <a:custGeom>
                <a:rect b="b" l="l" r="r" t="t"/>
                <a:pathLst>
                  <a:path extrusionOk="0" h="10397" w="21695">
                    <a:moveTo>
                      <a:pt x="1301" y="0"/>
                    </a:moveTo>
                    <a:cubicBezTo>
                      <a:pt x="688" y="0"/>
                      <a:pt x="333" y="10"/>
                      <a:pt x="333" y="10"/>
                    </a:cubicBezTo>
                    <a:lnTo>
                      <a:pt x="1" y="1006"/>
                    </a:lnTo>
                    <a:cubicBezTo>
                      <a:pt x="8580" y="8602"/>
                      <a:pt x="13530" y="10396"/>
                      <a:pt x="16307" y="10396"/>
                    </a:cubicBezTo>
                    <a:cubicBezTo>
                      <a:pt x="18413" y="10396"/>
                      <a:pt x="19268" y="9364"/>
                      <a:pt x="19510" y="9048"/>
                    </a:cubicBezTo>
                    <a:cubicBezTo>
                      <a:pt x="20087" y="8313"/>
                      <a:pt x="21695" y="5114"/>
                      <a:pt x="16503" y="2422"/>
                    </a:cubicBezTo>
                    <a:cubicBezTo>
                      <a:pt x="12245" y="200"/>
                      <a:pt x="4095" y="0"/>
                      <a:pt x="1301" y="0"/>
                    </a:cubicBezTo>
                    <a:close/>
                  </a:path>
                </a:pathLst>
              </a:custGeom>
              <a:solidFill>
                <a:srgbClr val="384B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17"/>
              <p:cNvSpPr/>
              <p:nvPr/>
            </p:nvSpPr>
            <p:spPr>
              <a:xfrm>
                <a:off x="7444713" y="3190638"/>
                <a:ext cx="280250" cy="543600"/>
              </a:xfrm>
              <a:custGeom>
                <a:rect b="b" l="l" r="r" t="t"/>
                <a:pathLst>
                  <a:path extrusionOk="0" h="21744" w="11210">
                    <a:moveTo>
                      <a:pt x="6734" y="0"/>
                    </a:moveTo>
                    <a:lnTo>
                      <a:pt x="3133" y="612"/>
                    </a:lnTo>
                    <a:cubicBezTo>
                      <a:pt x="3133" y="612"/>
                      <a:pt x="1664" y="3532"/>
                      <a:pt x="843" y="6486"/>
                    </a:cubicBezTo>
                    <a:cubicBezTo>
                      <a:pt x="0" y="9515"/>
                      <a:pt x="839" y="21744"/>
                      <a:pt x="4819" y="21744"/>
                    </a:cubicBezTo>
                    <a:cubicBezTo>
                      <a:pt x="5134" y="21744"/>
                      <a:pt x="5469" y="21667"/>
                      <a:pt x="5825" y="21502"/>
                    </a:cubicBezTo>
                    <a:cubicBezTo>
                      <a:pt x="10667" y="19247"/>
                      <a:pt x="11209" y="10804"/>
                      <a:pt x="9443" y="6923"/>
                    </a:cubicBezTo>
                    <a:cubicBezTo>
                      <a:pt x="7678" y="3042"/>
                      <a:pt x="6734" y="0"/>
                      <a:pt x="6734" y="0"/>
                    </a:cubicBezTo>
                    <a:close/>
                  </a:path>
                </a:pathLst>
              </a:custGeom>
              <a:solidFill>
                <a:srgbClr val="8285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17"/>
              <p:cNvSpPr/>
              <p:nvPr/>
            </p:nvSpPr>
            <p:spPr>
              <a:xfrm>
                <a:off x="7581138" y="3195438"/>
                <a:ext cx="45050" cy="436625"/>
              </a:xfrm>
              <a:custGeom>
                <a:rect b="b" l="l" r="r" t="t"/>
                <a:pathLst>
                  <a:path extrusionOk="0" h="17465" w="1802">
                    <a:moveTo>
                      <a:pt x="1" y="1"/>
                    </a:moveTo>
                    <a:cubicBezTo>
                      <a:pt x="1" y="228"/>
                      <a:pt x="18" y="385"/>
                      <a:pt x="71" y="630"/>
                    </a:cubicBezTo>
                    <a:cubicBezTo>
                      <a:pt x="123" y="805"/>
                      <a:pt x="210" y="1137"/>
                      <a:pt x="315" y="1557"/>
                    </a:cubicBezTo>
                    <a:cubicBezTo>
                      <a:pt x="543" y="2518"/>
                      <a:pt x="787" y="3672"/>
                      <a:pt x="962" y="4773"/>
                    </a:cubicBezTo>
                    <a:cubicBezTo>
                      <a:pt x="1172" y="5874"/>
                      <a:pt x="1312" y="6941"/>
                      <a:pt x="1399" y="7727"/>
                    </a:cubicBezTo>
                    <a:cubicBezTo>
                      <a:pt x="1469" y="8514"/>
                      <a:pt x="1504" y="9021"/>
                      <a:pt x="1504" y="9021"/>
                    </a:cubicBezTo>
                    <a:cubicBezTo>
                      <a:pt x="1504" y="9021"/>
                      <a:pt x="1557" y="9528"/>
                      <a:pt x="1592" y="10315"/>
                    </a:cubicBezTo>
                    <a:cubicBezTo>
                      <a:pt x="1609" y="11101"/>
                      <a:pt x="1626" y="12168"/>
                      <a:pt x="1539" y="13286"/>
                    </a:cubicBezTo>
                    <a:cubicBezTo>
                      <a:pt x="1487" y="13846"/>
                      <a:pt x="1417" y="14405"/>
                      <a:pt x="1312" y="14947"/>
                    </a:cubicBezTo>
                    <a:cubicBezTo>
                      <a:pt x="1259" y="15227"/>
                      <a:pt x="1207" y="15489"/>
                      <a:pt x="1154" y="15751"/>
                    </a:cubicBezTo>
                    <a:cubicBezTo>
                      <a:pt x="1120" y="15874"/>
                      <a:pt x="1085" y="16014"/>
                      <a:pt x="1050" y="16136"/>
                    </a:cubicBezTo>
                    <a:cubicBezTo>
                      <a:pt x="1032" y="16188"/>
                      <a:pt x="1015" y="16258"/>
                      <a:pt x="997" y="16311"/>
                    </a:cubicBezTo>
                    <a:cubicBezTo>
                      <a:pt x="980" y="16363"/>
                      <a:pt x="962" y="16433"/>
                      <a:pt x="945" y="16486"/>
                    </a:cubicBezTo>
                    <a:cubicBezTo>
                      <a:pt x="892" y="16643"/>
                      <a:pt x="840" y="16783"/>
                      <a:pt x="822" y="16853"/>
                    </a:cubicBezTo>
                    <a:cubicBezTo>
                      <a:pt x="735" y="17080"/>
                      <a:pt x="700" y="17237"/>
                      <a:pt x="682" y="17465"/>
                    </a:cubicBezTo>
                    <a:cubicBezTo>
                      <a:pt x="805" y="17272"/>
                      <a:pt x="892" y="17150"/>
                      <a:pt x="980" y="16905"/>
                    </a:cubicBezTo>
                    <a:cubicBezTo>
                      <a:pt x="1015" y="16835"/>
                      <a:pt x="1050" y="16695"/>
                      <a:pt x="1102" y="16538"/>
                    </a:cubicBezTo>
                    <a:cubicBezTo>
                      <a:pt x="1120" y="16468"/>
                      <a:pt x="1137" y="16416"/>
                      <a:pt x="1154" y="16363"/>
                    </a:cubicBezTo>
                    <a:cubicBezTo>
                      <a:pt x="1189" y="16311"/>
                      <a:pt x="1189" y="16241"/>
                      <a:pt x="1207" y="16171"/>
                    </a:cubicBezTo>
                    <a:cubicBezTo>
                      <a:pt x="1242" y="16049"/>
                      <a:pt x="1277" y="15926"/>
                      <a:pt x="1312" y="15786"/>
                    </a:cubicBezTo>
                    <a:cubicBezTo>
                      <a:pt x="1382" y="15524"/>
                      <a:pt x="1434" y="15262"/>
                      <a:pt x="1487" y="14982"/>
                    </a:cubicBezTo>
                    <a:cubicBezTo>
                      <a:pt x="1574" y="14423"/>
                      <a:pt x="1661" y="13863"/>
                      <a:pt x="1696" y="13304"/>
                    </a:cubicBezTo>
                    <a:cubicBezTo>
                      <a:pt x="1801" y="12168"/>
                      <a:pt x="1784" y="11101"/>
                      <a:pt x="1749" y="10297"/>
                    </a:cubicBezTo>
                    <a:cubicBezTo>
                      <a:pt x="1731" y="9511"/>
                      <a:pt x="1679" y="9004"/>
                      <a:pt x="1679" y="9004"/>
                    </a:cubicBezTo>
                    <a:cubicBezTo>
                      <a:pt x="1679" y="9004"/>
                      <a:pt x="1644" y="8497"/>
                      <a:pt x="1557" y="7710"/>
                    </a:cubicBezTo>
                    <a:cubicBezTo>
                      <a:pt x="1487" y="6923"/>
                      <a:pt x="1329" y="5857"/>
                      <a:pt x="1137" y="4738"/>
                    </a:cubicBezTo>
                    <a:cubicBezTo>
                      <a:pt x="945" y="3637"/>
                      <a:pt x="700" y="2483"/>
                      <a:pt x="473" y="1522"/>
                    </a:cubicBezTo>
                    <a:cubicBezTo>
                      <a:pt x="403" y="1224"/>
                      <a:pt x="333" y="962"/>
                      <a:pt x="280" y="735"/>
                    </a:cubicBezTo>
                    <a:cubicBezTo>
                      <a:pt x="263" y="682"/>
                      <a:pt x="245" y="630"/>
                      <a:pt x="245" y="595"/>
                    </a:cubicBezTo>
                    <a:cubicBezTo>
                      <a:pt x="176" y="333"/>
                      <a:pt x="106" y="210"/>
                      <a:pt x="1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17"/>
              <p:cNvSpPr/>
              <p:nvPr/>
            </p:nvSpPr>
            <p:spPr>
              <a:xfrm>
                <a:off x="7571088" y="3181888"/>
                <a:ext cx="397275" cy="481675"/>
              </a:xfrm>
              <a:custGeom>
                <a:rect b="b" l="l" r="r" t="t"/>
                <a:pathLst>
                  <a:path extrusionOk="0" h="19267" w="15891">
                    <a:moveTo>
                      <a:pt x="1889" y="1"/>
                    </a:moveTo>
                    <a:lnTo>
                      <a:pt x="1" y="560"/>
                    </a:lnTo>
                    <a:cubicBezTo>
                      <a:pt x="1" y="560"/>
                      <a:pt x="455" y="10647"/>
                      <a:pt x="7168" y="16958"/>
                    </a:cubicBezTo>
                    <a:cubicBezTo>
                      <a:pt x="8823" y="18518"/>
                      <a:pt x="10470" y="19267"/>
                      <a:pt x="11735" y="19267"/>
                    </a:cubicBezTo>
                    <a:cubicBezTo>
                      <a:pt x="15600" y="19267"/>
                      <a:pt x="15891" y="12264"/>
                      <a:pt x="1889" y="1"/>
                    </a:cubicBezTo>
                    <a:close/>
                  </a:path>
                </a:pathLst>
              </a:custGeom>
              <a:solidFill>
                <a:srgbClr val="384B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17"/>
              <p:cNvSpPr/>
              <p:nvPr/>
            </p:nvSpPr>
            <p:spPr>
              <a:xfrm>
                <a:off x="6936013" y="3172713"/>
                <a:ext cx="587025" cy="367275"/>
              </a:xfrm>
              <a:custGeom>
                <a:rect b="b" l="l" r="r" t="t"/>
                <a:pathLst>
                  <a:path extrusionOk="0" h="14691" w="23481">
                    <a:moveTo>
                      <a:pt x="21645" y="1"/>
                    </a:moveTo>
                    <a:cubicBezTo>
                      <a:pt x="21645" y="1"/>
                      <a:pt x="17327" y="1137"/>
                      <a:pt x="12223" y="3829"/>
                    </a:cubicBezTo>
                    <a:cubicBezTo>
                      <a:pt x="7700" y="6207"/>
                      <a:pt x="1" y="14691"/>
                      <a:pt x="5937" y="14691"/>
                    </a:cubicBezTo>
                    <a:cubicBezTo>
                      <a:pt x="6678" y="14691"/>
                      <a:pt x="7632" y="14558"/>
                      <a:pt x="8831" y="14265"/>
                    </a:cubicBezTo>
                    <a:cubicBezTo>
                      <a:pt x="19635" y="11608"/>
                      <a:pt x="23481" y="1329"/>
                      <a:pt x="23481" y="1329"/>
                    </a:cubicBezTo>
                    <a:lnTo>
                      <a:pt x="21645" y="1"/>
                    </a:lnTo>
                    <a:close/>
                  </a:path>
                </a:pathLst>
              </a:custGeom>
              <a:solidFill>
                <a:srgbClr val="384B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17"/>
              <p:cNvSpPr/>
              <p:nvPr/>
            </p:nvSpPr>
            <p:spPr>
              <a:xfrm>
                <a:off x="7111763" y="3194563"/>
                <a:ext cx="391625" cy="278425"/>
              </a:xfrm>
              <a:custGeom>
                <a:rect b="b" l="l" r="r" t="t"/>
                <a:pathLst>
                  <a:path extrusionOk="0" h="11137" w="15665">
                    <a:moveTo>
                      <a:pt x="15664" y="1"/>
                    </a:moveTo>
                    <a:lnTo>
                      <a:pt x="15664" y="1"/>
                    </a:lnTo>
                    <a:cubicBezTo>
                      <a:pt x="15472" y="106"/>
                      <a:pt x="15349" y="193"/>
                      <a:pt x="15157" y="368"/>
                    </a:cubicBezTo>
                    <a:cubicBezTo>
                      <a:pt x="15017" y="490"/>
                      <a:pt x="14738" y="735"/>
                      <a:pt x="14405" y="1050"/>
                    </a:cubicBezTo>
                    <a:cubicBezTo>
                      <a:pt x="13584" y="1784"/>
                      <a:pt x="12605" y="2623"/>
                      <a:pt x="11661" y="3410"/>
                    </a:cubicBezTo>
                    <a:cubicBezTo>
                      <a:pt x="9755" y="4983"/>
                      <a:pt x="7955" y="6312"/>
                      <a:pt x="7955" y="6312"/>
                    </a:cubicBezTo>
                    <a:cubicBezTo>
                      <a:pt x="7955" y="6312"/>
                      <a:pt x="7500" y="6626"/>
                      <a:pt x="6784" y="7133"/>
                    </a:cubicBezTo>
                    <a:cubicBezTo>
                      <a:pt x="6434" y="7378"/>
                      <a:pt x="5997" y="7675"/>
                      <a:pt x="5542" y="7972"/>
                    </a:cubicBezTo>
                    <a:cubicBezTo>
                      <a:pt x="5070" y="8287"/>
                      <a:pt x="4563" y="8602"/>
                      <a:pt x="4039" y="8934"/>
                    </a:cubicBezTo>
                    <a:cubicBezTo>
                      <a:pt x="3777" y="9091"/>
                      <a:pt x="3515" y="9248"/>
                      <a:pt x="3235" y="9406"/>
                    </a:cubicBezTo>
                    <a:cubicBezTo>
                      <a:pt x="2973" y="9563"/>
                      <a:pt x="2710" y="9720"/>
                      <a:pt x="2431" y="9860"/>
                    </a:cubicBezTo>
                    <a:cubicBezTo>
                      <a:pt x="2151" y="10000"/>
                      <a:pt x="1889" y="10140"/>
                      <a:pt x="1627" y="10280"/>
                    </a:cubicBezTo>
                    <a:cubicBezTo>
                      <a:pt x="1504" y="10332"/>
                      <a:pt x="1382" y="10420"/>
                      <a:pt x="1242" y="10472"/>
                    </a:cubicBezTo>
                    <a:cubicBezTo>
                      <a:pt x="1120" y="10524"/>
                      <a:pt x="997" y="10577"/>
                      <a:pt x="875" y="10629"/>
                    </a:cubicBezTo>
                    <a:cubicBezTo>
                      <a:pt x="717" y="10717"/>
                      <a:pt x="595" y="10769"/>
                      <a:pt x="525" y="10804"/>
                    </a:cubicBezTo>
                    <a:cubicBezTo>
                      <a:pt x="298" y="10909"/>
                      <a:pt x="176" y="10996"/>
                      <a:pt x="1" y="11136"/>
                    </a:cubicBezTo>
                    <a:cubicBezTo>
                      <a:pt x="211" y="11101"/>
                      <a:pt x="368" y="11066"/>
                      <a:pt x="595" y="10962"/>
                    </a:cubicBezTo>
                    <a:cubicBezTo>
                      <a:pt x="665" y="10927"/>
                      <a:pt x="787" y="10857"/>
                      <a:pt x="945" y="10787"/>
                    </a:cubicBezTo>
                    <a:cubicBezTo>
                      <a:pt x="1067" y="10734"/>
                      <a:pt x="1189" y="10682"/>
                      <a:pt x="1312" y="10629"/>
                    </a:cubicBezTo>
                    <a:cubicBezTo>
                      <a:pt x="1452" y="10559"/>
                      <a:pt x="1574" y="10490"/>
                      <a:pt x="1714" y="10420"/>
                    </a:cubicBezTo>
                    <a:cubicBezTo>
                      <a:pt x="1976" y="10297"/>
                      <a:pt x="2238" y="10140"/>
                      <a:pt x="2518" y="10000"/>
                    </a:cubicBezTo>
                    <a:cubicBezTo>
                      <a:pt x="2780" y="9860"/>
                      <a:pt x="3060" y="9703"/>
                      <a:pt x="3322" y="9546"/>
                    </a:cubicBezTo>
                    <a:cubicBezTo>
                      <a:pt x="3584" y="9388"/>
                      <a:pt x="3864" y="9231"/>
                      <a:pt x="4126" y="9074"/>
                    </a:cubicBezTo>
                    <a:cubicBezTo>
                      <a:pt x="4651" y="8741"/>
                      <a:pt x="5158" y="8427"/>
                      <a:pt x="5630" y="8130"/>
                    </a:cubicBezTo>
                    <a:cubicBezTo>
                      <a:pt x="6102" y="7815"/>
                      <a:pt x="6521" y="7518"/>
                      <a:pt x="6888" y="7273"/>
                    </a:cubicBezTo>
                    <a:cubicBezTo>
                      <a:pt x="7588" y="6766"/>
                      <a:pt x="8042" y="6451"/>
                      <a:pt x="8042" y="6451"/>
                    </a:cubicBezTo>
                    <a:cubicBezTo>
                      <a:pt x="8042" y="6451"/>
                      <a:pt x="9860" y="5123"/>
                      <a:pt x="11766" y="3549"/>
                    </a:cubicBezTo>
                    <a:cubicBezTo>
                      <a:pt x="12727" y="2763"/>
                      <a:pt x="13706" y="1906"/>
                      <a:pt x="14510" y="1172"/>
                    </a:cubicBezTo>
                    <a:cubicBezTo>
                      <a:pt x="14860" y="875"/>
                      <a:pt x="15140" y="613"/>
                      <a:pt x="15279" y="490"/>
                    </a:cubicBezTo>
                    <a:cubicBezTo>
                      <a:pt x="15454" y="315"/>
                      <a:pt x="15559" y="176"/>
                      <a:pt x="15664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17"/>
              <p:cNvSpPr/>
              <p:nvPr/>
            </p:nvSpPr>
            <p:spPr>
              <a:xfrm>
                <a:off x="7162913" y="3205938"/>
                <a:ext cx="360125" cy="285400"/>
              </a:xfrm>
              <a:custGeom>
                <a:rect b="b" l="l" r="r" t="t"/>
                <a:pathLst>
                  <a:path extrusionOk="0" h="11416" w="14405">
                    <a:moveTo>
                      <a:pt x="14405" y="0"/>
                    </a:moveTo>
                    <a:lnTo>
                      <a:pt x="14405" y="0"/>
                    </a:lnTo>
                    <a:cubicBezTo>
                      <a:pt x="14230" y="140"/>
                      <a:pt x="14108" y="228"/>
                      <a:pt x="13950" y="437"/>
                    </a:cubicBezTo>
                    <a:cubicBezTo>
                      <a:pt x="13828" y="577"/>
                      <a:pt x="13601" y="857"/>
                      <a:pt x="13303" y="1189"/>
                    </a:cubicBezTo>
                    <a:cubicBezTo>
                      <a:pt x="12639" y="1993"/>
                      <a:pt x="11800" y="2920"/>
                      <a:pt x="10978" y="3759"/>
                    </a:cubicBezTo>
                    <a:cubicBezTo>
                      <a:pt x="10157" y="4615"/>
                      <a:pt x="9318" y="5385"/>
                      <a:pt x="8706" y="5944"/>
                    </a:cubicBezTo>
                    <a:cubicBezTo>
                      <a:pt x="8076" y="6486"/>
                      <a:pt x="7657" y="6835"/>
                      <a:pt x="7657" y="6835"/>
                    </a:cubicBezTo>
                    <a:cubicBezTo>
                      <a:pt x="7657" y="6835"/>
                      <a:pt x="7255" y="7185"/>
                      <a:pt x="6591" y="7692"/>
                    </a:cubicBezTo>
                    <a:cubicBezTo>
                      <a:pt x="5926" y="8199"/>
                      <a:pt x="5017" y="8863"/>
                      <a:pt x="4003" y="9475"/>
                    </a:cubicBezTo>
                    <a:cubicBezTo>
                      <a:pt x="3496" y="9772"/>
                      <a:pt x="2972" y="10069"/>
                      <a:pt x="2447" y="10332"/>
                    </a:cubicBezTo>
                    <a:cubicBezTo>
                      <a:pt x="2308" y="10402"/>
                      <a:pt x="2185" y="10454"/>
                      <a:pt x="2045" y="10524"/>
                    </a:cubicBezTo>
                    <a:cubicBezTo>
                      <a:pt x="1923" y="10576"/>
                      <a:pt x="1783" y="10646"/>
                      <a:pt x="1661" y="10699"/>
                    </a:cubicBezTo>
                    <a:cubicBezTo>
                      <a:pt x="1538" y="10751"/>
                      <a:pt x="1416" y="10804"/>
                      <a:pt x="1276" y="10856"/>
                    </a:cubicBezTo>
                    <a:cubicBezTo>
                      <a:pt x="1154" y="10909"/>
                      <a:pt x="1031" y="10961"/>
                      <a:pt x="927" y="10996"/>
                    </a:cubicBezTo>
                    <a:cubicBezTo>
                      <a:pt x="769" y="11066"/>
                      <a:pt x="629" y="11118"/>
                      <a:pt x="559" y="11136"/>
                    </a:cubicBezTo>
                    <a:cubicBezTo>
                      <a:pt x="315" y="11223"/>
                      <a:pt x="192" y="11293"/>
                      <a:pt x="0" y="11416"/>
                    </a:cubicBezTo>
                    <a:cubicBezTo>
                      <a:pt x="210" y="11398"/>
                      <a:pt x="367" y="11381"/>
                      <a:pt x="612" y="11293"/>
                    </a:cubicBezTo>
                    <a:cubicBezTo>
                      <a:pt x="682" y="11276"/>
                      <a:pt x="822" y="11223"/>
                      <a:pt x="979" y="11153"/>
                    </a:cubicBezTo>
                    <a:cubicBezTo>
                      <a:pt x="1101" y="11118"/>
                      <a:pt x="1224" y="11066"/>
                      <a:pt x="1346" y="11013"/>
                    </a:cubicBezTo>
                    <a:cubicBezTo>
                      <a:pt x="1469" y="10979"/>
                      <a:pt x="1608" y="10909"/>
                      <a:pt x="1731" y="10856"/>
                    </a:cubicBezTo>
                    <a:cubicBezTo>
                      <a:pt x="1853" y="10804"/>
                      <a:pt x="1993" y="10734"/>
                      <a:pt x="2133" y="10681"/>
                    </a:cubicBezTo>
                    <a:cubicBezTo>
                      <a:pt x="2255" y="10611"/>
                      <a:pt x="2395" y="10541"/>
                      <a:pt x="2517" y="10489"/>
                    </a:cubicBezTo>
                    <a:cubicBezTo>
                      <a:pt x="3059" y="10227"/>
                      <a:pt x="3584" y="9930"/>
                      <a:pt x="4091" y="9615"/>
                    </a:cubicBezTo>
                    <a:cubicBezTo>
                      <a:pt x="5105" y="9003"/>
                      <a:pt x="6031" y="8339"/>
                      <a:pt x="6695" y="7832"/>
                    </a:cubicBezTo>
                    <a:cubicBezTo>
                      <a:pt x="7360" y="7307"/>
                      <a:pt x="7779" y="6958"/>
                      <a:pt x="7779" y="6958"/>
                    </a:cubicBezTo>
                    <a:cubicBezTo>
                      <a:pt x="7779" y="6958"/>
                      <a:pt x="8199" y="6626"/>
                      <a:pt x="8811" y="6066"/>
                    </a:cubicBezTo>
                    <a:cubicBezTo>
                      <a:pt x="9440" y="5507"/>
                      <a:pt x="10262" y="4738"/>
                      <a:pt x="11101" y="3881"/>
                    </a:cubicBezTo>
                    <a:cubicBezTo>
                      <a:pt x="11922" y="3025"/>
                      <a:pt x="12761" y="2116"/>
                      <a:pt x="13443" y="1311"/>
                    </a:cubicBezTo>
                    <a:cubicBezTo>
                      <a:pt x="13636" y="1067"/>
                      <a:pt x="13828" y="839"/>
                      <a:pt x="13985" y="665"/>
                    </a:cubicBezTo>
                    <a:cubicBezTo>
                      <a:pt x="14020" y="612"/>
                      <a:pt x="14055" y="577"/>
                      <a:pt x="14073" y="542"/>
                    </a:cubicBezTo>
                    <a:cubicBezTo>
                      <a:pt x="14247" y="332"/>
                      <a:pt x="14317" y="193"/>
                      <a:pt x="14405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17"/>
              <p:cNvSpPr/>
              <p:nvPr/>
            </p:nvSpPr>
            <p:spPr>
              <a:xfrm>
                <a:off x="6715388" y="3073888"/>
                <a:ext cx="761775" cy="184400"/>
              </a:xfrm>
              <a:custGeom>
                <a:rect b="b" l="l" r="r" t="t"/>
                <a:pathLst>
                  <a:path extrusionOk="0" h="7376" w="30471">
                    <a:moveTo>
                      <a:pt x="21532" y="1"/>
                    </a:moveTo>
                    <a:cubicBezTo>
                      <a:pt x="18189" y="1"/>
                      <a:pt x="14784" y="455"/>
                      <a:pt x="12342" y="877"/>
                    </a:cubicBezTo>
                    <a:cubicBezTo>
                      <a:pt x="7989" y="1629"/>
                      <a:pt x="0" y="3919"/>
                      <a:pt x="9615" y="6611"/>
                    </a:cubicBezTo>
                    <a:cubicBezTo>
                      <a:pt x="11556" y="7157"/>
                      <a:pt x="13562" y="7375"/>
                      <a:pt x="15528" y="7375"/>
                    </a:cubicBezTo>
                    <a:cubicBezTo>
                      <a:pt x="23315" y="7375"/>
                      <a:pt x="30470" y="3954"/>
                      <a:pt x="30470" y="3954"/>
                    </a:cubicBezTo>
                    <a:lnTo>
                      <a:pt x="28774" y="1069"/>
                    </a:lnTo>
                    <a:cubicBezTo>
                      <a:pt x="26726" y="279"/>
                      <a:pt x="24148" y="1"/>
                      <a:pt x="21532" y="1"/>
                    </a:cubicBezTo>
                    <a:close/>
                  </a:path>
                </a:pathLst>
              </a:custGeom>
              <a:solidFill>
                <a:srgbClr val="384B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17"/>
              <p:cNvSpPr/>
              <p:nvPr/>
            </p:nvSpPr>
            <p:spPr>
              <a:xfrm>
                <a:off x="6981538" y="3105138"/>
                <a:ext cx="464150" cy="57550"/>
              </a:xfrm>
              <a:custGeom>
                <a:rect b="b" l="l" r="r" t="t"/>
                <a:pathLst>
                  <a:path extrusionOk="0" h="2302" w="18566">
                    <a:moveTo>
                      <a:pt x="12025" y="0"/>
                    </a:moveTo>
                    <a:cubicBezTo>
                      <a:pt x="11588" y="0"/>
                      <a:pt x="11186" y="4"/>
                      <a:pt x="10839" y="12"/>
                    </a:cubicBezTo>
                    <a:cubicBezTo>
                      <a:pt x="9982" y="29"/>
                      <a:pt x="9440" y="64"/>
                      <a:pt x="9440" y="64"/>
                    </a:cubicBezTo>
                    <a:cubicBezTo>
                      <a:pt x="9440" y="64"/>
                      <a:pt x="8881" y="99"/>
                      <a:pt x="8042" y="169"/>
                    </a:cubicBezTo>
                    <a:cubicBezTo>
                      <a:pt x="7185" y="239"/>
                      <a:pt x="6049" y="361"/>
                      <a:pt x="4860" y="588"/>
                    </a:cubicBezTo>
                    <a:cubicBezTo>
                      <a:pt x="3671" y="798"/>
                      <a:pt x="2448" y="1130"/>
                      <a:pt x="1434" y="1515"/>
                    </a:cubicBezTo>
                    <a:cubicBezTo>
                      <a:pt x="1311" y="1567"/>
                      <a:pt x="1189" y="1620"/>
                      <a:pt x="1067" y="1672"/>
                    </a:cubicBezTo>
                    <a:cubicBezTo>
                      <a:pt x="962" y="1725"/>
                      <a:pt x="857" y="1760"/>
                      <a:pt x="752" y="1812"/>
                    </a:cubicBezTo>
                    <a:cubicBezTo>
                      <a:pt x="717" y="1830"/>
                      <a:pt x="682" y="1847"/>
                      <a:pt x="647" y="1865"/>
                    </a:cubicBezTo>
                    <a:cubicBezTo>
                      <a:pt x="595" y="1882"/>
                      <a:pt x="542" y="1900"/>
                      <a:pt x="507" y="1917"/>
                    </a:cubicBezTo>
                    <a:cubicBezTo>
                      <a:pt x="280" y="2057"/>
                      <a:pt x="158" y="2144"/>
                      <a:pt x="0" y="2302"/>
                    </a:cubicBezTo>
                    <a:cubicBezTo>
                      <a:pt x="210" y="2249"/>
                      <a:pt x="367" y="2197"/>
                      <a:pt x="595" y="2074"/>
                    </a:cubicBezTo>
                    <a:cubicBezTo>
                      <a:pt x="630" y="2057"/>
                      <a:pt x="665" y="2039"/>
                      <a:pt x="735" y="2022"/>
                    </a:cubicBezTo>
                    <a:cubicBezTo>
                      <a:pt x="752" y="2004"/>
                      <a:pt x="787" y="1987"/>
                      <a:pt x="822" y="1969"/>
                    </a:cubicBezTo>
                    <a:cubicBezTo>
                      <a:pt x="927" y="1917"/>
                      <a:pt x="1032" y="1882"/>
                      <a:pt x="1137" y="1830"/>
                    </a:cubicBezTo>
                    <a:cubicBezTo>
                      <a:pt x="1259" y="1777"/>
                      <a:pt x="1381" y="1725"/>
                      <a:pt x="1504" y="1690"/>
                    </a:cubicBezTo>
                    <a:cubicBezTo>
                      <a:pt x="2483" y="1288"/>
                      <a:pt x="3706" y="956"/>
                      <a:pt x="4895" y="746"/>
                    </a:cubicBezTo>
                    <a:cubicBezTo>
                      <a:pt x="6066" y="536"/>
                      <a:pt x="7203" y="414"/>
                      <a:pt x="8059" y="326"/>
                    </a:cubicBezTo>
                    <a:cubicBezTo>
                      <a:pt x="8898" y="256"/>
                      <a:pt x="9440" y="239"/>
                      <a:pt x="9440" y="239"/>
                    </a:cubicBezTo>
                    <a:cubicBezTo>
                      <a:pt x="9440" y="239"/>
                      <a:pt x="9982" y="204"/>
                      <a:pt x="10839" y="186"/>
                    </a:cubicBezTo>
                    <a:cubicBezTo>
                      <a:pt x="11186" y="179"/>
                      <a:pt x="11588" y="175"/>
                      <a:pt x="12025" y="175"/>
                    </a:cubicBezTo>
                    <a:cubicBezTo>
                      <a:pt x="12643" y="175"/>
                      <a:pt x="13331" y="183"/>
                      <a:pt x="14038" y="204"/>
                    </a:cubicBezTo>
                    <a:cubicBezTo>
                      <a:pt x="14632" y="221"/>
                      <a:pt x="15244" y="256"/>
                      <a:pt x="15856" y="291"/>
                    </a:cubicBezTo>
                    <a:cubicBezTo>
                      <a:pt x="16153" y="309"/>
                      <a:pt x="16450" y="326"/>
                      <a:pt x="16730" y="344"/>
                    </a:cubicBezTo>
                    <a:cubicBezTo>
                      <a:pt x="17010" y="361"/>
                      <a:pt x="17272" y="396"/>
                      <a:pt x="17534" y="414"/>
                    </a:cubicBezTo>
                    <a:cubicBezTo>
                      <a:pt x="17709" y="431"/>
                      <a:pt x="17849" y="449"/>
                      <a:pt x="17919" y="449"/>
                    </a:cubicBezTo>
                    <a:cubicBezTo>
                      <a:pt x="17995" y="454"/>
                      <a:pt x="18063" y="456"/>
                      <a:pt x="18126" y="456"/>
                    </a:cubicBezTo>
                    <a:cubicBezTo>
                      <a:pt x="18279" y="456"/>
                      <a:pt x="18405" y="443"/>
                      <a:pt x="18565" y="431"/>
                    </a:cubicBezTo>
                    <a:cubicBezTo>
                      <a:pt x="18356" y="344"/>
                      <a:pt x="18198" y="309"/>
                      <a:pt x="17936" y="274"/>
                    </a:cubicBezTo>
                    <a:cubicBezTo>
                      <a:pt x="17866" y="274"/>
                      <a:pt x="17726" y="256"/>
                      <a:pt x="17552" y="239"/>
                    </a:cubicBezTo>
                    <a:cubicBezTo>
                      <a:pt x="17289" y="221"/>
                      <a:pt x="17027" y="204"/>
                      <a:pt x="16747" y="169"/>
                    </a:cubicBezTo>
                    <a:cubicBezTo>
                      <a:pt x="16450" y="151"/>
                      <a:pt x="16153" y="134"/>
                      <a:pt x="15856" y="116"/>
                    </a:cubicBezTo>
                    <a:cubicBezTo>
                      <a:pt x="15262" y="81"/>
                      <a:pt x="14650" y="47"/>
                      <a:pt x="14038" y="29"/>
                    </a:cubicBezTo>
                    <a:cubicBezTo>
                      <a:pt x="13331" y="9"/>
                      <a:pt x="12643" y="0"/>
                      <a:pt x="12025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17"/>
              <p:cNvSpPr/>
              <p:nvPr/>
            </p:nvSpPr>
            <p:spPr>
              <a:xfrm>
                <a:off x="7029163" y="3139063"/>
                <a:ext cx="425700" cy="90575"/>
              </a:xfrm>
              <a:custGeom>
                <a:rect b="b" l="l" r="r" t="t"/>
                <a:pathLst>
                  <a:path extrusionOk="0" h="3623" w="17028">
                    <a:moveTo>
                      <a:pt x="17028" y="1"/>
                    </a:moveTo>
                    <a:lnTo>
                      <a:pt x="17028" y="1"/>
                    </a:lnTo>
                    <a:cubicBezTo>
                      <a:pt x="16818" y="71"/>
                      <a:pt x="16678" y="123"/>
                      <a:pt x="16451" y="263"/>
                    </a:cubicBezTo>
                    <a:cubicBezTo>
                      <a:pt x="16416" y="280"/>
                      <a:pt x="16363" y="298"/>
                      <a:pt x="16311" y="333"/>
                    </a:cubicBezTo>
                    <a:cubicBezTo>
                      <a:pt x="16293" y="350"/>
                      <a:pt x="16258" y="368"/>
                      <a:pt x="16223" y="403"/>
                    </a:cubicBezTo>
                    <a:cubicBezTo>
                      <a:pt x="16136" y="438"/>
                      <a:pt x="16031" y="508"/>
                      <a:pt x="15944" y="560"/>
                    </a:cubicBezTo>
                    <a:cubicBezTo>
                      <a:pt x="15839" y="612"/>
                      <a:pt x="15734" y="665"/>
                      <a:pt x="15612" y="735"/>
                    </a:cubicBezTo>
                    <a:cubicBezTo>
                      <a:pt x="14738" y="1207"/>
                      <a:pt x="13671" y="1679"/>
                      <a:pt x="12622" y="2081"/>
                    </a:cubicBezTo>
                    <a:cubicBezTo>
                      <a:pt x="11573" y="2465"/>
                      <a:pt x="10542" y="2745"/>
                      <a:pt x="9773" y="2920"/>
                    </a:cubicBezTo>
                    <a:cubicBezTo>
                      <a:pt x="9004" y="3095"/>
                      <a:pt x="8497" y="3182"/>
                      <a:pt x="8497" y="3182"/>
                    </a:cubicBezTo>
                    <a:cubicBezTo>
                      <a:pt x="8497" y="3182"/>
                      <a:pt x="7990" y="3270"/>
                      <a:pt x="7203" y="3357"/>
                    </a:cubicBezTo>
                    <a:cubicBezTo>
                      <a:pt x="6652" y="3407"/>
                      <a:pt x="5939" y="3448"/>
                      <a:pt x="5168" y="3448"/>
                    </a:cubicBezTo>
                    <a:cubicBezTo>
                      <a:pt x="4863" y="3448"/>
                      <a:pt x="4548" y="3442"/>
                      <a:pt x="4231" y="3427"/>
                    </a:cubicBezTo>
                    <a:cubicBezTo>
                      <a:pt x="3952" y="3409"/>
                      <a:pt x="3672" y="3375"/>
                      <a:pt x="3392" y="3357"/>
                    </a:cubicBezTo>
                    <a:cubicBezTo>
                      <a:pt x="3112" y="3322"/>
                      <a:pt x="2833" y="3287"/>
                      <a:pt x="2553" y="3252"/>
                    </a:cubicBezTo>
                    <a:cubicBezTo>
                      <a:pt x="2291" y="3217"/>
                      <a:pt x="2011" y="3165"/>
                      <a:pt x="1749" y="3112"/>
                    </a:cubicBezTo>
                    <a:cubicBezTo>
                      <a:pt x="1487" y="3060"/>
                      <a:pt x="1242" y="3007"/>
                      <a:pt x="1015" y="2955"/>
                    </a:cubicBezTo>
                    <a:cubicBezTo>
                      <a:pt x="840" y="2920"/>
                      <a:pt x="700" y="2885"/>
                      <a:pt x="630" y="2868"/>
                    </a:cubicBezTo>
                    <a:cubicBezTo>
                      <a:pt x="385" y="2798"/>
                      <a:pt x="228" y="2780"/>
                      <a:pt x="1" y="2780"/>
                    </a:cubicBezTo>
                    <a:cubicBezTo>
                      <a:pt x="211" y="2885"/>
                      <a:pt x="333" y="2955"/>
                      <a:pt x="595" y="3025"/>
                    </a:cubicBezTo>
                    <a:cubicBezTo>
                      <a:pt x="665" y="3042"/>
                      <a:pt x="805" y="3095"/>
                      <a:pt x="962" y="3130"/>
                    </a:cubicBezTo>
                    <a:cubicBezTo>
                      <a:pt x="1207" y="3182"/>
                      <a:pt x="1452" y="3235"/>
                      <a:pt x="1714" y="3287"/>
                    </a:cubicBezTo>
                    <a:cubicBezTo>
                      <a:pt x="1976" y="3340"/>
                      <a:pt x="2256" y="3375"/>
                      <a:pt x="2536" y="3427"/>
                    </a:cubicBezTo>
                    <a:cubicBezTo>
                      <a:pt x="2815" y="3462"/>
                      <a:pt x="3095" y="3497"/>
                      <a:pt x="3375" y="3532"/>
                    </a:cubicBezTo>
                    <a:cubicBezTo>
                      <a:pt x="3654" y="3549"/>
                      <a:pt x="3952" y="3584"/>
                      <a:pt x="4231" y="3602"/>
                    </a:cubicBezTo>
                    <a:cubicBezTo>
                      <a:pt x="4539" y="3616"/>
                      <a:pt x="4845" y="3623"/>
                      <a:pt x="5142" y="3623"/>
                    </a:cubicBezTo>
                    <a:cubicBezTo>
                      <a:pt x="5924" y="3623"/>
                      <a:pt x="6650" y="3578"/>
                      <a:pt x="7221" y="3514"/>
                    </a:cubicBezTo>
                    <a:cubicBezTo>
                      <a:pt x="8025" y="3427"/>
                      <a:pt x="8532" y="3340"/>
                      <a:pt x="8532" y="3340"/>
                    </a:cubicBezTo>
                    <a:cubicBezTo>
                      <a:pt x="8532" y="3340"/>
                      <a:pt x="9039" y="3270"/>
                      <a:pt x="9808" y="3095"/>
                    </a:cubicBezTo>
                    <a:cubicBezTo>
                      <a:pt x="10577" y="2920"/>
                      <a:pt x="11626" y="2623"/>
                      <a:pt x="12692" y="2238"/>
                    </a:cubicBezTo>
                    <a:cubicBezTo>
                      <a:pt x="13741" y="1854"/>
                      <a:pt x="14825" y="1347"/>
                      <a:pt x="15699" y="875"/>
                    </a:cubicBezTo>
                    <a:cubicBezTo>
                      <a:pt x="15804" y="822"/>
                      <a:pt x="15926" y="770"/>
                      <a:pt x="16014" y="700"/>
                    </a:cubicBezTo>
                    <a:cubicBezTo>
                      <a:pt x="16119" y="647"/>
                      <a:pt x="16223" y="595"/>
                      <a:pt x="16311" y="543"/>
                    </a:cubicBezTo>
                    <a:cubicBezTo>
                      <a:pt x="16346" y="525"/>
                      <a:pt x="16381" y="508"/>
                      <a:pt x="16398" y="490"/>
                    </a:cubicBezTo>
                    <a:cubicBezTo>
                      <a:pt x="16451" y="455"/>
                      <a:pt x="16503" y="420"/>
                      <a:pt x="16538" y="403"/>
                    </a:cubicBezTo>
                    <a:cubicBezTo>
                      <a:pt x="16765" y="263"/>
                      <a:pt x="16870" y="158"/>
                      <a:pt x="17028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17"/>
              <p:cNvSpPr/>
              <p:nvPr/>
            </p:nvSpPr>
            <p:spPr>
              <a:xfrm>
                <a:off x="6835563" y="3139063"/>
                <a:ext cx="662125" cy="312525"/>
              </a:xfrm>
              <a:custGeom>
                <a:rect b="b" l="l" r="r" t="t"/>
                <a:pathLst>
                  <a:path extrusionOk="0" h="12501" w="26485">
                    <a:moveTo>
                      <a:pt x="24772" y="1"/>
                    </a:moveTo>
                    <a:cubicBezTo>
                      <a:pt x="24772" y="1"/>
                      <a:pt x="14807" y="298"/>
                      <a:pt x="8287" y="4511"/>
                    </a:cubicBezTo>
                    <a:cubicBezTo>
                      <a:pt x="1766" y="8741"/>
                      <a:pt x="1" y="12430"/>
                      <a:pt x="6976" y="12500"/>
                    </a:cubicBezTo>
                    <a:cubicBezTo>
                      <a:pt x="7004" y="12500"/>
                      <a:pt x="7033" y="12500"/>
                      <a:pt x="7062" y="12500"/>
                    </a:cubicBezTo>
                    <a:cubicBezTo>
                      <a:pt x="14070" y="12500"/>
                      <a:pt x="26485" y="1959"/>
                      <a:pt x="26485" y="1959"/>
                    </a:cubicBezTo>
                    <a:lnTo>
                      <a:pt x="24772" y="1"/>
                    </a:lnTo>
                    <a:close/>
                  </a:path>
                </a:pathLst>
              </a:custGeom>
              <a:solidFill>
                <a:srgbClr val="8285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17"/>
              <p:cNvSpPr/>
              <p:nvPr/>
            </p:nvSpPr>
            <p:spPr>
              <a:xfrm>
                <a:off x="6757338" y="2880288"/>
                <a:ext cx="682225" cy="237450"/>
              </a:xfrm>
              <a:custGeom>
                <a:rect b="b" l="l" r="r" t="t"/>
                <a:pathLst>
                  <a:path extrusionOk="0" h="9498" w="27289">
                    <a:moveTo>
                      <a:pt x="6681" y="0"/>
                    </a:moveTo>
                    <a:cubicBezTo>
                      <a:pt x="6614" y="0"/>
                      <a:pt x="6549" y="1"/>
                      <a:pt x="6486" y="3"/>
                    </a:cubicBezTo>
                    <a:cubicBezTo>
                      <a:pt x="2640" y="108"/>
                      <a:pt x="0" y="1279"/>
                      <a:pt x="7430" y="6366"/>
                    </a:cubicBezTo>
                    <a:cubicBezTo>
                      <a:pt x="11076" y="8862"/>
                      <a:pt x="15879" y="9498"/>
                      <a:pt x="19826" y="9498"/>
                    </a:cubicBezTo>
                    <a:cubicBezTo>
                      <a:pt x="23923" y="9498"/>
                      <a:pt x="27096" y="8813"/>
                      <a:pt x="27096" y="8813"/>
                    </a:cubicBezTo>
                    <a:lnTo>
                      <a:pt x="27289" y="7153"/>
                    </a:lnTo>
                    <a:cubicBezTo>
                      <a:pt x="21357" y="3077"/>
                      <a:pt x="10689" y="0"/>
                      <a:pt x="6681" y="0"/>
                    </a:cubicBezTo>
                    <a:close/>
                  </a:path>
                </a:pathLst>
              </a:custGeom>
              <a:solidFill>
                <a:srgbClr val="8285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17"/>
              <p:cNvSpPr/>
              <p:nvPr/>
            </p:nvSpPr>
            <p:spPr>
              <a:xfrm>
                <a:off x="6852563" y="2708713"/>
                <a:ext cx="610600" cy="361325"/>
              </a:xfrm>
              <a:custGeom>
                <a:rect b="b" l="l" r="r" t="t"/>
                <a:pathLst>
                  <a:path extrusionOk="0" h="14453" w="24424">
                    <a:moveTo>
                      <a:pt x="6091" y="1"/>
                    </a:moveTo>
                    <a:cubicBezTo>
                      <a:pt x="2422" y="1"/>
                      <a:pt x="1" y="2041"/>
                      <a:pt x="5981" y="6796"/>
                    </a:cubicBezTo>
                    <a:cubicBezTo>
                      <a:pt x="14494" y="13579"/>
                      <a:pt x="23235" y="14453"/>
                      <a:pt x="23235" y="14453"/>
                    </a:cubicBezTo>
                    <a:lnTo>
                      <a:pt x="24424" y="12197"/>
                    </a:lnTo>
                    <a:cubicBezTo>
                      <a:pt x="21434" y="8422"/>
                      <a:pt x="15823" y="3352"/>
                      <a:pt x="10911" y="1062"/>
                    </a:cubicBezTo>
                    <a:cubicBezTo>
                      <a:pt x="9447" y="372"/>
                      <a:pt x="7656" y="1"/>
                      <a:pt x="6091" y="1"/>
                    </a:cubicBezTo>
                    <a:close/>
                  </a:path>
                </a:pathLst>
              </a:custGeom>
              <a:solidFill>
                <a:srgbClr val="384B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17"/>
              <p:cNvSpPr/>
              <p:nvPr/>
            </p:nvSpPr>
            <p:spPr>
              <a:xfrm>
                <a:off x="7218338" y="2456263"/>
                <a:ext cx="359775" cy="557400"/>
              </a:xfrm>
              <a:custGeom>
                <a:rect b="b" l="l" r="r" t="t"/>
                <a:pathLst>
                  <a:path extrusionOk="0" h="22296" w="14391">
                    <a:moveTo>
                      <a:pt x="2000" y="0"/>
                    </a:moveTo>
                    <a:cubicBezTo>
                      <a:pt x="501" y="0"/>
                      <a:pt x="0" y="2185"/>
                      <a:pt x="807" y="8136"/>
                    </a:cubicBezTo>
                    <a:cubicBezTo>
                      <a:pt x="2014" y="17139"/>
                      <a:pt x="9793" y="22295"/>
                      <a:pt x="9793" y="22295"/>
                    </a:cubicBezTo>
                    <a:lnTo>
                      <a:pt x="14390" y="21579"/>
                    </a:lnTo>
                    <a:cubicBezTo>
                      <a:pt x="13341" y="13380"/>
                      <a:pt x="8779" y="4307"/>
                      <a:pt x="5073" y="1528"/>
                    </a:cubicBezTo>
                    <a:cubicBezTo>
                      <a:pt x="3812" y="582"/>
                      <a:pt x="2773" y="0"/>
                      <a:pt x="2000" y="0"/>
                    </a:cubicBezTo>
                    <a:close/>
                  </a:path>
                </a:pathLst>
              </a:custGeom>
              <a:solidFill>
                <a:srgbClr val="384B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17"/>
              <p:cNvSpPr/>
              <p:nvPr/>
            </p:nvSpPr>
            <p:spPr>
              <a:xfrm>
                <a:off x="7268663" y="2553013"/>
                <a:ext cx="229475" cy="451475"/>
              </a:xfrm>
              <a:custGeom>
                <a:rect b="b" l="l" r="r" t="t"/>
                <a:pathLst>
                  <a:path extrusionOk="0" h="18059" w="9179">
                    <a:moveTo>
                      <a:pt x="1" y="0"/>
                    </a:moveTo>
                    <a:cubicBezTo>
                      <a:pt x="1" y="210"/>
                      <a:pt x="1" y="367"/>
                      <a:pt x="70" y="630"/>
                    </a:cubicBezTo>
                    <a:cubicBezTo>
                      <a:pt x="70" y="665"/>
                      <a:pt x="88" y="717"/>
                      <a:pt x="105" y="769"/>
                    </a:cubicBezTo>
                    <a:cubicBezTo>
                      <a:pt x="123" y="804"/>
                      <a:pt x="123" y="839"/>
                      <a:pt x="140" y="874"/>
                    </a:cubicBezTo>
                    <a:cubicBezTo>
                      <a:pt x="175" y="997"/>
                      <a:pt x="210" y="1119"/>
                      <a:pt x="245" y="1241"/>
                    </a:cubicBezTo>
                    <a:cubicBezTo>
                      <a:pt x="280" y="1381"/>
                      <a:pt x="315" y="1521"/>
                      <a:pt x="368" y="1661"/>
                    </a:cubicBezTo>
                    <a:cubicBezTo>
                      <a:pt x="682" y="2780"/>
                      <a:pt x="1119" y="4091"/>
                      <a:pt x="1574" y="5332"/>
                    </a:cubicBezTo>
                    <a:cubicBezTo>
                      <a:pt x="2046" y="6556"/>
                      <a:pt x="2518" y="7727"/>
                      <a:pt x="2920" y="8566"/>
                    </a:cubicBezTo>
                    <a:cubicBezTo>
                      <a:pt x="3112" y="9003"/>
                      <a:pt x="3270" y="9335"/>
                      <a:pt x="3374" y="9580"/>
                    </a:cubicBezTo>
                    <a:lnTo>
                      <a:pt x="3567" y="9965"/>
                    </a:lnTo>
                    <a:lnTo>
                      <a:pt x="3742" y="10332"/>
                    </a:lnTo>
                    <a:cubicBezTo>
                      <a:pt x="3864" y="10559"/>
                      <a:pt x="4021" y="10909"/>
                      <a:pt x="4249" y="11328"/>
                    </a:cubicBezTo>
                    <a:cubicBezTo>
                      <a:pt x="4476" y="11730"/>
                      <a:pt x="4738" y="12202"/>
                      <a:pt x="5035" y="12727"/>
                    </a:cubicBezTo>
                    <a:cubicBezTo>
                      <a:pt x="5193" y="12971"/>
                      <a:pt x="5367" y="13251"/>
                      <a:pt x="5525" y="13513"/>
                    </a:cubicBezTo>
                    <a:cubicBezTo>
                      <a:pt x="5699" y="13775"/>
                      <a:pt x="5857" y="14073"/>
                      <a:pt x="6049" y="14335"/>
                    </a:cubicBezTo>
                    <a:cubicBezTo>
                      <a:pt x="6241" y="14615"/>
                      <a:pt x="6434" y="14877"/>
                      <a:pt x="6626" y="15156"/>
                    </a:cubicBezTo>
                    <a:cubicBezTo>
                      <a:pt x="6713" y="15296"/>
                      <a:pt x="6801" y="15436"/>
                      <a:pt x="6906" y="15559"/>
                    </a:cubicBezTo>
                    <a:cubicBezTo>
                      <a:pt x="7011" y="15698"/>
                      <a:pt x="7115" y="15821"/>
                      <a:pt x="7220" y="15943"/>
                    </a:cubicBezTo>
                    <a:cubicBezTo>
                      <a:pt x="7430" y="16205"/>
                      <a:pt x="7622" y="16468"/>
                      <a:pt x="7815" y="16712"/>
                    </a:cubicBezTo>
                    <a:cubicBezTo>
                      <a:pt x="7920" y="16835"/>
                      <a:pt x="8024" y="16940"/>
                      <a:pt x="8129" y="17062"/>
                    </a:cubicBezTo>
                    <a:cubicBezTo>
                      <a:pt x="8217" y="17167"/>
                      <a:pt x="8322" y="17272"/>
                      <a:pt x="8427" y="17377"/>
                    </a:cubicBezTo>
                    <a:cubicBezTo>
                      <a:pt x="8531" y="17499"/>
                      <a:pt x="8636" y="17604"/>
                      <a:pt x="8689" y="17656"/>
                    </a:cubicBezTo>
                    <a:cubicBezTo>
                      <a:pt x="8864" y="17849"/>
                      <a:pt x="8986" y="17936"/>
                      <a:pt x="9178" y="18058"/>
                    </a:cubicBezTo>
                    <a:cubicBezTo>
                      <a:pt x="9056" y="17866"/>
                      <a:pt x="8986" y="17744"/>
                      <a:pt x="8811" y="17534"/>
                    </a:cubicBezTo>
                    <a:cubicBezTo>
                      <a:pt x="8759" y="17499"/>
                      <a:pt x="8654" y="17394"/>
                      <a:pt x="8549" y="17254"/>
                    </a:cubicBezTo>
                    <a:cubicBezTo>
                      <a:pt x="8444" y="17149"/>
                      <a:pt x="8357" y="17044"/>
                      <a:pt x="8252" y="16940"/>
                    </a:cubicBezTo>
                    <a:cubicBezTo>
                      <a:pt x="8147" y="16835"/>
                      <a:pt x="8042" y="16730"/>
                      <a:pt x="7955" y="16590"/>
                    </a:cubicBezTo>
                    <a:cubicBezTo>
                      <a:pt x="7762" y="16345"/>
                      <a:pt x="7552" y="16100"/>
                      <a:pt x="7360" y="15838"/>
                    </a:cubicBezTo>
                    <a:cubicBezTo>
                      <a:pt x="7255" y="15716"/>
                      <a:pt x="7150" y="15594"/>
                      <a:pt x="7046" y="15454"/>
                    </a:cubicBezTo>
                    <a:cubicBezTo>
                      <a:pt x="6941" y="15331"/>
                      <a:pt x="6853" y="15191"/>
                      <a:pt x="6766" y="15052"/>
                    </a:cubicBezTo>
                    <a:cubicBezTo>
                      <a:pt x="6574" y="14789"/>
                      <a:pt x="6381" y="14510"/>
                      <a:pt x="6189" y="14247"/>
                    </a:cubicBezTo>
                    <a:cubicBezTo>
                      <a:pt x="5997" y="13968"/>
                      <a:pt x="5839" y="13688"/>
                      <a:pt x="5665" y="13426"/>
                    </a:cubicBezTo>
                    <a:cubicBezTo>
                      <a:pt x="5507" y="13146"/>
                      <a:pt x="5350" y="12884"/>
                      <a:pt x="5193" y="12639"/>
                    </a:cubicBezTo>
                    <a:cubicBezTo>
                      <a:pt x="4895" y="12132"/>
                      <a:pt x="4633" y="11643"/>
                      <a:pt x="4406" y="11241"/>
                    </a:cubicBezTo>
                    <a:cubicBezTo>
                      <a:pt x="4179" y="10839"/>
                      <a:pt x="4021" y="10489"/>
                      <a:pt x="3899" y="10244"/>
                    </a:cubicBezTo>
                    <a:cubicBezTo>
                      <a:pt x="3777" y="10017"/>
                      <a:pt x="3707" y="9877"/>
                      <a:pt x="3707" y="9877"/>
                    </a:cubicBezTo>
                    <a:cubicBezTo>
                      <a:pt x="3707" y="9877"/>
                      <a:pt x="3654" y="9755"/>
                      <a:pt x="3532" y="9510"/>
                    </a:cubicBezTo>
                    <a:cubicBezTo>
                      <a:pt x="3427" y="9265"/>
                      <a:pt x="3270" y="8916"/>
                      <a:pt x="3077" y="8496"/>
                    </a:cubicBezTo>
                    <a:cubicBezTo>
                      <a:pt x="2675" y="7657"/>
                      <a:pt x="2203" y="6503"/>
                      <a:pt x="1749" y="5262"/>
                    </a:cubicBezTo>
                    <a:cubicBezTo>
                      <a:pt x="1294" y="4038"/>
                      <a:pt x="857" y="2727"/>
                      <a:pt x="525" y="1609"/>
                    </a:cubicBezTo>
                    <a:cubicBezTo>
                      <a:pt x="403" y="1154"/>
                      <a:pt x="280" y="769"/>
                      <a:pt x="228" y="577"/>
                    </a:cubicBezTo>
                    <a:cubicBezTo>
                      <a:pt x="158" y="332"/>
                      <a:pt x="105" y="193"/>
                      <a:pt x="1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17"/>
              <p:cNvSpPr/>
              <p:nvPr/>
            </p:nvSpPr>
            <p:spPr>
              <a:xfrm>
                <a:off x="7017663" y="2478613"/>
                <a:ext cx="492700" cy="535050"/>
              </a:xfrm>
              <a:custGeom>
                <a:rect b="b" l="l" r="r" t="t"/>
                <a:pathLst>
                  <a:path extrusionOk="0" h="21402" w="19708">
                    <a:moveTo>
                      <a:pt x="2602" y="1"/>
                    </a:moveTo>
                    <a:cubicBezTo>
                      <a:pt x="1" y="1"/>
                      <a:pt x="550" y="4084"/>
                      <a:pt x="2751" y="8046"/>
                    </a:cubicBezTo>
                    <a:cubicBezTo>
                      <a:pt x="5985" y="13850"/>
                      <a:pt x="17820" y="21401"/>
                      <a:pt x="17820" y="21401"/>
                    </a:cubicBezTo>
                    <a:lnTo>
                      <a:pt x="19708" y="20860"/>
                    </a:lnTo>
                    <a:cubicBezTo>
                      <a:pt x="19708" y="20860"/>
                      <a:pt x="17155" y="10126"/>
                      <a:pt x="8502" y="3134"/>
                    </a:cubicBezTo>
                    <a:cubicBezTo>
                      <a:pt x="5738" y="900"/>
                      <a:pt x="3823" y="1"/>
                      <a:pt x="2602" y="1"/>
                    </a:cubicBezTo>
                    <a:close/>
                  </a:path>
                </a:pathLst>
              </a:custGeom>
              <a:solidFill>
                <a:srgbClr val="8285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17"/>
              <p:cNvSpPr/>
              <p:nvPr/>
            </p:nvSpPr>
            <p:spPr>
              <a:xfrm>
                <a:off x="7150238" y="3187563"/>
                <a:ext cx="347450" cy="225100"/>
              </a:xfrm>
              <a:custGeom>
                <a:rect b="b" l="l" r="r" t="t"/>
                <a:pathLst>
                  <a:path extrusionOk="0" h="9004" w="13898">
                    <a:moveTo>
                      <a:pt x="13675" y="0"/>
                    </a:moveTo>
                    <a:cubicBezTo>
                      <a:pt x="13546" y="0"/>
                      <a:pt x="13420" y="20"/>
                      <a:pt x="13251" y="53"/>
                    </a:cubicBezTo>
                    <a:cubicBezTo>
                      <a:pt x="13216" y="53"/>
                      <a:pt x="13164" y="71"/>
                      <a:pt x="13111" y="88"/>
                    </a:cubicBezTo>
                    <a:cubicBezTo>
                      <a:pt x="13076" y="88"/>
                      <a:pt x="13041" y="106"/>
                      <a:pt x="13006" y="106"/>
                    </a:cubicBezTo>
                    <a:cubicBezTo>
                      <a:pt x="12954" y="123"/>
                      <a:pt x="12901" y="141"/>
                      <a:pt x="12866" y="141"/>
                    </a:cubicBezTo>
                    <a:cubicBezTo>
                      <a:pt x="12814" y="158"/>
                      <a:pt x="12761" y="176"/>
                      <a:pt x="12709" y="193"/>
                    </a:cubicBezTo>
                    <a:cubicBezTo>
                      <a:pt x="12587" y="228"/>
                      <a:pt x="12482" y="246"/>
                      <a:pt x="12377" y="281"/>
                    </a:cubicBezTo>
                    <a:cubicBezTo>
                      <a:pt x="11468" y="560"/>
                      <a:pt x="10436" y="980"/>
                      <a:pt x="9475" y="1452"/>
                    </a:cubicBezTo>
                    <a:cubicBezTo>
                      <a:pt x="9248" y="1574"/>
                      <a:pt x="9020" y="1697"/>
                      <a:pt x="8793" y="1802"/>
                    </a:cubicBezTo>
                    <a:cubicBezTo>
                      <a:pt x="8566" y="1924"/>
                      <a:pt x="8339" y="2046"/>
                      <a:pt x="8129" y="2169"/>
                    </a:cubicBezTo>
                    <a:cubicBezTo>
                      <a:pt x="7937" y="2291"/>
                      <a:pt x="7727" y="2396"/>
                      <a:pt x="7535" y="2518"/>
                    </a:cubicBezTo>
                    <a:cubicBezTo>
                      <a:pt x="7360" y="2623"/>
                      <a:pt x="7185" y="2746"/>
                      <a:pt x="7028" y="2833"/>
                    </a:cubicBezTo>
                    <a:cubicBezTo>
                      <a:pt x="6713" y="3043"/>
                      <a:pt x="6451" y="3200"/>
                      <a:pt x="6276" y="3340"/>
                    </a:cubicBezTo>
                    <a:cubicBezTo>
                      <a:pt x="6101" y="3462"/>
                      <a:pt x="6014" y="3532"/>
                      <a:pt x="6014" y="3532"/>
                    </a:cubicBezTo>
                    <a:cubicBezTo>
                      <a:pt x="6014" y="3532"/>
                      <a:pt x="5909" y="3602"/>
                      <a:pt x="5734" y="3725"/>
                    </a:cubicBezTo>
                    <a:cubicBezTo>
                      <a:pt x="5559" y="3847"/>
                      <a:pt x="5297" y="4004"/>
                      <a:pt x="5017" y="4249"/>
                    </a:cubicBezTo>
                    <a:cubicBezTo>
                      <a:pt x="4720" y="4476"/>
                      <a:pt x="4370" y="4756"/>
                      <a:pt x="4003" y="5053"/>
                    </a:cubicBezTo>
                    <a:cubicBezTo>
                      <a:pt x="3636" y="5368"/>
                      <a:pt x="3252" y="5700"/>
                      <a:pt x="2850" y="6050"/>
                    </a:cubicBezTo>
                    <a:cubicBezTo>
                      <a:pt x="2447" y="6399"/>
                      <a:pt x="2063" y="6784"/>
                      <a:pt x="1678" y="7151"/>
                    </a:cubicBezTo>
                    <a:cubicBezTo>
                      <a:pt x="1486" y="7326"/>
                      <a:pt x="1294" y="7501"/>
                      <a:pt x="1136" y="7693"/>
                    </a:cubicBezTo>
                    <a:cubicBezTo>
                      <a:pt x="962" y="7868"/>
                      <a:pt x="787" y="8042"/>
                      <a:pt x="629" y="8217"/>
                    </a:cubicBezTo>
                    <a:cubicBezTo>
                      <a:pt x="525" y="8340"/>
                      <a:pt x="420" y="8445"/>
                      <a:pt x="367" y="8497"/>
                    </a:cubicBezTo>
                    <a:cubicBezTo>
                      <a:pt x="192" y="8689"/>
                      <a:pt x="105" y="8812"/>
                      <a:pt x="0" y="9004"/>
                    </a:cubicBezTo>
                    <a:cubicBezTo>
                      <a:pt x="192" y="8882"/>
                      <a:pt x="315" y="8794"/>
                      <a:pt x="490" y="8619"/>
                    </a:cubicBezTo>
                    <a:cubicBezTo>
                      <a:pt x="542" y="8567"/>
                      <a:pt x="647" y="8462"/>
                      <a:pt x="752" y="8340"/>
                    </a:cubicBezTo>
                    <a:cubicBezTo>
                      <a:pt x="1381" y="7658"/>
                      <a:pt x="2185" y="6889"/>
                      <a:pt x="2954" y="6172"/>
                    </a:cubicBezTo>
                    <a:cubicBezTo>
                      <a:pt x="3357" y="5822"/>
                      <a:pt x="3741" y="5490"/>
                      <a:pt x="4108" y="5176"/>
                    </a:cubicBezTo>
                    <a:cubicBezTo>
                      <a:pt x="4475" y="4878"/>
                      <a:pt x="4825" y="4616"/>
                      <a:pt x="5122" y="4389"/>
                    </a:cubicBezTo>
                    <a:cubicBezTo>
                      <a:pt x="5402" y="4144"/>
                      <a:pt x="5664" y="3987"/>
                      <a:pt x="5839" y="3864"/>
                    </a:cubicBezTo>
                    <a:cubicBezTo>
                      <a:pt x="6014" y="3742"/>
                      <a:pt x="6101" y="3672"/>
                      <a:pt x="6101" y="3672"/>
                    </a:cubicBezTo>
                    <a:cubicBezTo>
                      <a:pt x="6101" y="3672"/>
                      <a:pt x="6206" y="3602"/>
                      <a:pt x="6381" y="3480"/>
                    </a:cubicBezTo>
                    <a:cubicBezTo>
                      <a:pt x="6556" y="3340"/>
                      <a:pt x="6800" y="3183"/>
                      <a:pt x="7115" y="2990"/>
                    </a:cubicBezTo>
                    <a:cubicBezTo>
                      <a:pt x="7272" y="2885"/>
                      <a:pt x="7447" y="2781"/>
                      <a:pt x="7639" y="2658"/>
                    </a:cubicBezTo>
                    <a:cubicBezTo>
                      <a:pt x="7814" y="2553"/>
                      <a:pt x="8007" y="2431"/>
                      <a:pt x="8216" y="2326"/>
                    </a:cubicBezTo>
                    <a:cubicBezTo>
                      <a:pt x="8426" y="2204"/>
                      <a:pt x="8636" y="2081"/>
                      <a:pt x="8863" y="1959"/>
                    </a:cubicBezTo>
                    <a:cubicBezTo>
                      <a:pt x="9090" y="1837"/>
                      <a:pt x="9318" y="1714"/>
                      <a:pt x="9562" y="1609"/>
                    </a:cubicBezTo>
                    <a:cubicBezTo>
                      <a:pt x="10506" y="1137"/>
                      <a:pt x="11520" y="718"/>
                      <a:pt x="12412" y="456"/>
                    </a:cubicBezTo>
                    <a:cubicBezTo>
                      <a:pt x="12534" y="421"/>
                      <a:pt x="12639" y="386"/>
                      <a:pt x="12744" y="351"/>
                    </a:cubicBezTo>
                    <a:cubicBezTo>
                      <a:pt x="12796" y="333"/>
                      <a:pt x="12849" y="333"/>
                      <a:pt x="12901" y="316"/>
                    </a:cubicBezTo>
                    <a:cubicBezTo>
                      <a:pt x="12954" y="298"/>
                      <a:pt x="12989" y="281"/>
                      <a:pt x="13041" y="281"/>
                    </a:cubicBezTo>
                    <a:cubicBezTo>
                      <a:pt x="13076" y="263"/>
                      <a:pt x="13111" y="263"/>
                      <a:pt x="13146" y="246"/>
                    </a:cubicBezTo>
                    <a:cubicBezTo>
                      <a:pt x="13216" y="228"/>
                      <a:pt x="13268" y="228"/>
                      <a:pt x="13286" y="211"/>
                    </a:cubicBezTo>
                    <a:cubicBezTo>
                      <a:pt x="13548" y="158"/>
                      <a:pt x="13688" y="106"/>
                      <a:pt x="13898" y="19"/>
                    </a:cubicBezTo>
                    <a:cubicBezTo>
                      <a:pt x="13817" y="6"/>
                      <a:pt x="13746" y="0"/>
                      <a:pt x="13675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17"/>
              <p:cNvSpPr/>
              <p:nvPr/>
            </p:nvSpPr>
            <p:spPr>
              <a:xfrm>
                <a:off x="7058463" y="2876413"/>
                <a:ext cx="381100" cy="182700"/>
              </a:xfrm>
              <a:custGeom>
                <a:rect b="b" l="l" r="r" t="t"/>
                <a:pathLst>
                  <a:path extrusionOk="0" h="7308" w="15244">
                    <a:moveTo>
                      <a:pt x="0" y="0"/>
                    </a:moveTo>
                    <a:cubicBezTo>
                      <a:pt x="140" y="175"/>
                      <a:pt x="227" y="298"/>
                      <a:pt x="420" y="472"/>
                    </a:cubicBezTo>
                    <a:cubicBezTo>
                      <a:pt x="490" y="525"/>
                      <a:pt x="594" y="612"/>
                      <a:pt x="717" y="717"/>
                    </a:cubicBezTo>
                    <a:cubicBezTo>
                      <a:pt x="769" y="770"/>
                      <a:pt x="804" y="805"/>
                      <a:pt x="857" y="839"/>
                    </a:cubicBezTo>
                    <a:cubicBezTo>
                      <a:pt x="892" y="874"/>
                      <a:pt x="944" y="909"/>
                      <a:pt x="996" y="962"/>
                    </a:cubicBezTo>
                    <a:cubicBezTo>
                      <a:pt x="1084" y="1032"/>
                      <a:pt x="1189" y="1102"/>
                      <a:pt x="1294" y="1172"/>
                    </a:cubicBezTo>
                    <a:cubicBezTo>
                      <a:pt x="1503" y="1329"/>
                      <a:pt x="1713" y="1486"/>
                      <a:pt x="1923" y="1644"/>
                    </a:cubicBezTo>
                    <a:cubicBezTo>
                      <a:pt x="2377" y="1958"/>
                      <a:pt x="2832" y="2238"/>
                      <a:pt x="3287" y="2535"/>
                    </a:cubicBezTo>
                    <a:cubicBezTo>
                      <a:pt x="3759" y="2797"/>
                      <a:pt x="4213" y="3077"/>
                      <a:pt x="4633" y="3304"/>
                    </a:cubicBezTo>
                    <a:cubicBezTo>
                      <a:pt x="5070" y="3532"/>
                      <a:pt x="5472" y="3741"/>
                      <a:pt x="5804" y="3916"/>
                    </a:cubicBezTo>
                    <a:cubicBezTo>
                      <a:pt x="6486" y="4231"/>
                      <a:pt x="6940" y="4441"/>
                      <a:pt x="6940" y="4441"/>
                    </a:cubicBezTo>
                    <a:cubicBezTo>
                      <a:pt x="6940" y="4441"/>
                      <a:pt x="8706" y="5262"/>
                      <a:pt x="10734" y="5979"/>
                    </a:cubicBezTo>
                    <a:cubicBezTo>
                      <a:pt x="11747" y="6346"/>
                      <a:pt x="12814" y="6696"/>
                      <a:pt x="13740" y="6975"/>
                    </a:cubicBezTo>
                    <a:cubicBezTo>
                      <a:pt x="14003" y="7045"/>
                      <a:pt x="14265" y="7133"/>
                      <a:pt x="14475" y="7185"/>
                    </a:cubicBezTo>
                    <a:cubicBezTo>
                      <a:pt x="14527" y="7203"/>
                      <a:pt x="14579" y="7220"/>
                      <a:pt x="14614" y="7238"/>
                    </a:cubicBezTo>
                    <a:cubicBezTo>
                      <a:pt x="14877" y="7308"/>
                      <a:pt x="15034" y="7308"/>
                      <a:pt x="15244" y="7308"/>
                    </a:cubicBezTo>
                    <a:cubicBezTo>
                      <a:pt x="15051" y="7203"/>
                      <a:pt x="14912" y="7133"/>
                      <a:pt x="14667" y="7063"/>
                    </a:cubicBezTo>
                    <a:cubicBezTo>
                      <a:pt x="14510" y="7010"/>
                      <a:pt x="14177" y="6923"/>
                      <a:pt x="13775" y="6801"/>
                    </a:cubicBezTo>
                    <a:cubicBezTo>
                      <a:pt x="12866" y="6538"/>
                      <a:pt x="11800" y="6189"/>
                      <a:pt x="10803" y="5822"/>
                    </a:cubicBezTo>
                    <a:cubicBezTo>
                      <a:pt x="8776" y="5105"/>
                      <a:pt x="7010" y="4283"/>
                      <a:pt x="7010" y="4283"/>
                    </a:cubicBezTo>
                    <a:cubicBezTo>
                      <a:pt x="7010" y="4283"/>
                      <a:pt x="6556" y="4074"/>
                      <a:pt x="5874" y="3759"/>
                    </a:cubicBezTo>
                    <a:cubicBezTo>
                      <a:pt x="5542" y="3584"/>
                      <a:pt x="5157" y="3374"/>
                      <a:pt x="4720" y="3147"/>
                    </a:cubicBezTo>
                    <a:cubicBezTo>
                      <a:pt x="4300" y="2920"/>
                      <a:pt x="3846" y="2658"/>
                      <a:pt x="3374" y="2395"/>
                    </a:cubicBezTo>
                    <a:cubicBezTo>
                      <a:pt x="2937" y="2098"/>
                      <a:pt x="2465" y="1818"/>
                      <a:pt x="2028" y="1504"/>
                    </a:cubicBezTo>
                    <a:cubicBezTo>
                      <a:pt x="1818" y="1346"/>
                      <a:pt x="1608" y="1189"/>
                      <a:pt x="1399" y="1049"/>
                    </a:cubicBezTo>
                    <a:cubicBezTo>
                      <a:pt x="1294" y="962"/>
                      <a:pt x="1189" y="892"/>
                      <a:pt x="1101" y="822"/>
                    </a:cubicBezTo>
                    <a:cubicBezTo>
                      <a:pt x="1049" y="787"/>
                      <a:pt x="996" y="735"/>
                      <a:pt x="962" y="700"/>
                    </a:cubicBezTo>
                    <a:cubicBezTo>
                      <a:pt x="909" y="665"/>
                      <a:pt x="874" y="630"/>
                      <a:pt x="839" y="595"/>
                    </a:cubicBezTo>
                    <a:cubicBezTo>
                      <a:pt x="699" y="472"/>
                      <a:pt x="594" y="385"/>
                      <a:pt x="542" y="350"/>
                    </a:cubicBezTo>
                    <a:cubicBezTo>
                      <a:pt x="332" y="175"/>
                      <a:pt x="210" y="105"/>
                      <a:pt x="0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17"/>
              <p:cNvSpPr/>
              <p:nvPr/>
            </p:nvSpPr>
            <p:spPr>
              <a:xfrm>
                <a:off x="7014313" y="2791188"/>
                <a:ext cx="427000" cy="253950"/>
              </a:xfrm>
              <a:custGeom>
                <a:rect b="b" l="l" r="r" t="t"/>
                <a:pathLst>
                  <a:path extrusionOk="0" h="10158" w="17080">
                    <a:moveTo>
                      <a:pt x="0" y="1"/>
                    </a:moveTo>
                    <a:lnTo>
                      <a:pt x="0" y="1"/>
                    </a:lnTo>
                    <a:cubicBezTo>
                      <a:pt x="105" y="193"/>
                      <a:pt x="193" y="315"/>
                      <a:pt x="368" y="507"/>
                    </a:cubicBezTo>
                    <a:cubicBezTo>
                      <a:pt x="420" y="560"/>
                      <a:pt x="507" y="665"/>
                      <a:pt x="630" y="787"/>
                    </a:cubicBezTo>
                    <a:cubicBezTo>
                      <a:pt x="735" y="892"/>
                      <a:pt x="822" y="997"/>
                      <a:pt x="927" y="1102"/>
                    </a:cubicBezTo>
                    <a:cubicBezTo>
                      <a:pt x="1032" y="1207"/>
                      <a:pt x="1154" y="1312"/>
                      <a:pt x="1259" y="1399"/>
                    </a:cubicBezTo>
                    <a:cubicBezTo>
                      <a:pt x="1486" y="1609"/>
                      <a:pt x="1731" y="1819"/>
                      <a:pt x="1958" y="2046"/>
                    </a:cubicBezTo>
                    <a:cubicBezTo>
                      <a:pt x="2203" y="2256"/>
                      <a:pt x="2465" y="2448"/>
                      <a:pt x="2728" y="2640"/>
                    </a:cubicBezTo>
                    <a:cubicBezTo>
                      <a:pt x="2990" y="2850"/>
                      <a:pt x="3234" y="3060"/>
                      <a:pt x="3497" y="3235"/>
                    </a:cubicBezTo>
                    <a:cubicBezTo>
                      <a:pt x="4546" y="3986"/>
                      <a:pt x="5577" y="4651"/>
                      <a:pt x="6364" y="5123"/>
                    </a:cubicBezTo>
                    <a:cubicBezTo>
                      <a:pt x="6748" y="5350"/>
                      <a:pt x="7080" y="5542"/>
                      <a:pt x="7290" y="5682"/>
                    </a:cubicBezTo>
                    <a:cubicBezTo>
                      <a:pt x="7517" y="5804"/>
                      <a:pt x="7657" y="5874"/>
                      <a:pt x="7657" y="5874"/>
                    </a:cubicBezTo>
                    <a:cubicBezTo>
                      <a:pt x="7657" y="5874"/>
                      <a:pt x="8164" y="6154"/>
                      <a:pt x="8951" y="6591"/>
                    </a:cubicBezTo>
                    <a:cubicBezTo>
                      <a:pt x="9370" y="6801"/>
                      <a:pt x="9842" y="7045"/>
                      <a:pt x="10349" y="7308"/>
                    </a:cubicBezTo>
                    <a:cubicBezTo>
                      <a:pt x="10874" y="7552"/>
                      <a:pt x="11433" y="7850"/>
                      <a:pt x="12028" y="8112"/>
                    </a:cubicBezTo>
                    <a:cubicBezTo>
                      <a:pt x="13199" y="8671"/>
                      <a:pt x="14423" y="9196"/>
                      <a:pt x="15489" y="9633"/>
                    </a:cubicBezTo>
                    <a:cubicBezTo>
                      <a:pt x="15926" y="9808"/>
                      <a:pt x="16293" y="9947"/>
                      <a:pt x="16468" y="10017"/>
                    </a:cubicBezTo>
                    <a:cubicBezTo>
                      <a:pt x="16713" y="10122"/>
                      <a:pt x="16852" y="10140"/>
                      <a:pt x="17080" y="10157"/>
                    </a:cubicBezTo>
                    <a:cubicBezTo>
                      <a:pt x="16905" y="10035"/>
                      <a:pt x="16765" y="9965"/>
                      <a:pt x="16520" y="9860"/>
                    </a:cubicBezTo>
                    <a:cubicBezTo>
                      <a:pt x="16345" y="9790"/>
                      <a:pt x="15996" y="9650"/>
                      <a:pt x="15559" y="9475"/>
                    </a:cubicBezTo>
                    <a:cubicBezTo>
                      <a:pt x="14492" y="9038"/>
                      <a:pt x="13269" y="8514"/>
                      <a:pt x="12098" y="7955"/>
                    </a:cubicBezTo>
                    <a:cubicBezTo>
                      <a:pt x="11521" y="7692"/>
                      <a:pt x="10961" y="7413"/>
                      <a:pt x="10437" y="7150"/>
                    </a:cubicBezTo>
                    <a:cubicBezTo>
                      <a:pt x="9912" y="6888"/>
                      <a:pt x="9440" y="6643"/>
                      <a:pt x="9038" y="6434"/>
                    </a:cubicBezTo>
                    <a:cubicBezTo>
                      <a:pt x="8252" y="6014"/>
                      <a:pt x="7727" y="5734"/>
                      <a:pt x="7727" y="5734"/>
                    </a:cubicBezTo>
                    <a:cubicBezTo>
                      <a:pt x="7727" y="5734"/>
                      <a:pt x="7605" y="5664"/>
                      <a:pt x="7378" y="5525"/>
                    </a:cubicBezTo>
                    <a:cubicBezTo>
                      <a:pt x="7150" y="5402"/>
                      <a:pt x="6836" y="5210"/>
                      <a:pt x="6451" y="4983"/>
                    </a:cubicBezTo>
                    <a:cubicBezTo>
                      <a:pt x="5664" y="4511"/>
                      <a:pt x="4633" y="3846"/>
                      <a:pt x="3602" y="3095"/>
                    </a:cubicBezTo>
                    <a:cubicBezTo>
                      <a:pt x="3339" y="2920"/>
                      <a:pt x="3095" y="2710"/>
                      <a:pt x="2832" y="2518"/>
                    </a:cubicBezTo>
                    <a:cubicBezTo>
                      <a:pt x="2570" y="2308"/>
                      <a:pt x="2308" y="2116"/>
                      <a:pt x="2081" y="1906"/>
                    </a:cubicBezTo>
                    <a:cubicBezTo>
                      <a:pt x="1836" y="1696"/>
                      <a:pt x="1609" y="1486"/>
                      <a:pt x="1381" y="1277"/>
                    </a:cubicBezTo>
                    <a:cubicBezTo>
                      <a:pt x="1259" y="1172"/>
                      <a:pt x="1154" y="1084"/>
                      <a:pt x="1049" y="979"/>
                    </a:cubicBezTo>
                    <a:cubicBezTo>
                      <a:pt x="944" y="875"/>
                      <a:pt x="857" y="770"/>
                      <a:pt x="752" y="682"/>
                    </a:cubicBezTo>
                    <a:cubicBezTo>
                      <a:pt x="647" y="542"/>
                      <a:pt x="542" y="455"/>
                      <a:pt x="490" y="403"/>
                    </a:cubicBezTo>
                    <a:cubicBezTo>
                      <a:pt x="315" y="210"/>
                      <a:pt x="193" y="123"/>
                      <a:pt x="0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17"/>
              <p:cNvSpPr/>
              <p:nvPr/>
            </p:nvSpPr>
            <p:spPr>
              <a:xfrm>
                <a:off x="7071113" y="2777213"/>
                <a:ext cx="382875" cy="257875"/>
              </a:xfrm>
              <a:custGeom>
                <a:rect b="b" l="l" r="r" t="t"/>
                <a:pathLst>
                  <a:path extrusionOk="0" h="10315" w="15315">
                    <a:moveTo>
                      <a:pt x="1" y="0"/>
                    </a:moveTo>
                    <a:cubicBezTo>
                      <a:pt x="193" y="140"/>
                      <a:pt x="316" y="227"/>
                      <a:pt x="560" y="332"/>
                    </a:cubicBezTo>
                    <a:cubicBezTo>
                      <a:pt x="613" y="350"/>
                      <a:pt x="753" y="420"/>
                      <a:pt x="910" y="490"/>
                    </a:cubicBezTo>
                    <a:cubicBezTo>
                      <a:pt x="1015" y="525"/>
                      <a:pt x="1137" y="577"/>
                      <a:pt x="1260" y="629"/>
                    </a:cubicBezTo>
                    <a:cubicBezTo>
                      <a:pt x="1382" y="682"/>
                      <a:pt x="1504" y="752"/>
                      <a:pt x="1627" y="804"/>
                    </a:cubicBezTo>
                    <a:cubicBezTo>
                      <a:pt x="1889" y="944"/>
                      <a:pt x="2134" y="1066"/>
                      <a:pt x="2396" y="1189"/>
                    </a:cubicBezTo>
                    <a:cubicBezTo>
                      <a:pt x="2676" y="1311"/>
                      <a:pt x="2938" y="1451"/>
                      <a:pt x="3183" y="1608"/>
                    </a:cubicBezTo>
                    <a:cubicBezTo>
                      <a:pt x="3445" y="1748"/>
                      <a:pt x="3707" y="1888"/>
                      <a:pt x="3969" y="2028"/>
                    </a:cubicBezTo>
                    <a:cubicBezTo>
                      <a:pt x="4476" y="2325"/>
                      <a:pt x="4966" y="2622"/>
                      <a:pt x="5420" y="2902"/>
                    </a:cubicBezTo>
                    <a:cubicBezTo>
                      <a:pt x="5875" y="3182"/>
                      <a:pt x="6294" y="3444"/>
                      <a:pt x="6644" y="3671"/>
                    </a:cubicBezTo>
                    <a:cubicBezTo>
                      <a:pt x="6994" y="3898"/>
                      <a:pt x="7273" y="4091"/>
                      <a:pt x="7466" y="4213"/>
                    </a:cubicBezTo>
                    <a:cubicBezTo>
                      <a:pt x="7658" y="4353"/>
                      <a:pt x="7763" y="4423"/>
                      <a:pt x="7763" y="4423"/>
                    </a:cubicBezTo>
                    <a:cubicBezTo>
                      <a:pt x="7763" y="4423"/>
                      <a:pt x="7885" y="4510"/>
                      <a:pt x="8077" y="4633"/>
                    </a:cubicBezTo>
                    <a:cubicBezTo>
                      <a:pt x="8270" y="4773"/>
                      <a:pt x="8549" y="4982"/>
                      <a:pt x="8882" y="5210"/>
                    </a:cubicBezTo>
                    <a:cubicBezTo>
                      <a:pt x="9563" y="5699"/>
                      <a:pt x="10455" y="6381"/>
                      <a:pt x="11381" y="7098"/>
                    </a:cubicBezTo>
                    <a:cubicBezTo>
                      <a:pt x="12308" y="7832"/>
                      <a:pt x="13269" y="8618"/>
                      <a:pt x="14056" y="9300"/>
                    </a:cubicBezTo>
                    <a:cubicBezTo>
                      <a:pt x="14388" y="9597"/>
                      <a:pt x="14650" y="9825"/>
                      <a:pt x="14790" y="9947"/>
                    </a:cubicBezTo>
                    <a:cubicBezTo>
                      <a:pt x="14982" y="10122"/>
                      <a:pt x="15122" y="10209"/>
                      <a:pt x="15315" y="10314"/>
                    </a:cubicBezTo>
                    <a:cubicBezTo>
                      <a:pt x="15192" y="10122"/>
                      <a:pt x="15105" y="9999"/>
                      <a:pt x="14913" y="9825"/>
                    </a:cubicBezTo>
                    <a:cubicBezTo>
                      <a:pt x="14773" y="9702"/>
                      <a:pt x="14493" y="9457"/>
                      <a:pt x="14161" y="9178"/>
                    </a:cubicBezTo>
                    <a:cubicBezTo>
                      <a:pt x="13374" y="8479"/>
                      <a:pt x="12413" y="7709"/>
                      <a:pt x="11486" y="6975"/>
                    </a:cubicBezTo>
                    <a:cubicBezTo>
                      <a:pt x="10560" y="6241"/>
                      <a:pt x="9668" y="5559"/>
                      <a:pt x="8986" y="5070"/>
                    </a:cubicBezTo>
                    <a:cubicBezTo>
                      <a:pt x="8654" y="4842"/>
                      <a:pt x="8375" y="4633"/>
                      <a:pt x="8182" y="4493"/>
                    </a:cubicBezTo>
                    <a:cubicBezTo>
                      <a:pt x="7972" y="4370"/>
                      <a:pt x="7868" y="4283"/>
                      <a:pt x="7868" y="4283"/>
                    </a:cubicBezTo>
                    <a:cubicBezTo>
                      <a:pt x="7868" y="4283"/>
                      <a:pt x="7763" y="4213"/>
                      <a:pt x="7553" y="4073"/>
                    </a:cubicBezTo>
                    <a:cubicBezTo>
                      <a:pt x="7361" y="3951"/>
                      <a:pt x="7081" y="3741"/>
                      <a:pt x="6731" y="3531"/>
                    </a:cubicBezTo>
                    <a:cubicBezTo>
                      <a:pt x="6382" y="3304"/>
                      <a:pt x="5962" y="3042"/>
                      <a:pt x="5525" y="2745"/>
                    </a:cubicBezTo>
                    <a:cubicBezTo>
                      <a:pt x="5053" y="2482"/>
                      <a:pt x="4564" y="2168"/>
                      <a:pt x="4057" y="1888"/>
                    </a:cubicBezTo>
                    <a:cubicBezTo>
                      <a:pt x="3794" y="1748"/>
                      <a:pt x="3532" y="1591"/>
                      <a:pt x="3270" y="1451"/>
                    </a:cubicBezTo>
                    <a:cubicBezTo>
                      <a:pt x="3008" y="1311"/>
                      <a:pt x="2746" y="1171"/>
                      <a:pt x="2483" y="1032"/>
                    </a:cubicBezTo>
                    <a:cubicBezTo>
                      <a:pt x="2221" y="909"/>
                      <a:pt x="1959" y="787"/>
                      <a:pt x="1714" y="664"/>
                    </a:cubicBezTo>
                    <a:cubicBezTo>
                      <a:pt x="1574" y="594"/>
                      <a:pt x="1452" y="525"/>
                      <a:pt x="1330" y="472"/>
                    </a:cubicBezTo>
                    <a:cubicBezTo>
                      <a:pt x="1207" y="420"/>
                      <a:pt x="1085" y="367"/>
                      <a:pt x="980" y="332"/>
                    </a:cubicBezTo>
                    <a:cubicBezTo>
                      <a:pt x="823" y="262"/>
                      <a:pt x="683" y="192"/>
                      <a:pt x="613" y="175"/>
                    </a:cubicBezTo>
                    <a:cubicBezTo>
                      <a:pt x="368" y="70"/>
                      <a:pt x="228" y="35"/>
                      <a:pt x="1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17"/>
              <p:cNvSpPr/>
              <p:nvPr/>
            </p:nvSpPr>
            <p:spPr>
              <a:xfrm>
                <a:off x="7296188" y="2577913"/>
                <a:ext cx="214175" cy="422200"/>
              </a:xfrm>
              <a:custGeom>
                <a:rect b="b" l="l" r="r" t="t"/>
                <a:pathLst>
                  <a:path extrusionOk="0" h="16888" w="8567">
                    <a:moveTo>
                      <a:pt x="1" y="1"/>
                    </a:moveTo>
                    <a:lnTo>
                      <a:pt x="1" y="1"/>
                    </a:lnTo>
                    <a:cubicBezTo>
                      <a:pt x="106" y="210"/>
                      <a:pt x="176" y="333"/>
                      <a:pt x="333" y="525"/>
                    </a:cubicBezTo>
                    <a:cubicBezTo>
                      <a:pt x="385" y="595"/>
                      <a:pt x="473" y="700"/>
                      <a:pt x="595" y="822"/>
                    </a:cubicBezTo>
                    <a:cubicBezTo>
                      <a:pt x="735" y="1032"/>
                      <a:pt x="910" y="1259"/>
                      <a:pt x="1067" y="1487"/>
                    </a:cubicBezTo>
                    <a:cubicBezTo>
                      <a:pt x="1155" y="1609"/>
                      <a:pt x="1242" y="1731"/>
                      <a:pt x="1312" y="1854"/>
                    </a:cubicBezTo>
                    <a:cubicBezTo>
                      <a:pt x="1399" y="1976"/>
                      <a:pt x="1487" y="2098"/>
                      <a:pt x="1557" y="2221"/>
                    </a:cubicBezTo>
                    <a:cubicBezTo>
                      <a:pt x="1714" y="2483"/>
                      <a:pt x="1889" y="2728"/>
                      <a:pt x="2046" y="2990"/>
                    </a:cubicBezTo>
                    <a:cubicBezTo>
                      <a:pt x="2204" y="3252"/>
                      <a:pt x="2343" y="3532"/>
                      <a:pt x="2501" y="3794"/>
                    </a:cubicBezTo>
                    <a:cubicBezTo>
                      <a:pt x="3095" y="4843"/>
                      <a:pt x="3620" y="5874"/>
                      <a:pt x="4004" y="6626"/>
                    </a:cubicBezTo>
                    <a:cubicBezTo>
                      <a:pt x="4196" y="7011"/>
                      <a:pt x="4336" y="7325"/>
                      <a:pt x="4459" y="7553"/>
                    </a:cubicBezTo>
                    <a:cubicBezTo>
                      <a:pt x="4564" y="7780"/>
                      <a:pt x="4616" y="7902"/>
                      <a:pt x="4616" y="7902"/>
                    </a:cubicBezTo>
                    <a:cubicBezTo>
                      <a:pt x="4616" y="7902"/>
                      <a:pt x="4861" y="8392"/>
                      <a:pt x="5210" y="9178"/>
                    </a:cubicBezTo>
                    <a:cubicBezTo>
                      <a:pt x="5385" y="9563"/>
                      <a:pt x="5595" y="10017"/>
                      <a:pt x="5822" y="10524"/>
                    </a:cubicBezTo>
                    <a:cubicBezTo>
                      <a:pt x="6049" y="11014"/>
                      <a:pt x="6277" y="11556"/>
                      <a:pt x="6521" y="12115"/>
                    </a:cubicBezTo>
                    <a:cubicBezTo>
                      <a:pt x="6993" y="13234"/>
                      <a:pt x="7483" y="14405"/>
                      <a:pt x="7885" y="15402"/>
                    </a:cubicBezTo>
                    <a:cubicBezTo>
                      <a:pt x="8060" y="15821"/>
                      <a:pt x="8200" y="16153"/>
                      <a:pt x="8252" y="16328"/>
                    </a:cubicBezTo>
                    <a:cubicBezTo>
                      <a:pt x="8357" y="16573"/>
                      <a:pt x="8444" y="16695"/>
                      <a:pt x="8567" y="16888"/>
                    </a:cubicBezTo>
                    <a:cubicBezTo>
                      <a:pt x="8532" y="16660"/>
                      <a:pt x="8514" y="16520"/>
                      <a:pt x="8427" y="16276"/>
                    </a:cubicBezTo>
                    <a:cubicBezTo>
                      <a:pt x="8357" y="16101"/>
                      <a:pt x="8217" y="15751"/>
                      <a:pt x="8042" y="15332"/>
                    </a:cubicBezTo>
                    <a:cubicBezTo>
                      <a:pt x="7640" y="14335"/>
                      <a:pt x="7151" y="13164"/>
                      <a:pt x="6679" y="12045"/>
                    </a:cubicBezTo>
                    <a:cubicBezTo>
                      <a:pt x="6434" y="11486"/>
                      <a:pt x="6207" y="10944"/>
                      <a:pt x="5979" y="10454"/>
                    </a:cubicBezTo>
                    <a:cubicBezTo>
                      <a:pt x="5752" y="9948"/>
                      <a:pt x="5542" y="9493"/>
                      <a:pt x="5368" y="9091"/>
                    </a:cubicBezTo>
                    <a:cubicBezTo>
                      <a:pt x="5018" y="8322"/>
                      <a:pt x="4773" y="7832"/>
                      <a:pt x="4773" y="7832"/>
                    </a:cubicBezTo>
                    <a:cubicBezTo>
                      <a:pt x="4773" y="7832"/>
                      <a:pt x="4703" y="7692"/>
                      <a:pt x="4598" y="7483"/>
                    </a:cubicBezTo>
                    <a:cubicBezTo>
                      <a:pt x="4494" y="7255"/>
                      <a:pt x="4354" y="6941"/>
                      <a:pt x="4161" y="6556"/>
                    </a:cubicBezTo>
                    <a:cubicBezTo>
                      <a:pt x="3777" y="5787"/>
                      <a:pt x="3252" y="4756"/>
                      <a:pt x="2641" y="3707"/>
                    </a:cubicBezTo>
                    <a:cubicBezTo>
                      <a:pt x="2501" y="3444"/>
                      <a:pt x="2343" y="3165"/>
                      <a:pt x="2186" y="2903"/>
                    </a:cubicBezTo>
                    <a:cubicBezTo>
                      <a:pt x="2029" y="2640"/>
                      <a:pt x="1871" y="2396"/>
                      <a:pt x="1697" y="2133"/>
                    </a:cubicBezTo>
                    <a:cubicBezTo>
                      <a:pt x="1627" y="2011"/>
                      <a:pt x="1539" y="1871"/>
                      <a:pt x="1469" y="1749"/>
                    </a:cubicBezTo>
                    <a:cubicBezTo>
                      <a:pt x="1382" y="1626"/>
                      <a:pt x="1294" y="1504"/>
                      <a:pt x="1207" y="1382"/>
                    </a:cubicBezTo>
                    <a:cubicBezTo>
                      <a:pt x="1050" y="1154"/>
                      <a:pt x="875" y="927"/>
                      <a:pt x="718" y="717"/>
                    </a:cubicBezTo>
                    <a:cubicBezTo>
                      <a:pt x="613" y="595"/>
                      <a:pt x="525" y="473"/>
                      <a:pt x="473" y="420"/>
                    </a:cubicBezTo>
                    <a:cubicBezTo>
                      <a:pt x="298" y="228"/>
                      <a:pt x="176" y="123"/>
                      <a:pt x="1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17"/>
              <p:cNvSpPr/>
              <p:nvPr/>
            </p:nvSpPr>
            <p:spPr>
              <a:xfrm>
                <a:off x="7286588" y="2527663"/>
                <a:ext cx="253050" cy="477700"/>
              </a:xfrm>
              <a:custGeom>
                <a:rect b="b" l="l" r="r" t="t"/>
                <a:pathLst>
                  <a:path extrusionOk="0" h="19108" w="10122">
                    <a:moveTo>
                      <a:pt x="0" y="0"/>
                    </a:moveTo>
                    <a:lnTo>
                      <a:pt x="0" y="0"/>
                    </a:lnTo>
                    <a:cubicBezTo>
                      <a:pt x="70" y="210"/>
                      <a:pt x="140" y="350"/>
                      <a:pt x="297" y="577"/>
                    </a:cubicBezTo>
                    <a:cubicBezTo>
                      <a:pt x="332" y="630"/>
                      <a:pt x="420" y="752"/>
                      <a:pt x="507" y="892"/>
                    </a:cubicBezTo>
                    <a:cubicBezTo>
                      <a:pt x="682" y="1137"/>
                      <a:pt x="874" y="1399"/>
                      <a:pt x="1067" y="1661"/>
                    </a:cubicBezTo>
                    <a:cubicBezTo>
                      <a:pt x="1259" y="1941"/>
                      <a:pt x="1434" y="2220"/>
                      <a:pt x="1626" y="2518"/>
                    </a:cubicBezTo>
                    <a:cubicBezTo>
                      <a:pt x="1818" y="2797"/>
                      <a:pt x="2011" y="3094"/>
                      <a:pt x="2220" y="3392"/>
                    </a:cubicBezTo>
                    <a:cubicBezTo>
                      <a:pt x="2395" y="3689"/>
                      <a:pt x="2588" y="4004"/>
                      <a:pt x="2780" y="4301"/>
                    </a:cubicBezTo>
                    <a:cubicBezTo>
                      <a:pt x="2955" y="4598"/>
                      <a:pt x="3147" y="4878"/>
                      <a:pt x="3322" y="5175"/>
                    </a:cubicBezTo>
                    <a:cubicBezTo>
                      <a:pt x="3479" y="5454"/>
                      <a:pt x="3654" y="5752"/>
                      <a:pt x="3811" y="6014"/>
                    </a:cubicBezTo>
                    <a:cubicBezTo>
                      <a:pt x="3969" y="6294"/>
                      <a:pt x="4126" y="6556"/>
                      <a:pt x="4266" y="6801"/>
                    </a:cubicBezTo>
                    <a:cubicBezTo>
                      <a:pt x="4406" y="7045"/>
                      <a:pt x="4545" y="7290"/>
                      <a:pt x="4668" y="7500"/>
                    </a:cubicBezTo>
                    <a:cubicBezTo>
                      <a:pt x="4895" y="7937"/>
                      <a:pt x="5087" y="8286"/>
                      <a:pt x="5227" y="8531"/>
                    </a:cubicBezTo>
                    <a:cubicBezTo>
                      <a:pt x="5367" y="8793"/>
                      <a:pt x="5437" y="8933"/>
                      <a:pt x="5437" y="8933"/>
                    </a:cubicBezTo>
                    <a:cubicBezTo>
                      <a:pt x="5437" y="8933"/>
                      <a:pt x="5507" y="9073"/>
                      <a:pt x="5647" y="9318"/>
                    </a:cubicBezTo>
                    <a:cubicBezTo>
                      <a:pt x="5769" y="9580"/>
                      <a:pt x="5979" y="9930"/>
                      <a:pt x="6189" y="10367"/>
                    </a:cubicBezTo>
                    <a:cubicBezTo>
                      <a:pt x="6626" y="11258"/>
                      <a:pt x="7220" y="12447"/>
                      <a:pt x="7797" y="13723"/>
                    </a:cubicBezTo>
                    <a:cubicBezTo>
                      <a:pt x="8391" y="14999"/>
                      <a:pt x="8968" y="16345"/>
                      <a:pt x="9423" y="17499"/>
                    </a:cubicBezTo>
                    <a:cubicBezTo>
                      <a:pt x="9598" y="17971"/>
                      <a:pt x="9755" y="18356"/>
                      <a:pt x="9825" y="18548"/>
                    </a:cubicBezTo>
                    <a:cubicBezTo>
                      <a:pt x="9930" y="18793"/>
                      <a:pt x="10000" y="18933"/>
                      <a:pt x="10122" y="19107"/>
                    </a:cubicBezTo>
                    <a:cubicBezTo>
                      <a:pt x="10105" y="18898"/>
                      <a:pt x="10087" y="18740"/>
                      <a:pt x="9982" y="18496"/>
                    </a:cubicBezTo>
                    <a:cubicBezTo>
                      <a:pt x="9982" y="18461"/>
                      <a:pt x="9965" y="18408"/>
                      <a:pt x="9930" y="18356"/>
                    </a:cubicBezTo>
                    <a:cubicBezTo>
                      <a:pt x="9842" y="18093"/>
                      <a:pt x="9720" y="17779"/>
                      <a:pt x="9580" y="17447"/>
                    </a:cubicBezTo>
                    <a:cubicBezTo>
                      <a:pt x="9126" y="16293"/>
                      <a:pt x="8549" y="14929"/>
                      <a:pt x="7954" y="13653"/>
                    </a:cubicBezTo>
                    <a:cubicBezTo>
                      <a:pt x="7377" y="12377"/>
                      <a:pt x="6783" y="11171"/>
                      <a:pt x="6346" y="10297"/>
                    </a:cubicBezTo>
                    <a:cubicBezTo>
                      <a:pt x="6119" y="9842"/>
                      <a:pt x="5926" y="9493"/>
                      <a:pt x="5804" y="9248"/>
                    </a:cubicBezTo>
                    <a:cubicBezTo>
                      <a:pt x="5664" y="8986"/>
                      <a:pt x="5594" y="8846"/>
                      <a:pt x="5594" y="8846"/>
                    </a:cubicBezTo>
                    <a:cubicBezTo>
                      <a:pt x="5594" y="8846"/>
                      <a:pt x="5507" y="8706"/>
                      <a:pt x="5385" y="8461"/>
                    </a:cubicBezTo>
                    <a:cubicBezTo>
                      <a:pt x="5245" y="8217"/>
                      <a:pt x="5052" y="7849"/>
                      <a:pt x="4808" y="7412"/>
                    </a:cubicBezTo>
                    <a:cubicBezTo>
                      <a:pt x="4685" y="7203"/>
                      <a:pt x="4563" y="6975"/>
                      <a:pt x="4423" y="6713"/>
                    </a:cubicBezTo>
                    <a:cubicBezTo>
                      <a:pt x="4283" y="6468"/>
                      <a:pt x="4126" y="6206"/>
                      <a:pt x="3969" y="5926"/>
                    </a:cubicBezTo>
                    <a:cubicBezTo>
                      <a:pt x="3794" y="5664"/>
                      <a:pt x="3636" y="5367"/>
                      <a:pt x="3462" y="5087"/>
                    </a:cubicBezTo>
                    <a:cubicBezTo>
                      <a:pt x="3287" y="4790"/>
                      <a:pt x="3094" y="4493"/>
                      <a:pt x="2920" y="4196"/>
                    </a:cubicBezTo>
                    <a:cubicBezTo>
                      <a:pt x="2727" y="3899"/>
                      <a:pt x="2553" y="3601"/>
                      <a:pt x="2360" y="3304"/>
                    </a:cubicBezTo>
                    <a:cubicBezTo>
                      <a:pt x="2168" y="3007"/>
                      <a:pt x="1958" y="2710"/>
                      <a:pt x="1766" y="2413"/>
                    </a:cubicBezTo>
                    <a:cubicBezTo>
                      <a:pt x="1574" y="2133"/>
                      <a:pt x="1399" y="1836"/>
                      <a:pt x="1207" y="1556"/>
                    </a:cubicBezTo>
                    <a:cubicBezTo>
                      <a:pt x="1014" y="1294"/>
                      <a:pt x="822" y="1032"/>
                      <a:pt x="647" y="787"/>
                    </a:cubicBezTo>
                    <a:cubicBezTo>
                      <a:pt x="560" y="647"/>
                      <a:pt x="472" y="525"/>
                      <a:pt x="420" y="472"/>
                    </a:cubicBezTo>
                    <a:cubicBezTo>
                      <a:pt x="280" y="263"/>
                      <a:pt x="158" y="158"/>
                      <a:pt x="0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17"/>
              <p:cNvSpPr/>
              <p:nvPr/>
            </p:nvSpPr>
            <p:spPr>
              <a:xfrm>
                <a:off x="7592063" y="2620738"/>
                <a:ext cx="53350" cy="391175"/>
              </a:xfrm>
              <a:custGeom>
                <a:rect b="b" l="l" r="r" t="t"/>
                <a:pathLst>
                  <a:path extrusionOk="0" h="15647" w="2134">
                    <a:moveTo>
                      <a:pt x="2133" y="1"/>
                    </a:moveTo>
                    <a:cubicBezTo>
                      <a:pt x="2029" y="193"/>
                      <a:pt x="1959" y="333"/>
                      <a:pt x="1871" y="578"/>
                    </a:cubicBezTo>
                    <a:cubicBezTo>
                      <a:pt x="1836" y="735"/>
                      <a:pt x="1731" y="1032"/>
                      <a:pt x="1627" y="1417"/>
                    </a:cubicBezTo>
                    <a:cubicBezTo>
                      <a:pt x="1487" y="1836"/>
                      <a:pt x="1382" y="2308"/>
                      <a:pt x="1259" y="2780"/>
                    </a:cubicBezTo>
                    <a:cubicBezTo>
                      <a:pt x="1120" y="3252"/>
                      <a:pt x="1015" y="3742"/>
                      <a:pt x="910" y="4231"/>
                    </a:cubicBezTo>
                    <a:cubicBezTo>
                      <a:pt x="857" y="4476"/>
                      <a:pt x="805" y="4721"/>
                      <a:pt x="752" y="4948"/>
                    </a:cubicBezTo>
                    <a:cubicBezTo>
                      <a:pt x="700" y="5193"/>
                      <a:pt x="665" y="5420"/>
                      <a:pt x="630" y="5630"/>
                    </a:cubicBezTo>
                    <a:cubicBezTo>
                      <a:pt x="543" y="6084"/>
                      <a:pt x="473" y="6486"/>
                      <a:pt x="420" y="6836"/>
                    </a:cubicBezTo>
                    <a:cubicBezTo>
                      <a:pt x="368" y="7168"/>
                      <a:pt x="333" y="7465"/>
                      <a:pt x="298" y="7658"/>
                    </a:cubicBezTo>
                    <a:cubicBezTo>
                      <a:pt x="263" y="7850"/>
                      <a:pt x="263" y="7972"/>
                      <a:pt x="263" y="7972"/>
                    </a:cubicBezTo>
                    <a:cubicBezTo>
                      <a:pt x="263" y="7972"/>
                      <a:pt x="211" y="8427"/>
                      <a:pt x="141" y="9109"/>
                    </a:cubicBezTo>
                    <a:cubicBezTo>
                      <a:pt x="106" y="9458"/>
                      <a:pt x="88" y="9878"/>
                      <a:pt x="53" y="10332"/>
                    </a:cubicBezTo>
                    <a:cubicBezTo>
                      <a:pt x="36" y="10769"/>
                      <a:pt x="1" y="11259"/>
                      <a:pt x="1" y="11748"/>
                    </a:cubicBezTo>
                    <a:cubicBezTo>
                      <a:pt x="1" y="12745"/>
                      <a:pt x="36" y="13794"/>
                      <a:pt x="141" y="14650"/>
                    </a:cubicBezTo>
                    <a:cubicBezTo>
                      <a:pt x="158" y="14825"/>
                      <a:pt x="176" y="14965"/>
                      <a:pt x="176" y="15035"/>
                    </a:cubicBezTo>
                    <a:cubicBezTo>
                      <a:pt x="211" y="15297"/>
                      <a:pt x="263" y="15437"/>
                      <a:pt x="368" y="15647"/>
                    </a:cubicBezTo>
                    <a:cubicBezTo>
                      <a:pt x="368" y="15419"/>
                      <a:pt x="385" y="15279"/>
                      <a:pt x="350" y="15017"/>
                    </a:cubicBezTo>
                    <a:cubicBezTo>
                      <a:pt x="333" y="14947"/>
                      <a:pt x="315" y="14807"/>
                      <a:pt x="298" y="14633"/>
                    </a:cubicBezTo>
                    <a:cubicBezTo>
                      <a:pt x="211" y="13794"/>
                      <a:pt x="158" y="12745"/>
                      <a:pt x="176" y="11748"/>
                    </a:cubicBezTo>
                    <a:cubicBezTo>
                      <a:pt x="176" y="11259"/>
                      <a:pt x="211" y="10787"/>
                      <a:pt x="228" y="10332"/>
                    </a:cubicBezTo>
                    <a:cubicBezTo>
                      <a:pt x="263" y="9895"/>
                      <a:pt x="280" y="9476"/>
                      <a:pt x="315" y="9126"/>
                    </a:cubicBezTo>
                    <a:cubicBezTo>
                      <a:pt x="385" y="8444"/>
                      <a:pt x="438" y="7990"/>
                      <a:pt x="438" y="7990"/>
                    </a:cubicBezTo>
                    <a:cubicBezTo>
                      <a:pt x="438" y="7990"/>
                      <a:pt x="438" y="7885"/>
                      <a:pt x="473" y="7675"/>
                    </a:cubicBezTo>
                    <a:cubicBezTo>
                      <a:pt x="490" y="7483"/>
                      <a:pt x="543" y="7203"/>
                      <a:pt x="595" y="6853"/>
                    </a:cubicBezTo>
                    <a:cubicBezTo>
                      <a:pt x="630" y="6504"/>
                      <a:pt x="717" y="6102"/>
                      <a:pt x="787" y="5665"/>
                    </a:cubicBezTo>
                    <a:cubicBezTo>
                      <a:pt x="822" y="5455"/>
                      <a:pt x="875" y="5228"/>
                      <a:pt x="910" y="4983"/>
                    </a:cubicBezTo>
                    <a:cubicBezTo>
                      <a:pt x="962" y="4756"/>
                      <a:pt x="1015" y="4511"/>
                      <a:pt x="1067" y="4266"/>
                    </a:cubicBezTo>
                    <a:cubicBezTo>
                      <a:pt x="1172" y="3794"/>
                      <a:pt x="1277" y="3287"/>
                      <a:pt x="1417" y="2815"/>
                    </a:cubicBezTo>
                    <a:cubicBezTo>
                      <a:pt x="1539" y="2343"/>
                      <a:pt x="1644" y="1871"/>
                      <a:pt x="1784" y="1469"/>
                    </a:cubicBezTo>
                    <a:cubicBezTo>
                      <a:pt x="1906" y="1085"/>
                      <a:pt x="1994" y="787"/>
                      <a:pt x="2046" y="630"/>
                    </a:cubicBezTo>
                    <a:cubicBezTo>
                      <a:pt x="2116" y="385"/>
                      <a:pt x="2133" y="228"/>
                      <a:pt x="2133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17"/>
              <p:cNvSpPr/>
              <p:nvPr/>
            </p:nvSpPr>
            <p:spPr>
              <a:xfrm>
                <a:off x="7621788" y="2617238"/>
                <a:ext cx="85250" cy="409975"/>
              </a:xfrm>
              <a:custGeom>
                <a:rect b="b" l="l" r="r" t="t"/>
                <a:pathLst>
                  <a:path extrusionOk="0" h="16399" w="3410">
                    <a:moveTo>
                      <a:pt x="3130" y="1"/>
                    </a:moveTo>
                    <a:cubicBezTo>
                      <a:pt x="3095" y="228"/>
                      <a:pt x="3077" y="368"/>
                      <a:pt x="3112" y="630"/>
                    </a:cubicBezTo>
                    <a:cubicBezTo>
                      <a:pt x="3112" y="700"/>
                      <a:pt x="3130" y="840"/>
                      <a:pt x="3147" y="1015"/>
                    </a:cubicBezTo>
                    <a:cubicBezTo>
                      <a:pt x="3165" y="1120"/>
                      <a:pt x="3165" y="1242"/>
                      <a:pt x="3182" y="1365"/>
                    </a:cubicBezTo>
                    <a:cubicBezTo>
                      <a:pt x="3200" y="1469"/>
                      <a:pt x="3200" y="1609"/>
                      <a:pt x="3200" y="1732"/>
                    </a:cubicBezTo>
                    <a:cubicBezTo>
                      <a:pt x="3217" y="1976"/>
                      <a:pt x="3217" y="2239"/>
                      <a:pt x="3217" y="2501"/>
                    </a:cubicBezTo>
                    <a:cubicBezTo>
                      <a:pt x="3235" y="2641"/>
                      <a:pt x="3235" y="2763"/>
                      <a:pt x="3235" y="2903"/>
                    </a:cubicBezTo>
                    <a:cubicBezTo>
                      <a:pt x="3235" y="3025"/>
                      <a:pt x="3217" y="3165"/>
                      <a:pt x="3217" y="3305"/>
                    </a:cubicBezTo>
                    <a:cubicBezTo>
                      <a:pt x="3200" y="3567"/>
                      <a:pt x="3200" y="3829"/>
                      <a:pt x="3182" y="4092"/>
                    </a:cubicBezTo>
                    <a:cubicBezTo>
                      <a:pt x="3165" y="4634"/>
                      <a:pt x="3095" y="5140"/>
                      <a:pt x="3042" y="5612"/>
                    </a:cubicBezTo>
                    <a:cubicBezTo>
                      <a:pt x="2990" y="6102"/>
                      <a:pt x="2920" y="6521"/>
                      <a:pt x="2867" y="6906"/>
                    </a:cubicBezTo>
                    <a:cubicBezTo>
                      <a:pt x="2815" y="7273"/>
                      <a:pt x="2728" y="7570"/>
                      <a:pt x="2693" y="7780"/>
                    </a:cubicBezTo>
                    <a:cubicBezTo>
                      <a:pt x="2658" y="7990"/>
                      <a:pt x="2640" y="8112"/>
                      <a:pt x="2640" y="8112"/>
                    </a:cubicBezTo>
                    <a:cubicBezTo>
                      <a:pt x="2640" y="8112"/>
                      <a:pt x="2605" y="8217"/>
                      <a:pt x="2570" y="8427"/>
                    </a:cubicBezTo>
                    <a:cubicBezTo>
                      <a:pt x="2518" y="8637"/>
                      <a:pt x="2448" y="8934"/>
                      <a:pt x="2360" y="9301"/>
                    </a:cubicBezTo>
                    <a:cubicBezTo>
                      <a:pt x="2273" y="9668"/>
                      <a:pt x="2168" y="10088"/>
                      <a:pt x="2028" y="10560"/>
                    </a:cubicBezTo>
                    <a:cubicBezTo>
                      <a:pt x="1906" y="11014"/>
                      <a:pt x="1749" y="11504"/>
                      <a:pt x="1591" y="12028"/>
                    </a:cubicBezTo>
                    <a:cubicBezTo>
                      <a:pt x="1259" y="13025"/>
                      <a:pt x="892" y="14073"/>
                      <a:pt x="525" y="14947"/>
                    </a:cubicBezTo>
                    <a:cubicBezTo>
                      <a:pt x="438" y="15157"/>
                      <a:pt x="350" y="15350"/>
                      <a:pt x="280" y="15542"/>
                    </a:cubicBezTo>
                    <a:cubicBezTo>
                      <a:pt x="263" y="15577"/>
                      <a:pt x="245" y="15612"/>
                      <a:pt x="228" y="15647"/>
                    </a:cubicBezTo>
                    <a:cubicBezTo>
                      <a:pt x="210" y="15699"/>
                      <a:pt x="193" y="15752"/>
                      <a:pt x="175" y="15787"/>
                    </a:cubicBezTo>
                    <a:cubicBezTo>
                      <a:pt x="70" y="16031"/>
                      <a:pt x="35" y="16171"/>
                      <a:pt x="0" y="16398"/>
                    </a:cubicBezTo>
                    <a:cubicBezTo>
                      <a:pt x="140" y="16224"/>
                      <a:pt x="228" y="16101"/>
                      <a:pt x="333" y="15856"/>
                    </a:cubicBezTo>
                    <a:cubicBezTo>
                      <a:pt x="350" y="15822"/>
                      <a:pt x="368" y="15769"/>
                      <a:pt x="385" y="15717"/>
                    </a:cubicBezTo>
                    <a:cubicBezTo>
                      <a:pt x="403" y="15682"/>
                      <a:pt x="420" y="15647"/>
                      <a:pt x="438" y="15612"/>
                    </a:cubicBezTo>
                    <a:cubicBezTo>
                      <a:pt x="507" y="15419"/>
                      <a:pt x="595" y="15227"/>
                      <a:pt x="682" y="15000"/>
                    </a:cubicBezTo>
                    <a:cubicBezTo>
                      <a:pt x="1049" y="14126"/>
                      <a:pt x="1434" y="13077"/>
                      <a:pt x="1766" y="12081"/>
                    </a:cubicBezTo>
                    <a:cubicBezTo>
                      <a:pt x="1906" y="11556"/>
                      <a:pt x="2081" y="11067"/>
                      <a:pt x="2203" y="10595"/>
                    </a:cubicBezTo>
                    <a:cubicBezTo>
                      <a:pt x="2325" y="10140"/>
                      <a:pt x="2448" y="9721"/>
                      <a:pt x="2535" y="9353"/>
                    </a:cubicBezTo>
                    <a:cubicBezTo>
                      <a:pt x="2623" y="8986"/>
                      <a:pt x="2693" y="8672"/>
                      <a:pt x="2728" y="8462"/>
                    </a:cubicBezTo>
                    <a:cubicBezTo>
                      <a:pt x="2780" y="8252"/>
                      <a:pt x="2797" y="8147"/>
                      <a:pt x="2797" y="8147"/>
                    </a:cubicBezTo>
                    <a:cubicBezTo>
                      <a:pt x="2797" y="8147"/>
                      <a:pt x="2832" y="8025"/>
                      <a:pt x="2867" y="7815"/>
                    </a:cubicBezTo>
                    <a:cubicBezTo>
                      <a:pt x="2902" y="7605"/>
                      <a:pt x="2972" y="7291"/>
                      <a:pt x="3025" y="6924"/>
                    </a:cubicBezTo>
                    <a:cubicBezTo>
                      <a:pt x="3077" y="6556"/>
                      <a:pt x="3165" y="6119"/>
                      <a:pt x="3217" y="5647"/>
                    </a:cubicBezTo>
                    <a:cubicBezTo>
                      <a:pt x="3269" y="5158"/>
                      <a:pt x="3322" y="4651"/>
                      <a:pt x="3357" y="4109"/>
                    </a:cubicBezTo>
                    <a:cubicBezTo>
                      <a:pt x="3374" y="3847"/>
                      <a:pt x="3374" y="3567"/>
                      <a:pt x="3392" y="3305"/>
                    </a:cubicBezTo>
                    <a:cubicBezTo>
                      <a:pt x="3392" y="3165"/>
                      <a:pt x="3392" y="3043"/>
                      <a:pt x="3409" y="2903"/>
                    </a:cubicBezTo>
                    <a:cubicBezTo>
                      <a:pt x="3409" y="2763"/>
                      <a:pt x="3392" y="2641"/>
                      <a:pt x="3392" y="2501"/>
                    </a:cubicBezTo>
                    <a:cubicBezTo>
                      <a:pt x="3392" y="2239"/>
                      <a:pt x="3374" y="1976"/>
                      <a:pt x="3374" y="1714"/>
                    </a:cubicBezTo>
                    <a:cubicBezTo>
                      <a:pt x="3374" y="1592"/>
                      <a:pt x="3374" y="1469"/>
                      <a:pt x="3357" y="1347"/>
                    </a:cubicBezTo>
                    <a:cubicBezTo>
                      <a:pt x="3339" y="1225"/>
                      <a:pt x="3322" y="1102"/>
                      <a:pt x="3322" y="997"/>
                    </a:cubicBezTo>
                    <a:cubicBezTo>
                      <a:pt x="3304" y="823"/>
                      <a:pt x="3287" y="683"/>
                      <a:pt x="3269" y="613"/>
                    </a:cubicBezTo>
                    <a:cubicBezTo>
                      <a:pt x="3252" y="351"/>
                      <a:pt x="3200" y="211"/>
                      <a:pt x="3130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17"/>
              <p:cNvSpPr/>
              <p:nvPr/>
            </p:nvSpPr>
            <p:spPr>
              <a:xfrm>
                <a:off x="7600363" y="2646538"/>
                <a:ext cx="69075" cy="365375"/>
              </a:xfrm>
              <a:custGeom>
                <a:rect b="b" l="l" r="r" t="t"/>
                <a:pathLst>
                  <a:path extrusionOk="0" h="14615" w="2763">
                    <a:moveTo>
                      <a:pt x="2763" y="0"/>
                    </a:moveTo>
                    <a:lnTo>
                      <a:pt x="2763" y="0"/>
                    </a:lnTo>
                    <a:cubicBezTo>
                      <a:pt x="2658" y="210"/>
                      <a:pt x="2606" y="350"/>
                      <a:pt x="2536" y="595"/>
                    </a:cubicBezTo>
                    <a:cubicBezTo>
                      <a:pt x="2536" y="665"/>
                      <a:pt x="2501" y="804"/>
                      <a:pt x="2466" y="979"/>
                    </a:cubicBezTo>
                    <a:cubicBezTo>
                      <a:pt x="2291" y="1748"/>
                      <a:pt x="2099" y="2710"/>
                      <a:pt x="1924" y="3601"/>
                    </a:cubicBezTo>
                    <a:cubicBezTo>
                      <a:pt x="1557" y="5402"/>
                      <a:pt x="1260" y="7063"/>
                      <a:pt x="1260" y="7063"/>
                    </a:cubicBezTo>
                    <a:cubicBezTo>
                      <a:pt x="1260" y="7063"/>
                      <a:pt x="962" y="8706"/>
                      <a:pt x="648" y="10506"/>
                    </a:cubicBezTo>
                    <a:cubicBezTo>
                      <a:pt x="403" y="11922"/>
                      <a:pt x="141" y="13478"/>
                      <a:pt x="53" y="13985"/>
                    </a:cubicBezTo>
                    <a:cubicBezTo>
                      <a:pt x="1" y="14247"/>
                      <a:pt x="18" y="14387"/>
                      <a:pt x="36" y="14615"/>
                    </a:cubicBezTo>
                    <a:cubicBezTo>
                      <a:pt x="123" y="14405"/>
                      <a:pt x="176" y="14265"/>
                      <a:pt x="211" y="14020"/>
                    </a:cubicBezTo>
                    <a:cubicBezTo>
                      <a:pt x="298" y="13496"/>
                      <a:pt x="560" y="11957"/>
                      <a:pt x="805" y="10541"/>
                    </a:cubicBezTo>
                    <a:cubicBezTo>
                      <a:pt x="1137" y="8723"/>
                      <a:pt x="1434" y="7080"/>
                      <a:pt x="1434" y="7080"/>
                    </a:cubicBezTo>
                    <a:cubicBezTo>
                      <a:pt x="1434" y="7080"/>
                      <a:pt x="1732" y="5437"/>
                      <a:pt x="2081" y="3636"/>
                    </a:cubicBezTo>
                    <a:cubicBezTo>
                      <a:pt x="2256" y="2745"/>
                      <a:pt x="2466" y="1783"/>
                      <a:pt x="2623" y="1014"/>
                    </a:cubicBezTo>
                    <a:cubicBezTo>
                      <a:pt x="2658" y="839"/>
                      <a:pt x="2693" y="699"/>
                      <a:pt x="2711" y="630"/>
                    </a:cubicBezTo>
                    <a:cubicBezTo>
                      <a:pt x="2763" y="385"/>
                      <a:pt x="2763" y="227"/>
                      <a:pt x="2763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17"/>
              <p:cNvSpPr/>
              <p:nvPr/>
            </p:nvSpPr>
            <p:spPr>
              <a:xfrm>
                <a:off x="7652388" y="2687163"/>
                <a:ext cx="322550" cy="375875"/>
              </a:xfrm>
              <a:custGeom>
                <a:rect b="b" l="l" r="r" t="t"/>
                <a:pathLst>
                  <a:path extrusionOk="0" h="15035" w="12902">
                    <a:moveTo>
                      <a:pt x="12901" y="1"/>
                    </a:moveTo>
                    <a:cubicBezTo>
                      <a:pt x="12762" y="176"/>
                      <a:pt x="12674" y="316"/>
                      <a:pt x="12587" y="543"/>
                    </a:cubicBezTo>
                    <a:cubicBezTo>
                      <a:pt x="12569" y="613"/>
                      <a:pt x="12499" y="753"/>
                      <a:pt x="12429" y="910"/>
                    </a:cubicBezTo>
                    <a:cubicBezTo>
                      <a:pt x="12377" y="1032"/>
                      <a:pt x="12325" y="1155"/>
                      <a:pt x="12272" y="1277"/>
                    </a:cubicBezTo>
                    <a:cubicBezTo>
                      <a:pt x="12202" y="1417"/>
                      <a:pt x="12132" y="1557"/>
                      <a:pt x="12062" y="1679"/>
                    </a:cubicBezTo>
                    <a:cubicBezTo>
                      <a:pt x="11922" y="1959"/>
                      <a:pt x="11783" y="2239"/>
                      <a:pt x="11625" y="2518"/>
                    </a:cubicBezTo>
                    <a:cubicBezTo>
                      <a:pt x="11468" y="2798"/>
                      <a:pt x="11293" y="3060"/>
                      <a:pt x="11136" y="3340"/>
                    </a:cubicBezTo>
                    <a:cubicBezTo>
                      <a:pt x="10961" y="3620"/>
                      <a:pt x="10786" y="3882"/>
                      <a:pt x="10594" y="4144"/>
                    </a:cubicBezTo>
                    <a:cubicBezTo>
                      <a:pt x="9877" y="5210"/>
                      <a:pt x="9108" y="6172"/>
                      <a:pt x="8531" y="6854"/>
                    </a:cubicBezTo>
                    <a:cubicBezTo>
                      <a:pt x="8234" y="7203"/>
                      <a:pt x="7989" y="7483"/>
                      <a:pt x="7814" y="7675"/>
                    </a:cubicBezTo>
                    <a:cubicBezTo>
                      <a:pt x="7657" y="7868"/>
                      <a:pt x="7552" y="7972"/>
                      <a:pt x="7552" y="7972"/>
                    </a:cubicBezTo>
                    <a:cubicBezTo>
                      <a:pt x="7552" y="7972"/>
                      <a:pt x="7447" y="8077"/>
                      <a:pt x="7272" y="8270"/>
                    </a:cubicBezTo>
                    <a:cubicBezTo>
                      <a:pt x="7098" y="8462"/>
                      <a:pt x="6853" y="8742"/>
                      <a:pt x="6538" y="9056"/>
                    </a:cubicBezTo>
                    <a:cubicBezTo>
                      <a:pt x="5909" y="9721"/>
                      <a:pt x="5052" y="10577"/>
                      <a:pt x="4108" y="11451"/>
                    </a:cubicBezTo>
                    <a:cubicBezTo>
                      <a:pt x="3164" y="12325"/>
                      <a:pt x="2150" y="13199"/>
                      <a:pt x="1276" y="13916"/>
                    </a:cubicBezTo>
                    <a:cubicBezTo>
                      <a:pt x="909" y="14213"/>
                      <a:pt x="595" y="14458"/>
                      <a:pt x="455" y="14580"/>
                    </a:cubicBezTo>
                    <a:cubicBezTo>
                      <a:pt x="245" y="14738"/>
                      <a:pt x="140" y="14860"/>
                      <a:pt x="0" y="15035"/>
                    </a:cubicBezTo>
                    <a:cubicBezTo>
                      <a:pt x="210" y="14947"/>
                      <a:pt x="350" y="14878"/>
                      <a:pt x="560" y="14720"/>
                    </a:cubicBezTo>
                    <a:cubicBezTo>
                      <a:pt x="577" y="14685"/>
                      <a:pt x="630" y="14668"/>
                      <a:pt x="682" y="14615"/>
                    </a:cubicBezTo>
                    <a:cubicBezTo>
                      <a:pt x="874" y="14458"/>
                      <a:pt x="1119" y="14266"/>
                      <a:pt x="1381" y="14056"/>
                    </a:cubicBezTo>
                    <a:cubicBezTo>
                      <a:pt x="2255" y="13322"/>
                      <a:pt x="3269" y="12448"/>
                      <a:pt x="4213" y="11574"/>
                    </a:cubicBezTo>
                    <a:cubicBezTo>
                      <a:pt x="5157" y="10700"/>
                      <a:pt x="6031" y="9825"/>
                      <a:pt x="6661" y="9179"/>
                    </a:cubicBezTo>
                    <a:cubicBezTo>
                      <a:pt x="6975" y="8847"/>
                      <a:pt x="7237" y="8584"/>
                      <a:pt x="7412" y="8392"/>
                    </a:cubicBezTo>
                    <a:cubicBezTo>
                      <a:pt x="7587" y="8200"/>
                      <a:pt x="7674" y="8095"/>
                      <a:pt x="7674" y="8095"/>
                    </a:cubicBezTo>
                    <a:cubicBezTo>
                      <a:pt x="7674" y="8095"/>
                      <a:pt x="7779" y="7972"/>
                      <a:pt x="7954" y="7780"/>
                    </a:cubicBezTo>
                    <a:cubicBezTo>
                      <a:pt x="8129" y="7588"/>
                      <a:pt x="8374" y="7308"/>
                      <a:pt x="8653" y="6959"/>
                    </a:cubicBezTo>
                    <a:cubicBezTo>
                      <a:pt x="9248" y="6277"/>
                      <a:pt x="10017" y="5315"/>
                      <a:pt x="10734" y="4249"/>
                    </a:cubicBezTo>
                    <a:cubicBezTo>
                      <a:pt x="10926" y="3987"/>
                      <a:pt x="11101" y="3707"/>
                      <a:pt x="11276" y="3427"/>
                    </a:cubicBezTo>
                    <a:cubicBezTo>
                      <a:pt x="11433" y="3148"/>
                      <a:pt x="11625" y="2885"/>
                      <a:pt x="11765" y="2588"/>
                    </a:cubicBezTo>
                    <a:cubicBezTo>
                      <a:pt x="11922" y="2309"/>
                      <a:pt x="12080" y="2046"/>
                      <a:pt x="12220" y="1767"/>
                    </a:cubicBezTo>
                    <a:cubicBezTo>
                      <a:pt x="12290" y="1627"/>
                      <a:pt x="12359" y="1487"/>
                      <a:pt x="12412" y="1365"/>
                    </a:cubicBezTo>
                    <a:cubicBezTo>
                      <a:pt x="12482" y="1225"/>
                      <a:pt x="12534" y="1102"/>
                      <a:pt x="12587" y="980"/>
                    </a:cubicBezTo>
                    <a:cubicBezTo>
                      <a:pt x="12657" y="805"/>
                      <a:pt x="12727" y="683"/>
                      <a:pt x="12744" y="613"/>
                    </a:cubicBezTo>
                    <a:cubicBezTo>
                      <a:pt x="12831" y="368"/>
                      <a:pt x="12866" y="211"/>
                      <a:pt x="12901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17"/>
              <p:cNvSpPr/>
              <p:nvPr/>
            </p:nvSpPr>
            <p:spPr>
              <a:xfrm>
                <a:off x="7634463" y="2648288"/>
                <a:ext cx="294575" cy="401200"/>
              </a:xfrm>
              <a:custGeom>
                <a:rect b="b" l="l" r="r" t="t"/>
                <a:pathLst>
                  <a:path extrusionOk="0" h="16048" w="11783">
                    <a:moveTo>
                      <a:pt x="11783" y="0"/>
                    </a:moveTo>
                    <a:lnTo>
                      <a:pt x="11783" y="0"/>
                    </a:lnTo>
                    <a:cubicBezTo>
                      <a:pt x="11573" y="53"/>
                      <a:pt x="11416" y="88"/>
                      <a:pt x="11171" y="192"/>
                    </a:cubicBezTo>
                    <a:cubicBezTo>
                      <a:pt x="11119" y="227"/>
                      <a:pt x="10979" y="280"/>
                      <a:pt x="10839" y="367"/>
                    </a:cubicBezTo>
                    <a:cubicBezTo>
                      <a:pt x="10717" y="437"/>
                      <a:pt x="10577" y="507"/>
                      <a:pt x="10454" y="577"/>
                    </a:cubicBezTo>
                    <a:cubicBezTo>
                      <a:pt x="10314" y="647"/>
                      <a:pt x="10192" y="734"/>
                      <a:pt x="10052" y="822"/>
                    </a:cubicBezTo>
                    <a:cubicBezTo>
                      <a:pt x="9930" y="909"/>
                      <a:pt x="9790" y="997"/>
                      <a:pt x="9650" y="1084"/>
                    </a:cubicBezTo>
                    <a:cubicBezTo>
                      <a:pt x="9528" y="1189"/>
                      <a:pt x="9388" y="1276"/>
                      <a:pt x="9266" y="1381"/>
                    </a:cubicBezTo>
                    <a:cubicBezTo>
                      <a:pt x="8724" y="1766"/>
                      <a:pt x="8217" y="2203"/>
                      <a:pt x="7745" y="2657"/>
                    </a:cubicBezTo>
                    <a:cubicBezTo>
                      <a:pt x="6783" y="3566"/>
                      <a:pt x="5979" y="4545"/>
                      <a:pt x="5420" y="5279"/>
                    </a:cubicBezTo>
                    <a:cubicBezTo>
                      <a:pt x="5140" y="5647"/>
                      <a:pt x="4913" y="5961"/>
                      <a:pt x="4773" y="6189"/>
                    </a:cubicBezTo>
                    <a:cubicBezTo>
                      <a:pt x="4616" y="6398"/>
                      <a:pt x="4528" y="6521"/>
                      <a:pt x="4528" y="6521"/>
                    </a:cubicBezTo>
                    <a:cubicBezTo>
                      <a:pt x="4528" y="6521"/>
                      <a:pt x="4441" y="6643"/>
                      <a:pt x="4301" y="6870"/>
                    </a:cubicBezTo>
                    <a:cubicBezTo>
                      <a:pt x="4161" y="7080"/>
                      <a:pt x="3951" y="7412"/>
                      <a:pt x="3706" y="7814"/>
                    </a:cubicBezTo>
                    <a:cubicBezTo>
                      <a:pt x="3217" y="8601"/>
                      <a:pt x="2605" y="9702"/>
                      <a:pt x="2028" y="10874"/>
                    </a:cubicBezTo>
                    <a:cubicBezTo>
                      <a:pt x="1451" y="12062"/>
                      <a:pt x="909" y="13321"/>
                      <a:pt x="490" y="14422"/>
                    </a:cubicBezTo>
                    <a:cubicBezTo>
                      <a:pt x="437" y="14545"/>
                      <a:pt x="385" y="14684"/>
                      <a:pt x="333" y="14807"/>
                    </a:cubicBezTo>
                    <a:cubicBezTo>
                      <a:pt x="298" y="14929"/>
                      <a:pt x="245" y="15052"/>
                      <a:pt x="210" y="15174"/>
                    </a:cubicBezTo>
                    <a:cubicBezTo>
                      <a:pt x="193" y="15209"/>
                      <a:pt x="175" y="15244"/>
                      <a:pt x="175" y="15279"/>
                    </a:cubicBezTo>
                    <a:cubicBezTo>
                      <a:pt x="158" y="15331"/>
                      <a:pt x="140" y="15384"/>
                      <a:pt x="123" y="15419"/>
                    </a:cubicBezTo>
                    <a:cubicBezTo>
                      <a:pt x="35" y="15663"/>
                      <a:pt x="18" y="15821"/>
                      <a:pt x="0" y="16048"/>
                    </a:cubicBezTo>
                    <a:cubicBezTo>
                      <a:pt x="123" y="15856"/>
                      <a:pt x="193" y="15716"/>
                      <a:pt x="280" y="15471"/>
                    </a:cubicBezTo>
                    <a:cubicBezTo>
                      <a:pt x="298" y="15436"/>
                      <a:pt x="315" y="15401"/>
                      <a:pt x="333" y="15331"/>
                    </a:cubicBezTo>
                    <a:cubicBezTo>
                      <a:pt x="350" y="15296"/>
                      <a:pt x="350" y="15261"/>
                      <a:pt x="368" y="15226"/>
                    </a:cubicBezTo>
                    <a:cubicBezTo>
                      <a:pt x="420" y="15121"/>
                      <a:pt x="455" y="14999"/>
                      <a:pt x="507" y="14877"/>
                    </a:cubicBezTo>
                    <a:cubicBezTo>
                      <a:pt x="542" y="14737"/>
                      <a:pt x="595" y="14614"/>
                      <a:pt x="647" y="14475"/>
                    </a:cubicBezTo>
                    <a:cubicBezTo>
                      <a:pt x="1067" y="13391"/>
                      <a:pt x="1609" y="12132"/>
                      <a:pt x="2186" y="10961"/>
                    </a:cubicBezTo>
                    <a:cubicBezTo>
                      <a:pt x="2762" y="9772"/>
                      <a:pt x="3374" y="8688"/>
                      <a:pt x="3846" y="7902"/>
                    </a:cubicBezTo>
                    <a:cubicBezTo>
                      <a:pt x="4091" y="7500"/>
                      <a:pt x="4301" y="7185"/>
                      <a:pt x="4441" y="6958"/>
                    </a:cubicBezTo>
                    <a:cubicBezTo>
                      <a:pt x="4598" y="6748"/>
                      <a:pt x="4668" y="6608"/>
                      <a:pt x="4668" y="6608"/>
                    </a:cubicBezTo>
                    <a:cubicBezTo>
                      <a:pt x="4668" y="6608"/>
                      <a:pt x="4755" y="6486"/>
                      <a:pt x="4913" y="6276"/>
                    </a:cubicBezTo>
                    <a:cubicBezTo>
                      <a:pt x="5053" y="6066"/>
                      <a:pt x="5280" y="5751"/>
                      <a:pt x="5560" y="5384"/>
                    </a:cubicBezTo>
                    <a:cubicBezTo>
                      <a:pt x="6119" y="4650"/>
                      <a:pt x="6906" y="3689"/>
                      <a:pt x="7850" y="2780"/>
                    </a:cubicBezTo>
                    <a:cubicBezTo>
                      <a:pt x="8339" y="2343"/>
                      <a:pt x="8829" y="1888"/>
                      <a:pt x="9370" y="1504"/>
                    </a:cubicBezTo>
                    <a:cubicBezTo>
                      <a:pt x="9493" y="1416"/>
                      <a:pt x="9633" y="1329"/>
                      <a:pt x="9755" y="1224"/>
                    </a:cubicBezTo>
                    <a:cubicBezTo>
                      <a:pt x="9895" y="1136"/>
                      <a:pt x="10017" y="1049"/>
                      <a:pt x="10157" y="979"/>
                    </a:cubicBezTo>
                    <a:cubicBezTo>
                      <a:pt x="10279" y="892"/>
                      <a:pt x="10402" y="804"/>
                      <a:pt x="10542" y="734"/>
                    </a:cubicBezTo>
                    <a:cubicBezTo>
                      <a:pt x="10664" y="664"/>
                      <a:pt x="10786" y="595"/>
                      <a:pt x="10909" y="525"/>
                    </a:cubicBezTo>
                    <a:cubicBezTo>
                      <a:pt x="11066" y="437"/>
                      <a:pt x="11188" y="367"/>
                      <a:pt x="11258" y="350"/>
                    </a:cubicBezTo>
                    <a:cubicBezTo>
                      <a:pt x="11486" y="227"/>
                      <a:pt x="11608" y="140"/>
                      <a:pt x="11783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17"/>
              <p:cNvSpPr/>
              <p:nvPr/>
            </p:nvSpPr>
            <p:spPr>
              <a:xfrm>
                <a:off x="7634463" y="2742238"/>
                <a:ext cx="242575" cy="307250"/>
              </a:xfrm>
              <a:custGeom>
                <a:rect b="b" l="l" r="r" t="t"/>
                <a:pathLst>
                  <a:path extrusionOk="0" h="12290" w="9703">
                    <a:moveTo>
                      <a:pt x="9703" y="1"/>
                    </a:moveTo>
                    <a:cubicBezTo>
                      <a:pt x="9493" y="53"/>
                      <a:pt x="9353" y="106"/>
                      <a:pt x="9126" y="245"/>
                    </a:cubicBezTo>
                    <a:cubicBezTo>
                      <a:pt x="9056" y="280"/>
                      <a:pt x="8951" y="368"/>
                      <a:pt x="8794" y="455"/>
                    </a:cubicBezTo>
                    <a:cubicBezTo>
                      <a:pt x="8444" y="700"/>
                      <a:pt x="8059" y="997"/>
                      <a:pt x="7675" y="1312"/>
                    </a:cubicBezTo>
                    <a:cubicBezTo>
                      <a:pt x="7482" y="1469"/>
                      <a:pt x="7308" y="1644"/>
                      <a:pt x="7115" y="1801"/>
                    </a:cubicBezTo>
                    <a:cubicBezTo>
                      <a:pt x="6923" y="1976"/>
                      <a:pt x="6748" y="2151"/>
                      <a:pt x="6573" y="2326"/>
                    </a:cubicBezTo>
                    <a:cubicBezTo>
                      <a:pt x="5857" y="3025"/>
                      <a:pt x="5245" y="3742"/>
                      <a:pt x="4808" y="4301"/>
                    </a:cubicBezTo>
                    <a:cubicBezTo>
                      <a:pt x="4581" y="4563"/>
                      <a:pt x="4406" y="4790"/>
                      <a:pt x="4283" y="4948"/>
                    </a:cubicBezTo>
                    <a:cubicBezTo>
                      <a:pt x="4178" y="5105"/>
                      <a:pt x="4109" y="5210"/>
                      <a:pt x="4109" y="5210"/>
                    </a:cubicBezTo>
                    <a:cubicBezTo>
                      <a:pt x="4109" y="5210"/>
                      <a:pt x="4039" y="5297"/>
                      <a:pt x="3916" y="5455"/>
                    </a:cubicBezTo>
                    <a:cubicBezTo>
                      <a:pt x="3794" y="5612"/>
                      <a:pt x="3637" y="5857"/>
                      <a:pt x="3427" y="6137"/>
                    </a:cubicBezTo>
                    <a:cubicBezTo>
                      <a:pt x="3025" y="6713"/>
                      <a:pt x="2500" y="7500"/>
                      <a:pt x="1993" y="8357"/>
                    </a:cubicBezTo>
                    <a:cubicBezTo>
                      <a:pt x="1486" y="9213"/>
                      <a:pt x="979" y="10122"/>
                      <a:pt x="577" y="10891"/>
                    </a:cubicBezTo>
                    <a:cubicBezTo>
                      <a:pt x="455" y="11136"/>
                      <a:pt x="350" y="11363"/>
                      <a:pt x="263" y="11538"/>
                    </a:cubicBezTo>
                    <a:cubicBezTo>
                      <a:pt x="228" y="11608"/>
                      <a:pt x="210" y="11643"/>
                      <a:pt x="193" y="11678"/>
                    </a:cubicBezTo>
                    <a:cubicBezTo>
                      <a:pt x="88" y="11923"/>
                      <a:pt x="35" y="12063"/>
                      <a:pt x="0" y="12290"/>
                    </a:cubicBezTo>
                    <a:cubicBezTo>
                      <a:pt x="140" y="12115"/>
                      <a:pt x="228" y="11993"/>
                      <a:pt x="350" y="11748"/>
                    </a:cubicBezTo>
                    <a:cubicBezTo>
                      <a:pt x="420" y="11608"/>
                      <a:pt x="560" y="11328"/>
                      <a:pt x="735" y="10979"/>
                    </a:cubicBezTo>
                    <a:cubicBezTo>
                      <a:pt x="1137" y="10192"/>
                      <a:pt x="1644" y="9301"/>
                      <a:pt x="2151" y="8444"/>
                    </a:cubicBezTo>
                    <a:cubicBezTo>
                      <a:pt x="2658" y="7587"/>
                      <a:pt x="3182" y="6801"/>
                      <a:pt x="3567" y="6241"/>
                    </a:cubicBezTo>
                    <a:cubicBezTo>
                      <a:pt x="3776" y="5944"/>
                      <a:pt x="3934" y="5717"/>
                      <a:pt x="4056" y="5560"/>
                    </a:cubicBezTo>
                    <a:cubicBezTo>
                      <a:pt x="4178" y="5402"/>
                      <a:pt x="4231" y="5297"/>
                      <a:pt x="4231" y="5297"/>
                    </a:cubicBezTo>
                    <a:cubicBezTo>
                      <a:pt x="4231" y="5297"/>
                      <a:pt x="4301" y="5210"/>
                      <a:pt x="4423" y="5053"/>
                    </a:cubicBezTo>
                    <a:cubicBezTo>
                      <a:pt x="4546" y="4895"/>
                      <a:pt x="4720" y="4668"/>
                      <a:pt x="4948" y="4406"/>
                    </a:cubicBezTo>
                    <a:cubicBezTo>
                      <a:pt x="5385" y="3864"/>
                      <a:pt x="5997" y="3147"/>
                      <a:pt x="6696" y="2448"/>
                    </a:cubicBezTo>
                    <a:cubicBezTo>
                      <a:pt x="6871" y="2273"/>
                      <a:pt x="7045" y="2098"/>
                      <a:pt x="7220" y="1924"/>
                    </a:cubicBezTo>
                    <a:cubicBezTo>
                      <a:pt x="7413" y="1766"/>
                      <a:pt x="7605" y="1591"/>
                      <a:pt x="7780" y="1434"/>
                    </a:cubicBezTo>
                    <a:cubicBezTo>
                      <a:pt x="8164" y="1137"/>
                      <a:pt x="8549" y="840"/>
                      <a:pt x="8898" y="612"/>
                    </a:cubicBezTo>
                    <a:cubicBezTo>
                      <a:pt x="9038" y="508"/>
                      <a:pt x="9161" y="438"/>
                      <a:pt x="9213" y="385"/>
                    </a:cubicBezTo>
                    <a:cubicBezTo>
                      <a:pt x="9440" y="263"/>
                      <a:pt x="9545" y="158"/>
                      <a:pt x="9703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17"/>
              <p:cNvSpPr/>
              <p:nvPr/>
            </p:nvSpPr>
            <p:spPr>
              <a:xfrm>
                <a:off x="7658063" y="3007513"/>
                <a:ext cx="419150" cy="73450"/>
              </a:xfrm>
              <a:custGeom>
                <a:rect b="b" l="l" r="r" t="t"/>
                <a:pathLst>
                  <a:path extrusionOk="0" h="2938" w="16766">
                    <a:moveTo>
                      <a:pt x="12622" y="1"/>
                    </a:moveTo>
                    <a:cubicBezTo>
                      <a:pt x="11538" y="1"/>
                      <a:pt x="10507" y="106"/>
                      <a:pt x="9738" y="193"/>
                    </a:cubicBezTo>
                    <a:cubicBezTo>
                      <a:pt x="9370" y="245"/>
                      <a:pt x="9056" y="298"/>
                      <a:pt x="8829" y="333"/>
                    </a:cubicBezTo>
                    <a:cubicBezTo>
                      <a:pt x="8619" y="368"/>
                      <a:pt x="8496" y="385"/>
                      <a:pt x="8496" y="385"/>
                    </a:cubicBezTo>
                    <a:cubicBezTo>
                      <a:pt x="8496" y="385"/>
                      <a:pt x="8374" y="403"/>
                      <a:pt x="8164" y="438"/>
                    </a:cubicBezTo>
                    <a:cubicBezTo>
                      <a:pt x="7937" y="490"/>
                      <a:pt x="7640" y="543"/>
                      <a:pt x="7255" y="613"/>
                    </a:cubicBezTo>
                    <a:cubicBezTo>
                      <a:pt x="6503" y="770"/>
                      <a:pt x="5507" y="1015"/>
                      <a:pt x="4458" y="1312"/>
                    </a:cubicBezTo>
                    <a:cubicBezTo>
                      <a:pt x="3409" y="1609"/>
                      <a:pt x="2325" y="1959"/>
                      <a:pt x="1434" y="2291"/>
                    </a:cubicBezTo>
                    <a:cubicBezTo>
                      <a:pt x="1154" y="2396"/>
                      <a:pt x="909" y="2501"/>
                      <a:pt x="700" y="2571"/>
                    </a:cubicBezTo>
                    <a:cubicBezTo>
                      <a:pt x="647" y="2588"/>
                      <a:pt x="595" y="2623"/>
                      <a:pt x="560" y="2623"/>
                    </a:cubicBezTo>
                    <a:cubicBezTo>
                      <a:pt x="315" y="2728"/>
                      <a:pt x="193" y="2815"/>
                      <a:pt x="0" y="2938"/>
                    </a:cubicBezTo>
                    <a:cubicBezTo>
                      <a:pt x="228" y="2903"/>
                      <a:pt x="368" y="2885"/>
                      <a:pt x="612" y="2780"/>
                    </a:cubicBezTo>
                    <a:cubicBezTo>
                      <a:pt x="787" y="2728"/>
                      <a:pt x="1102" y="2605"/>
                      <a:pt x="1486" y="2466"/>
                    </a:cubicBezTo>
                    <a:cubicBezTo>
                      <a:pt x="2378" y="2133"/>
                      <a:pt x="3462" y="1766"/>
                      <a:pt x="4493" y="1487"/>
                    </a:cubicBezTo>
                    <a:cubicBezTo>
                      <a:pt x="5542" y="1172"/>
                      <a:pt x="6556" y="945"/>
                      <a:pt x="7290" y="787"/>
                    </a:cubicBezTo>
                    <a:cubicBezTo>
                      <a:pt x="7675" y="717"/>
                      <a:pt x="7972" y="648"/>
                      <a:pt x="8182" y="613"/>
                    </a:cubicBezTo>
                    <a:cubicBezTo>
                      <a:pt x="8409" y="578"/>
                      <a:pt x="8531" y="560"/>
                      <a:pt x="8531" y="560"/>
                    </a:cubicBezTo>
                    <a:cubicBezTo>
                      <a:pt x="8531" y="560"/>
                      <a:pt x="8654" y="543"/>
                      <a:pt x="8863" y="508"/>
                    </a:cubicBezTo>
                    <a:cubicBezTo>
                      <a:pt x="9073" y="455"/>
                      <a:pt x="9388" y="420"/>
                      <a:pt x="9773" y="368"/>
                    </a:cubicBezTo>
                    <a:cubicBezTo>
                      <a:pt x="10524" y="280"/>
                      <a:pt x="11556" y="176"/>
                      <a:pt x="12622" y="176"/>
                    </a:cubicBezTo>
                    <a:cubicBezTo>
                      <a:pt x="12902" y="176"/>
                      <a:pt x="13164" y="176"/>
                      <a:pt x="13444" y="193"/>
                    </a:cubicBezTo>
                    <a:cubicBezTo>
                      <a:pt x="13706" y="211"/>
                      <a:pt x="13986" y="211"/>
                      <a:pt x="14248" y="245"/>
                    </a:cubicBezTo>
                    <a:cubicBezTo>
                      <a:pt x="14527" y="263"/>
                      <a:pt x="14790" y="280"/>
                      <a:pt x="15034" y="333"/>
                    </a:cubicBezTo>
                    <a:cubicBezTo>
                      <a:pt x="15157" y="350"/>
                      <a:pt x="15279" y="368"/>
                      <a:pt x="15419" y="385"/>
                    </a:cubicBezTo>
                    <a:cubicBezTo>
                      <a:pt x="15524" y="403"/>
                      <a:pt x="15646" y="438"/>
                      <a:pt x="15751" y="455"/>
                    </a:cubicBezTo>
                    <a:cubicBezTo>
                      <a:pt x="15926" y="490"/>
                      <a:pt x="16066" y="508"/>
                      <a:pt x="16136" y="525"/>
                    </a:cubicBezTo>
                    <a:cubicBezTo>
                      <a:pt x="16380" y="595"/>
                      <a:pt x="16538" y="595"/>
                      <a:pt x="16765" y="613"/>
                    </a:cubicBezTo>
                    <a:cubicBezTo>
                      <a:pt x="16555" y="490"/>
                      <a:pt x="16433" y="438"/>
                      <a:pt x="16171" y="368"/>
                    </a:cubicBezTo>
                    <a:cubicBezTo>
                      <a:pt x="16101" y="350"/>
                      <a:pt x="15961" y="315"/>
                      <a:pt x="15786" y="280"/>
                    </a:cubicBezTo>
                    <a:cubicBezTo>
                      <a:pt x="15681" y="263"/>
                      <a:pt x="15559" y="245"/>
                      <a:pt x="15436" y="211"/>
                    </a:cubicBezTo>
                    <a:cubicBezTo>
                      <a:pt x="15314" y="193"/>
                      <a:pt x="15192" y="176"/>
                      <a:pt x="15052" y="158"/>
                    </a:cubicBezTo>
                    <a:cubicBezTo>
                      <a:pt x="14807" y="123"/>
                      <a:pt x="14545" y="88"/>
                      <a:pt x="14265" y="71"/>
                    </a:cubicBezTo>
                    <a:cubicBezTo>
                      <a:pt x="14003" y="36"/>
                      <a:pt x="13723" y="36"/>
                      <a:pt x="13444" y="18"/>
                    </a:cubicBezTo>
                    <a:cubicBezTo>
                      <a:pt x="13181" y="1"/>
                      <a:pt x="12902" y="1"/>
                      <a:pt x="12622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17"/>
              <p:cNvSpPr/>
              <p:nvPr/>
            </p:nvSpPr>
            <p:spPr>
              <a:xfrm>
                <a:off x="7665063" y="3062588"/>
                <a:ext cx="424375" cy="42600"/>
              </a:xfrm>
              <a:custGeom>
                <a:rect b="b" l="l" r="r" t="t"/>
                <a:pathLst>
                  <a:path extrusionOk="0" h="1704" w="16975">
                    <a:moveTo>
                      <a:pt x="16975" y="0"/>
                    </a:moveTo>
                    <a:lnTo>
                      <a:pt x="16975" y="0"/>
                    </a:lnTo>
                    <a:cubicBezTo>
                      <a:pt x="16747" y="35"/>
                      <a:pt x="16607" y="88"/>
                      <a:pt x="16363" y="175"/>
                    </a:cubicBezTo>
                    <a:cubicBezTo>
                      <a:pt x="16310" y="210"/>
                      <a:pt x="16170" y="263"/>
                      <a:pt x="16013" y="315"/>
                    </a:cubicBezTo>
                    <a:lnTo>
                      <a:pt x="15943" y="350"/>
                    </a:lnTo>
                    <a:lnTo>
                      <a:pt x="15856" y="368"/>
                    </a:lnTo>
                    <a:cubicBezTo>
                      <a:pt x="15803" y="385"/>
                      <a:pt x="15733" y="402"/>
                      <a:pt x="15681" y="437"/>
                    </a:cubicBezTo>
                    <a:cubicBezTo>
                      <a:pt x="15559" y="472"/>
                      <a:pt x="15454" y="507"/>
                      <a:pt x="15314" y="542"/>
                    </a:cubicBezTo>
                    <a:cubicBezTo>
                      <a:pt x="15069" y="612"/>
                      <a:pt x="14824" y="682"/>
                      <a:pt x="14562" y="752"/>
                    </a:cubicBezTo>
                    <a:cubicBezTo>
                      <a:pt x="14038" y="874"/>
                      <a:pt x="13496" y="979"/>
                      <a:pt x="12971" y="1067"/>
                    </a:cubicBezTo>
                    <a:cubicBezTo>
                      <a:pt x="11905" y="1242"/>
                      <a:pt x="10874" y="1329"/>
                      <a:pt x="10104" y="1399"/>
                    </a:cubicBezTo>
                    <a:cubicBezTo>
                      <a:pt x="9353" y="1451"/>
                      <a:pt x="8863" y="1469"/>
                      <a:pt x="8863" y="1469"/>
                    </a:cubicBezTo>
                    <a:cubicBezTo>
                      <a:pt x="8863" y="1469"/>
                      <a:pt x="8374" y="1486"/>
                      <a:pt x="7605" y="1521"/>
                    </a:cubicBezTo>
                    <a:cubicBezTo>
                      <a:pt x="7229" y="1530"/>
                      <a:pt x="6779" y="1534"/>
                      <a:pt x="6289" y="1534"/>
                    </a:cubicBezTo>
                    <a:cubicBezTo>
                      <a:pt x="5800" y="1534"/>
                      <a:pt x="5271" y="1530"/>
                      <a:pt x="4738" y="1521"/>
                    </a:cubicBezTo>
                    <a:cubicBezTo>
                      <a:pt x="3654" y="1504"/>
                      <a:pt x="2517" y="1451"/>
                      <a:pt x="1556" y="1399"/>
                    </a:cubicBezTo>
                    <a:cubicBezTo>
                      <a:pt x="1154" y="1381"/>
                      <a:pt x="804" y="1346"/>
                      <a:pt x="629" y="1346"/>
                    </a:cubicBezTo>
                    <a:cubicBezTo>
                      <a:pt x="559" y="1342"/>
                      <a:pt x="498" y="1340"/>
                      <a:pt x="441" y="1340"/>
                    </a:cubicBezTo>
                    <a:cubicBezTo>
                      <a:pt x="286" y="1340"/>
                      <a:pt x="166" y="1356"/>
                      <a:pt x="0" y="1381"/>
                    </a:cubicBezTo>
                    <a:cubicBezTo>
                      <a:pt x="210" y="1451"/>
                      <a:pt x="367" y="1486"/>
                      <a:pt x="629" y="1504"/>
                    </a:cubicBezTo>
                    <a:cubicBezTo>
                      <a:pt x="787" y="1521"/>
                      <a:pt x="1136" y="1539"/>
                      <a:pt x="1556" y="1574"/>
                    </a:cubicBezTo>
                    <a:cubicBezTo>
                      <a:pt x="2517" y="1626"/>
                      <a:pt x="3636" y="1679"/>
                      <a:pt x="4720" y="1696"/>
                    </a:cubicBezTo>
                    <a:cubicBezTo>
                      <a:pt x="5038" y="1701"/>
                      <a:pt x="5352" y="1703"/>
                      <a:pt x="5657" y="1703"/>
                    </a:cubicBezTo>
                    <a:cubicBezTo>
                      <a:pt x="6393" y="1703"/>
                      <a:pt x="7073" y="1691"/>
                      <a:pt x="7605" y="1679"/>
                    </a:cubicBezTo>
                    <a:cubicBezTo>
                      <a:pt x="8374" y="1661"/>
                      <a:pt x="8863" y="1644"/>
                      <a:pt x="8863" y="1644"/>
                    </a:cubicBezTo>
                    <a:cubicBezTo>
                      <a:pt x="8863" y="1644"/>
                      <a:pt x="9353" y="1626"/>
                      <a:pt x="10122" y="1556"/>
                    </a:cubicBezTo>
                    <a:cubicBezTo>
                      <a:pt x="10891" y="1504"/>
                      <a:pt x="11922" y="1416"/>
                      <a:pt x="12989" y="1242"/>
                    </a:cubicBezTo>
                    <a:cubicBezTo>
                      <a:pt x="13531" y="1154"/>
                      <a:pt x="14073" y="1049"/>
                      <a:pt x="14597" y="909"/>
                    </a:cubicBezTo>
                    <a:cubicBezTo>
                      <a:pt x="14859" y="857"/>
                      <a:pt x="15121" y="787"/>
                      <a:pt x="15366" y="717"/>
                    </a:cubicBezTo>
                    <a:cubicBezTo>
                      <a:pt x="15489" y="682"/>
                      <a:pt x="15611" y="630"/>
                      <a:pt x="15733" y="595"/>
                    </a:cubicBezTo>
                    <a:cubicBezTo>
                      <a:pt x="15803" y="577"/>
                      <a:pt x="15856" y="560"/>
                      <a:pt x="15908" y="542"/>
                    </a:cubicBezTo>
                    <a:lnTo>
                      <a:pt x="15996" y="507"/>
                    </a:lnTo>
                    <a:lnTo>
                      <a:pt x="16065" y="472"/>
                    </a:lnTo>
                    <a:cubicBezTo>
                      <a:pt x="16240" y="420"/>
                      <a:pt x="16363" y="368"/>
                      <a:pt x="16433" y="333"/>
                    </a:cubicBezTo>
                    <a:cubicBezTo>
                      <a:pt x="16677" y="228"/>
                      <a:pt x="16800" y="140"/>
                      <a:pt x="16975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17"/>
              <p:cNvSpPr/>
              <p:nvPr/>
            </p:nvSpPr>
            <p:spPr>
              <a:xfrm>
                <a:off x="7641463" y="3153913"/>
                <a:ext cx="277975" cy="214175"/>
              </a:xfrm>
              <a:custGeom>
                <a:rect b="b" l="l" r="r" t="t"/>
                <a:pathLst>
                  <a:path extrusionOk="0" h="8567" w="11119">
                    <a:moveTo>
                      <a:pt x="0" y="1"/>
                    </a:moveTo>
                    <a:cubicBezTo>
                      <a:pt x="105" y="211"/>
                      <a:pt x="175" y="333"/>
                      <a:pt x="367" y="525"/>
                    </a:cubicBezTo>
                    <a:cubicBezTo>
                      <a:pt x="385" y="560"/>
                      <a:pt x="420" y="595"/>
                      <a:pt x="472" y="648"/>
                    </a:cubicBezTo>
                    <a:cubicBezTo>
                      <a:pt x="595" y="770"/>
                      <a:pt x="752" y="928"/>
                      <a:pt x="909" y="1102"/>
                    </a:cubicBezTo>
                    <a:cubicBezTo>
                      <a:pt x="1451" y="1644"/>
                      <a:pt x="2098" y="2291"/>
                      <a:pt x="2745" y="2885"/>
                    </a:cubicBezTo>
                    <a:cubicBezTo>
                      <a:pt x="3374" y="3462"/>
                      <a:pt x="4003" y="4004"/>
                      <a:pt x="4475" y="4406"/>
                    </a:cubicBezTo>
                    <a:cubicBezTo>
                      <a:pt x="4947" y="4791"/>
                      <a:pt x="5245" y="5053"/>
                      <a:pt x="5245" y="5053"/>
                    </a:cubicBezTo>
                    <a:cubicBezTo>
                      <a:pt x="5245" y="5053"/>
                      <a:pt x="5559" y="5280"/>
                      <a:pt x="6049" y="5665"/>
                    </a:cubicBezTo>
                    <a:cubicBezTo>
                      <a:pt x="6293" y="5857"/>
                      <a:pt x="6591" y="6050"/>
                      <a:pt x="6905" y="6294"/>
                    </a:cubicBezTo>
                    <a:cubicBezTo>
                      <a:pt x="7220" y="6522"/>
                      <a:pt x="7570" y="6749"/>
                      <a:pt x="7937" y="6994"/>
                    </a:cubicBezTo>
                    <a:cubicBezTo>
                      <a:pt x="8304" y="7221"/>
                      <a:pt x="8688" y="7448"/>
                      <a:pt x="9055" y="7675"/>
                    </a:cubicBezTo>
                    <a:cubicBezTo>
                      <a:pt x="9440" y="7868"/>
                      <a:pt x="9825" y="8077"/>
                      <a:pt x="10157" y="8235"/>
                    </a:cubicBezTo>
                    <a:cubicBezTo>
                      <a:pt x="10314" y="8305"/>
                      <a:pt x="10437" y="8357"/>
                      <a:pt x="10506" y="8392"/>
                    </a:cubicBezTo>
                    <a:cubicBezTo>
                      <a:pt x="10751" y="8497"/>
                      <a:pt x="10891" y="8532"/>
                      <a:pt x="11118" y="8567"/>
                    </a:cubicBezTo>
                    <a:cubicBezTo>
                      <a:pt x="10943" y="8427"/>
                      <a:pt x="10821" y="8340"/>
                      <a:pt x="10576" y="8235"/>
                    </a:cubicBezTo>
                    <a:cubicBezTo>
                      <a:pt x="10506" y="8200"/>
                      <a:pt x="10384" y="8147"/>
                      <a:pt x="10227" y="8077"/>
                    </a:cubicBezTo>
                    <a:cubicBezTo>
                      <a:pt x="9895" y="7920"/>
                      <a:pt x="9527" y="7710"/>
                      <a:pt x="9143" y="7518"/>
                    </a:cubicBezTo>
                    <a:cubicBezTo>
                      <a:pt x="8776" y="7291"/>
                      <a:pt x="8391" y="7081"/>
                      <a:pt x="8024" y="6854"/>
                    </a:cubicBezTo>
                    <a:cubicBezTo>
                      <a:pt x="7674" y="6609"/>
                      <a:pt x="7307" y="6382"/>
                      <a:pt x="6993" y="6154"/>
                    </a:cubicBezTo>
                    <a:cubicBezTo>
                      <a:pt x="6678" y="5927"/>
                      <a:pt x="6381" y="5717"/>
                      <a:pt x="6154" y="5525"/>
                    </a:cubicBezTo>
                    <a:cubicBezTo>
                      <a:pt x="5664" y="5158"/>
                      <a:pt x="5349" y="4913"/>
                      <a:pt x="5349" y="4913"/>
                    </a:cubicBezTo>
                    <a:cubicBezTo>
                      <a:pt x="5349" y="4913"/>
                      <a:pt x="5052" y="4668"/>
                      <a:pt x="4580" y="4284"/>
                    </a:cubicBezTo>
                    <a:cubicBezTo>
                      <a:pt x="4108" y="3882"/>
                      <a:pt x="3496" y="3340"/>
                      <a:pt x="2850" y="2746"/>
                    </a:cubicBezTo>
                    <a:cubicBezTo>
                      <a:pt x="2220" y="2169"/>
                      <a:pt x="1573" y="1539"/>
                      <a:pt x="1032" y="980"/>
                    </a:cubicBezTo>
                    <a:cubicBezTo>
                      <a:pt x="787" y="718"/>
                      <a:pt x="595" y="508"/>
                      <a:pt x="490" y="403"/>
                    </a:cubicBezTo>
                    <a:cubicBezTo>
                      <a:pt x="297" y="228"/>
                      <a:pt x="175" y="123"/>
                      <a:pt x="0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17"/>
              <p:cNvSpPr/>
              <p:nvPr/>
            </p:nvSpPr>
            <p:spPr>
              <a:xfrm>
                <a:off x="7634463" y="3170963"/>
                <a:ext cx="327800" cy="252425"/>
              </a:xfrm>
              <a:custGeom>
                <a:rect b="b" l="l" r="r" t="t"/>
                <a:pathLst>
                  <a:path extrusionOk="0" h="10097" w="13112">
                    <a:moveTo>
                      <a:pt x="0" y="1"/>
                    </a:moveTo>
                    <a:cubicBezTo>
                      <a:pt x="70" y="211"/>
                      <a:pt x="123" y="350"/>
                      <a:pt x="263" y="578"/>
                    </a:cubicBezTo>
                    <a:cubicBezTo>
                      <a:pt x="280" y="613"/>
                      <a:pt x="315" y="648"/>
                      <a:pt x="350" y="717"/>
                    </a:cubicBezTo>
                    <a:cubicBezTo>
                      <a:pt x="368" y="735"/>
                      <a:pt x="385" y="770"/>
                      <a:pt x="403" y="805"/>
                    </a:cubicBezTo>
                    <a:cubicBezTo>
                      <a:pt x="472" y="892"/>
                      <a:pt x="525" y="980"/>
                      <a:pt x="577" y="1067"/>
                    </a:cubicBezTo>
                    <a:cubicBezTo>
                      <a:pt x="647" y="1155"/>
                      <a:pt x="717" y="1259"/>
                      <a:pt x="787" y="1347"/>
                    </a:cubicBezTo>
                    <a:cubicBezTo>
                      <a:pt x="1329" y="2133"/>
                      <a:pt x="2011" y="3025"/>
                      <a:pt x="2728" y="3847"/>
                    </a:cubicBezTo>
                    <a:cubicBezTo>
                      <a:pt x="3427" y="4668"/>
                      <a:pt x="4161" y="5402"/>
                      <a:pt x="4720" y="5909"/>
                    </a:cubicBezTo>
                    <a:cubicBezTo>
                      <a:pt x="5280" y="6434"/>
                      <a:pt x="5647" y="6731"/>
                      <a:pt x="5647" y="6731"/>
                    </a:cubicBezTo>
                    <a:cubicBezTo>
                      <a:pt x="5647" y="6731"/>
                      <a:pt x="6031" y="7046"/>
                      <a:pt x="6643" y="7500"/>
                    </a:cubicBezTo>
                    <a:cubicBezTo>
                      <a:pt x="7255" y="7955"/>
                      <a:pt x="8129" y="8514"/>
                      <a:pt x="9108" y="8986"/>
                    </a:cubicBezTo>
                    <a:cubicBezTo>
                      <a:pt x="9353" y="9109"/>
                      <a:pt x="9598" y="9231"/>
                      <a:pt x="9842" y="9318"/>
                    </a:cubicBezTo>
                    <a:cubicBezTo>
                      <a:pt x="10105" y="9423"/>
                      <a:pt x="10349" y="9528"/>
                      <a:pt x="10612" y="9615"/>
                    </a:cubicBezTo>
                    <a:cubicBezTo>
                      <a:pt x="10734" y="9650"/>
                      <a:pt x="10874" y="9685"/>
                      <a:pt x="10996" y="9738"/>
                    </a:cubicBezTo>
                    <a:cubicBezTo>
                      <a:pt x="11119" y="9773"/>
                      <a:pt x="11241" y="9808"/>
                      <a:pt x="11363" y="9843"/>
                    </a:cubicBezTo>
                    <a:cubicBezTo>
                      <a:pt x="11503" y="9860"/>
                      <a:pt x="11626" y="9913"/>
                      <a:pt x="11748" y="9930"/>
                    </a:cubicBezTo>
                    <a:cubicBezTo>
                      <a:pt x="11853" y="9948"/>
                      <a:pt x="11975" y="9983"/>
                      <a:pt x="12080" y="10000"/>
                    </a:cubicBezTo>
                    <a:cubicBezTo>
                      <a:pt x="12255" y="10035"/>
                      <a:pt x="12395" y="10070"/>
                      <a:pt x="12465" y="10070"/>
                    </a:cubicBezTo>
                    <a:cubicBezTo>
                      <a:pt x="12596" y="10087"/>
                      <a:pt x="12701" y="10096"/>
                      <a:pt x="12801" y="10096"/>
                    </a:cubicBezTo>
                    <a:cubicBezTo>
                      <a:pt x="12902" y="10096"/>
                      <a:pt x="12998" y="10087"/>
                      <a:pt x="13111" y="10070"/>
                    </a:cubicBezTo>
                    <a:cubicBezTo>
                      <a:pt x="12902" y="9983"/>
                      <a:pt x="12762" y="9948"/>
                      <a:pt x="12500" y="9913"/>
                    </a:cubicBezTo>
                    <a:cubicBezTo>
                      <a:pt x="12430" y="9895"/>
                      <a:pt x="12290" y="9860"/>
                      <a:pt x="12115" y="9843"/>
                    </a:cubicBezTo>
                    <a:cubicBezTo>
                      <a:pt x="12010" y="9808"/>
                      <a:pt x="11888" y="9790"/>
                      <a:pt x="11783" y="9773"/>
                    </a:cubicBezTo>
                    <a:cubicBezTo>
                      <a:pt x="11660" y="9738"/>
                      <a:pt x="11538" y="9703"/>
                      <a:pt x="11416" y="9668"/>
                    </a:cubicBezTo>
                    <a:cubicBezTo>
                      <a:pt x="11293" y="9633"/>
                      <a:pt x="11171" y="9598"/>
                      <a:pt x="11049" y="9563"/>
                    </a:cubicBezTo>
                    <a:cubicBezTo>
                      <a:pt x="10926" y="9528"/>
                      <a:pt x="10786" y="9493"/>
                      <a:pt x="10664" y="9441"/>
                    </a:cubicBezTo>
                    <a:cubicBezTo>
                      <a:pt x="10419" y="9371"/>
                      <a:pt x="10157" y="9266"/>
                      <a:pt x="9912" y="9161"/>
                    </a:cubicBezTo>
                    <a:cubicBezTo>
                      <a:pt x="9668" y="9074"/>
                      <a:pt x="9423" y="8951"/>
                      <a:pt x="9178" y="8829"/>
                    </a:cubicBezTo>
                    <a:cubicBezTo>
                      <a:pt x="8217" y="8374"/>
                      <a:pt x="7360" y="7815"/>
                      <a:pt x="6748" y="7360"/>
                    </a:cubicBezTo>
                    <a:cubicBezTo>
                      <a:pt x="6136" y="6923"/>
                      <a:pt x="5769" y="6609"/>
                      <a:pt x="5769" y="6609"/>
                    </a:cubicBezTo>
                    <a:cubicBezTo>
                      <a:pt x="5769" y="6609"/>
                      <a:pt x="5385" y="6294"/>
                      <a:pt x="4825" y="5787"/>
                    </a:cubicBezTo>
                    <a:cubicBezTo>
                      <a:pt x="4266" y="5280"/>
                      <a:pt x="3549" y="4546"/>
                      <a:pt x="2850" y="3742"/>
                    </a:cubicBezTo>
                    <a:cubicBezTo>
                      <a:pt x="2151" y="2920"/>
                      <a:pt x="1469" y="2029"/>
                      <a:pt x="927" y="1259"/>
                    </a:cubicBezTo>
                    <a:cubicBezTo>
                      <a:pt x="857" y="1155"/>
                      <a:pt x="787" y="1050"/>
                      <a:pt x="735" y="962"/>
                    </a:cubicBezTo>
                    <a:cubicBezTo>
                      <a:pt x="665" y="875"/>
                      <a:pt x="612" y="787"/>
                      <a:pt x="560" y="700"/>
                    </a:cubicBezTo>
                    <a:cubicBezTo>
                      <a:pt x="525" y="665"/>
                      <a:pt x="507" y="648"/>
                      <a:pt x="490" y="613"/>
                    </a:cubicBezTo>
                    <a:cubicBezTo>
                      <a:pt x="455" y="560"/>
                      <a:pt x="437" y="508"/>
                      <a:pt x="403" y="490"/>
                    </a:cubicBezTo>
                    <a:cubicBezTo>
                      <a:pt x="263" y="263"/>
                      <a:pt x="175" y="158"/>
                      <a:pt x="0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17"/>
              <p:cNvSpPr/>
              <p:nvPr/>
            </p:nvSpPr>
            <p:spPr>
              <a:xfrm>
                <a:off x="7480638" y="3205063"/>
                <a:ext cx="55950" cy="364075"/>
              </a:xfrm>
              <a:custGeom>
                <a:rect b="b" l="l" r="r" t="t"/>
                <a:pathLst>
                  <a:path extrusionOk="0" h="14563" w="2238">
                    <a:moveTo>
                      <a:pt x="2238" y="0"/>
                    </a:moveTo>
                    <a:lnTo>
                      <a:pt x="2238" y="0"/>
                    </a:lnTo>
                    <a:cubicBezTo>
                      <a:pt x="2115" y="175"/>
                      <a:pt x="2028" y="315"/>
                      <a:pt x="1940" y="560"/>
                    </a:cubicBezTo>
                    <a:cubicBezTo>
                      <a:pt x="1923" y="595"/>
                      <a:pt x="1905" y="647"/>
                      <a:pt x="1888" y="700"/>
                    </a:cubicBezTo>
                    <a:cubicBezTo>
                      <a:pt x="1836" y="892"/>
                      <a:pt x="1766" y="1119"/>
                      <a:pt x="1678" y="1346"/>
                    </a:cubicBezTo>
                    <a:cubicBezTo>
                      <a:pt x="1416" y="2133"/>
                      <a:pt x="1154" y="3077"/>
                      <a:pt x="927" y="3986"/>
                    </a:cubicBezTo>
                    <a:cubicBezTo>
                      <a:pt x="699" y="4895"/>
                      <a:pt x="524" y="5769"/>
                      <a:pt x="402" y="6416"/>
                    </a:cubicBezTo>
                    <a:cubicBezTo>
                      <a:pt x="297" y="7063"/>
                      <a:pt x="227" y="7482"/>
                      <a:pt x="227" y="7482"/>
                    </a:cubicBezTo>
                    <a:cubicBezTo>
                      <a:pt x="227" y="7482"/>
                      <a:pt x="210" y="7587"/>
                      <a:pt x="192" y="7762"/>
                    </a:cubicBezTo>
                    <a:cubicBezTo>
                      <a:pt x="175" y="7954"/>
                      <a:pt x="140" y="8234"/>
                      <a:pt x="105" y="8549"/>
                    </a:cubicBezTo>
                    <a:cubicBezTo>
                      <a:pt x="52" y="9213"/>
                      <a:pt x="0" y="10104"/>
                      <a:pt x="52" y="11048"/>
                    </a:cubicBezTo>
                    <a:cubicBezTo>
                      <a:pt x="105" y="11975"/>
                      <a:pt x="315" y="12971"/>
                      <a:pt x="647" y="13706"/>
                    </a:cubicBezTo>
                    <a:cubicBezTo>
                      <a:pt x="717" y="13880"/>
                      <a:pt x="787" y="14003"/>
                      <a:pt x="822" y="14055"/>
                    </a:cubicBezTo>
                    <a:cubicBezTo>
                      <a:pt x="874" y="14178"/>
                      <a:pt x="944" y="14265"/>
                      <a:pt x="1014" y="14335"/>
                    </a:cubicBezTo>
                    <a:cubicBezTo>
                      <a:pt x="1066" y="14422"/>
                      <a:pt x="1136" y="14475"/>
                      <a:pt x="1224" y="14562"/>
                    </a:cubicBezTo>
                    <a:cubicBezTo>
                      <a:pt x="1189" y="14457"/>
                      <a:pt x="1154" y="14370"/>
                      <a:pt x="1119" y="14283"/>
                    </a:cubicBezTo>
                    <a:cubicBezTo>
                      <a:pt x="1066" y="14195"/>
                      <a:pt x="1014" y="14108"/>
                      <a:pt x="961" y="13985"/>
                    </a:cubicBezTo>
                    <a:cubicBezTo>
                      <a:pt x="944" y="13915"/>
                      <a:pt x="874" y="13793"/>
                      <a:pt x="804" y="13636"/>
                    </a:cubicBezTo>
                    <a:cubicBezTo>
                      <a:pt x="489" y="12919"/>
                      <a:pt x="280" y="11940"/>
                      <a:pt x="227" y="11031"/>
                    </a:cubicBezTo>
                    <a:cubicBezTo>
                      <a:pt x="175" y="10104"/>
                      <a:pt x="227" y="9213"/>
                      <a:pt x="280" y="8566"/>
                    </a:cubicBezTo>
                    <a:cubicBezTo>
                      <a:pt x="315" y="8251"/>
                      <a:pt x="350" y="7972"/>
                      <a:pt x="367" y="7797"/>
                    </a:cubicBezTo>
                    <a:cubicBezTo>
                      <a:pt x="385" y="7605"/>
                      <a:pt x="402" y="7500"/>
                      <a:pt x="402" y="7500"/>
                    </a:cubicBezTo>
                    <a:cubicBezTo>
                      <a:pt x="402" y="7500"/>
                      <a:pt x="455" y="7080"/>
                      <a:pt x="577" y="6433"/>
                    </a:cubicBezTo>
                    <a:cubicBezTo>
                      <a:pt x="682" y="5787"/>
                      <a:pt x="857" y="4930"/>
                      <a:pt x="1084" y="4021"/>
                    </a:cubicBezTo>
                    <a:cubicBezTo>
                      <a:pt x="1311" y="3129"/>
                      <a:pt x="1591" y="2185"/>
                      <a:pt x="1836" y="1399"/>
                    </a:cubicBezTo>
                    <a:cubicBezTo>
                      <a:pt x="1958" y="1049"/>
                      <a:pt x="2063" y="752"/>
                      <a:pt x="2098" y="612"/>
                    </a:cubicBezTo>
                    <a:cubicBezTo>
                      <a:pt x="2185" y="367"/>
                      <a:pt x="2203" y="210"/>
                      <a:pt x="2238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17"/>
              <p:cNvSpPr/>
              <p:nvPr/>
            </p:nvSpPr>
            <p:spPr>
              <a:xfrm>
                <a:off x="7524338" y="3199388"/>
                <a:ext cx="28850" cy="412125"/>
              </a:xfrm>
              <a:custGeom>
                <a:rect b="b" l="l" r="r" t="t"/>
                <a:pathLst>
                  <a:path extrusionOk="0" h="16485" w="1154">
                    <a:moveTo>
                      <a:pt x="1136" y="0"/>
                    </a:moveTo>
                    <a:cubicBezTo>
                      <a:pt x="1049" y="210"/>
                      <a:pt x="997" y="367"/>
                      <a:pt x="944" y="612"/>
                    </a:cubicBezTo>
                    <a:cubicBezTo>
                      <a:pt x="927" y="787"/>
                      <a:pt x="874" y="1119"/>
                      <a:pt x="822" y="1521"/>
                    </a:cubicBezTo>
                    <a:cubicBezTo>
                      <a:pt x="699" y="2430"/>
                      <a:pt x="560" y="3514"/>
                      <a:pt x="437" y="4563"/>
                    </a:cubicBezTo>
                    <a:cubicBezTo>
                      <a:pt x="210" y="6643"/>
                      <a:pt x="105" y="8548"/>
                      <a:pt x="105" y="8548"/>
                    </a:cubicBezTo>
                    <a:cubicBezTo>
                      <a:pt x="105" y="8548"/>
                      <a:pt x="88" y="8671"/>
                      <a:pt x="88" y="8881"/>
                    </a:cubicBezTo>
                    <a:cubicBezTo>
                      <a:pt x="70" y="9090"/>
                      <a:pt x="53" y="9388"/>
                      <a:pt x="35" y="9755"/>
                    </a:cubicBezTo>
                    <a:cubicBezTo>
                      <a:pt x="18" y="10489"/>
                      <a:pt x="0" y="11503"/>
                      <a:pt x="35" y="12552"/>
                    </a:cubicBezTo>
                    <a:cubicBezTo>
                      <a:pt x="53" y="13076"/>
                      <a:pt x="88" y="13600"/>
                      <a:pt x="157" y="14125"/>
                    </a:cubicBezTo>
                    <a:cubicBezTo>
                      <a:pt x="192" y="14387"/>
                      <a:pt x="245" y="14632"/>
                      <a:pt x="280" y="14894"/>
                    </a:cubicBezTo>
                    <a:cubicBezTo>
                      <a:pt x="315" y="15016"/>
                      <a:pt x="332" y="15139"/>
                      <a:pt x="367" y="15244"/>
                    </a:cubicBezTo>
                    <a:cubicBezTo>
                      <a:pt x="385" y="15314"/>
                      <a:pt x="402" y="15366"/>
                      <a:pt x="402" y="15419"/>
                    </a:cubicBezTo>
                    <a:cubicBezTo>
                      <a:pt x="420" y="15471"/>
                      <a:pt x="437" y="15523"/>
                      <a:pt x="455" y="15576"/>
                    </a:cubicBezTo>
                    <a:cubicBezTo>
                      <a:pt x="507" y="15751"/>
                      <a:pt x="560" y="15891"/>
                      <a:pt x="595" y="15960"/>
                    </a:cubicBezTo>
                    <a:cubicBezTo>
                      <a:pt x="647" y="16083"/>
                      <a:pt x="682" y="16170"/>
                      <a:pt x="752" y="16258"/>
                    </a:cubicBezTo>
                    <a:cubicBezTo>
                      <a:pt x="804" y="16328"/>
                      <a:pt x="874" y="16397"/>
                      <a:pt x="944" y="16485"/>
                    </a:cubicBezTo>
                    <a:cubicBezTo>
                      <a:pt x="892" y="16258"/>
                      <a:pt x="839" y="16135"/>
                      <a:pt x="752" y="15891"/>
                    </a:cubicBezTo>
                    <a:cubicBezTo>
                      <a:pt x="717" y="15821"/>
                      <a:pt x="664" y="15698"/>
                      <a:pt x="629" y="15541"/>
                    </a:cubicBezTo>
                    <a:cubicBezTo>
                      <a:pt x="612" y="15488"/>
                      <a:pt x="595" y="15436"/>
                      <a:pt x="577" y="15384"/>
                    </a:cubicBezTo>
                    <a:cubicBezTo>
                      <a:pt x="560" y="15331"/>
                      <a:pt x="542" y="15261"/>
                      <a:pt x="542" y="15209"/>
                    </a:cubicBezTo>
                    <a:cubicBezTo>
                      <a:pt x="507" y="15086"/>
                      <a:pt x="472" y="14982"/>
                      <a:pt x="455" y="14859"/>
                    </a:cubicBezTo>
                    <a:cubicBezTo>
                      <a:pt x="402" y="14614"/>
                      <a:pt x="367" y="14352"/>
                      <a:pt x="332" y="14107"/>
                    </a:cubicBezTo>
                    <a:cubicBezTo>
                      <a:pt x="262" y="13583"/>
                      <a:pt x="227" y="13059"/>
                      <a:pt x="210" y="12534"/>
                    </a:cubicBezTo>
                    <a:cubicBezTo>
                      <a:pt x="157" y="11503"/>
                      <a:pt x="192" y="10506"/>
                      <a:pt x="210" y="9772"/>
                    </a:cubicBezTo>
                    <a:cubicBezTo>
                      <a:pt x="227" y="9388"/>
                      <a:pt x="245" y="9090"/>
                      <a:pt x="245" y="8881"/>
                    </a:cubicBezTo>
                    <a:cubicBezTo>
                      <a:pt x="262" y="8671"/>
                      <a:pt x="262" y="8548"/>
                      <a:pt x="262" y="8548"/>
                    </a:cubicBezTo>
                    <a:cubicBezTo>
                      <a:pt x="262" y="8548"/>
                      <a:pt x="385" y="6660"/>
                      <a:pt x="612" y="4580"/>
                    </a:cubicBezTo>
                    <a:cubicBezTo>
                      <a:pt x="717" y="3549"/>
                      <a:pt x="857" y="2447"/>
                      <a:pt x="997" y="1538"/>
                    </a:cubicBezTo>
                    <a:cubicBezTo>
                      <a:pt x="1049" y="1136"/>
                      <a:pt x="1101" y="804"/>
                      <a:pt x="1119" y="647"/>
                    </a:cubicBezTo>
                    <a:cubicBezTo>
                      <a:pt x="1154" y="385"/>
                      <a:pt x="1154" y="227"/>
                      <a:pt x="1136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7"/>
              <p:cNvSpPr/>
              <p:nvPr/>
            </p:nvSpPr>
            <p:spPr>
              <a:xfrm>
                <a:off x="7074613" y="3124638"/>
                <a:ext cx="368025" cy="45475"/>
              </a:xfrm>
              <a:custGeom>
                <a:rect b="b" l="l" r="r" t="t"/>
                <a:pathLst>
                  <a:path extrusionOk="0" h="1819" w="14721">
                    <a:moveTo>
                      <a:pt x="14091" y="1"/>
                    </a:moveTo>
                    <a:cubicBezTo>
                      <a:pt x="13933" y="18"/>
                      <a:pt x="13636" y="36"/>
                      <a:pt x="13269" y="53"/>
                    </a:cubicBezTo>
                    <a:cubicBezTo>
                      <a:pt x="12448" y="106"/>
                      <a:pt x="11504" y="176"/>
                      <a:pt x="10577" y="245"/>
                    </a:cubicBezTo>
                    <a:cubicBezTo>
                      <a:pt x="8759" y="385"/>
                      <a:pt x="7098" y="578"/>
                      <a:pt x="7098" y="578"/>
                    </a:cubicBezTo>
                    <a:cubicBezTo>
                      <a:pt x="7098" y="578"/>
                      <a:pt x="5438" y="735"/>
                      <a:pt x="3619" y="1015"/>
                    </a:cubicBezTo>
                    <a:cubicBezTo>
                      <a:pt x="2710" y="1137"/>
                      <a:pt x="1749" y="1329"/>
                      <a:pt x="980" y="1487"/>
                    </a:cubicBezTo>
                    <a:cubicBezTo>
                      <a:pt x="805" y="1522"/>
                      <a:pt x="665" y="1574"/>
                      <a:pt x="595" y="1592"/>
                    </a:cubicBezTo>
                    <a:cubicBezTo>
                      <a:pt x="350" y="1644"/>
                      <a:pt x="211" y="1714"/>
                      <a:pt x="1" y="1819"/>
                    </a:cubicBezTo>
                    <a:cubicBezTo>
                      <a:pt x="228" y="1819"/>
                      <a:pt x="385" y="1819"/>
                      <a:pt x="630" y="1749"/>
                    </a:cubicBezTo>
                    <a:cubicBezTo>
                      <a:pt x="700" y="1731"/>
                      <a:pt x="840" y="1696"/>
                      <a:pt x="1015" y="1661"/>
                    </a:cubicBezTo>
                    <a:cubicBezTo>
                      <a:pt x="1784" y="1504"/>
                      <a:pt x="2745" y="1312"/>
                      <a:pt x="3637" y="1189"/>
                    </a:cubicBezTo>
                    <a:cubicBezTo>
                      <a:pt x="5455" y="910"/>
                      <a:pt x="7116" y="735"/>
                      <a:pt x="7116" y="735"/>
                    </a:cubicBezTo>
                    <a:cubicBezTo>
                      <a:pt x="7116" y="735"/>
                      <a:pt x="8776" y="560"/>
                      <a:pt x="10595" y="420"/>
                    </a:cubicBezTo>
                    <a:cubicBezTo>
                      <a:pt x="11504" y="350"/>
                      <a:pt x="12465" y="280"/>
                      <a:pt x="13269" y="228"/>
                    </a:cubicBezTo>
                    <a:cubicBezTo>
                      <a:pt x="13654" y="211"/>
                      <a:pt x="13951" y="193"/>
                      <a:pt x="14108" y="176"/>
                    </a:cubicBezTo>
                    <a:cubicBezTo>
                      <a:pt x="14371" y="158"/>
                      <a:pt x="14510" y="123"/>
                      <a:pt x="14720" y="53"/>
                    </a:cubicBezTo>
                    <a:cubicBezTo>
                      <a:pt x="14510" y="18"/>
                      <a:pt x="14353" y="1"/>
                      <a:pt x="14091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17"/>
              <p:cNvSpPr/>
              <p:nvPr/>
            </p:nvSpPr>
            <p:spPr>
              <a:xfrm>
                <a:off x="7069388" y="3155613"/>
                <a:ext cx="404700" cy="162225"/>
              </a:xfrm>
              <a:custGeom>
                <a:rect b="b" l="l" r="r" t="t"/>
                <a:pathLst>
                  <a:path extrusionOk="0" h="6489" w="16188">
                    <a:moveTo>
                      <a:pt x="15830" y="0"/>
                    </a:moveTo>
                    <a:cubicBezTo>
                      <a:pt x="15744" y="0"/>
                      <a:pt x="15652" y="6"/>
                      <a:pt x="15541" y="20"/>
                    </a:cubicBezTo>
                    <a:cubicBezTo>
                      <a:pt x="15471" y="38"/>
                      <a:pt x="15331" y="55"/>
                      <a:pt x="15156" y="73"/>
                    </a:cubicBezTo>
                    <a:cubicBezTo>
                      <a:pt x="15104" y="73"/>
                      <a:pt x="15051" y="90"/>
                      <a:pt x="14982" y="90"/>
                    </a:cubicBezTo>
                    <a:cubicBezTo>
                      <a:pt x="14929" y="108"/>
                      <a:pt x="14859" y="125"/>
                      <a:pt x="14807" y="125"/>
                    </a:cubicBezTo>
                    <a:cubicBezTo>
                      <a:pt x="14684" y="160"/>
                      <a:pt x="14545" y="178"/>
                      <a:pt x="14422" y="213"/>
                    </a:cubicBezTo>
                    <a:cubicBezTo>
                      <a:pt x="14160" y="265"/>
                      <a:pt x="13898" y="318"/>
                      <a:pt x="13618" y="388"/>
                    </a:cubicBezTo>
                    <a:cubicBezTo>
                      <a:pt x="13356" y="457"/>
                      <a:pt x="13094" y="527"/>
                      <a:pt x="12814" y="615"/>
                    </a:cubicBezTo>
                    <a:lnTo>
                      <a:pt x="12412" y="720"/>
                    </a:lnTo>
                    <a:cubicBezTo>
                      <a:pt x="12272" y="755"/>
                      <a:pt x="12150" y="807"/>
                      <a:pt x="12010" y="842"/>
                    </a:cubicBezTo>
                    <a:cubicBezTo>
                      <a:pt x="11485" y="1017"/>
                      <a:pt x="10961" y="1192"/>
                      <a:pt x="10489" y="1366"/>
                    </a:cubicBezTo>
                    <a:cubicBezTo>
                      <a:pt x="10034" y="1541"/>
                      <a:pt x="9597" y="1699"/>
                      <a:pt x="9230" y="1838"/>
                    </a:cubicBezTo>
                    <a:cubicBezTo>
                      <a:pt x="8863" y="1996"/>
                      <a:pt x="8566" y="2118"/>
                      <a:pt x="8356" y="2206"/>
                    </a:cubicBezTo>
                    <a:cubicBezTo>
                      <a:pt x="8164" y="2293"/>
                      <a:pt x="8041" y="2345"/>
                      <a:pt x="8041" y="2345"/>
                    </a:cubicBezTo>
                    <a:cubicBezTo>
                      <a:pt x="8041" y="2345"/>
                      <a:pt x="7587" y="2538"/>
                      <a:pt x="6870" y="2852"/>
                    </a:cubicBezTo>
                    <a:cubicBezTo>
                      <a:pt x="6503" y="3010"/>
                      <a:pt x="6084" y="3219"/>
                      <a:pt x="5629" y="3429"/>
                    </a:cubicBezTo>
                    <a:cubicBezTo>
                      <a:pt x="5192" y="3639"/>
                      <a:pt x="4703" y="3866"/>
                      <a:pt x="4196" y="4129"/>
                    </a:cubicBezTo>
                    <a:cubicBezTo>
                      <a:pt x="3217" y="4618"/>
                      <a:pt x="2185" y="5160"/>
                      <a:pt x="1329" y="5632"/>
                    </a:cubicBezTo>
                    <a:cubicBezTo>
                      <a:pt x="962" y="5842"/>
                      <a:pt x="647" y="6016"/>
                      <a:pt x="507" y="6104"/>
                    </a:cubicBezTo>
                    <a:cubicBezTo>
                      <a:pt x="280" y="6226"/>
                      <a:pt x="157" y="6331"/>
                      <a:pt x="0" y="6488"/>
                    </a:cubicBezTo>
                    <a:cubicBezTo>
                      <a:pt x="210" y="6419"/>
                      <a:pt x="350" y="6384"/>
                      <a:pt x="577" y="6244"/>
                    </a:cubicBezTo>
                    <a:cubicBezTo>
                      <a:pt x="734" y="6156"/>
                      <a:pt x="1031" y="5999"/>
                      <a:pt x="1399" y="5789"/>
                    </a:cubicBezTo>
                    <a:cubicBezTo>
                      <a:pt x="2273" y="5317"/>
                      <a:pt x="3287" y="4775"/>
                      <a:pt x="4283" y="4286"/>
                    </a:cubicBezTo>
                    <a:cubicBezTo>
                      <a:pt x="4772" y="4024"/>
                      <a:pt x="5262" y="3796"/>
                      <a:pt x="5716" y="3569"/>
                    </a:cubicBezTo>
                    <a:cubicBezTo>
                      <a:pt x="6171" y="3359"/>
                      <a:pt x="6573" y="3167"/>
                      <a:pt x="6940" y="3010"/>
                    </a:cubicBezTo>
                    <a:cubicBezTo>
                      <a:pt x="7657" y="2695"/>
                      <a:pt x="8111" y="2485"/>
                      <a:pt x="8111" y="2485"/>
                    </a:cubicBezTo>
                    <a:cubicBezTo>
                      <a:pt x="8111" y="2485"/>
                      <a:pt x="8216" y="2450"/>
                      <a:pt x="8426" y="2363"/>
                    </a:cubicBezTo>
                    <a:cubicBezTo>
                      <a:pt x="8636" y="2275"/>
                      <a:pt x="8933" y="2153"/>
                      <a:pt x="9300" y="2013"/>
                    </a:cubicBezTo>
                    <a:cubicBezTo>
                      <a:pt x="9650" y="1856"/>
                      <a:pt x="10087" y="1699"/>
                      <a:pt x="10559" y="1524"/>
                    </a:cubicBezTo>
                    <a:cubicBezTo>
                      <a:pt x="11013" y="1349"/>
                      <a:pt x="11538" y="1192"/>
                      <a:pt x="12062" y="1017"/>
                    </a:cubicBezTo>
                    <a:cubicBezTo>
                      <a:pt x="12185" y="964"/>
                      <a:pt x="12324" y="929"/>
                      <a:pt x="12464" y="877"/>
                    </a:cubicBezTo>
                    <a:lnTo>
                      <a:pt x="12866" y="772"/>
                    </a:lnTo>
                    <a:cubicBezTo>
                      <a:pt x="13129" y="702"/>
                      <a:pt x="13391" y="632"/>
                      <a:pt x="13670" y="545"/>
                    </a:cubicBezTo>
                    <a:cubicBezTo>
                      <a:pt x="13933" y="492"/>
                      <a:pt x="14195" y="440"/>
                      <a:pt x="14457" y="388"/>
                    </a:cubicBezTo>
                    <a:cubicBezTo>
                      <a:pt x="14580" y="353"/>
                      <a:pt x="14702" y="335"/>
                      <a:pt x="14824" y="300"/>
                    </a:cubicBezTo>
                    <a:cubicBezTo>
                      <a:pt x="14894" y="283"/>
                      <a:pt x="14964" y="265"/>
                      <a:pt x="15017" y="265"/>
                    </a:cubicBezTo>
                    <a:cubicBezTo>
                      <a:pt x="15069" y="265"/>
                      <a:pt x="15139" y="248"/>
                      <a:pt x="15191" y="248"/>
                    </a:cubicBezTo>
                    <a:cubicBezTo>
                      <a:pt x="15366" y="213"/>
                      <a:pt x="15506" y="195"/>
                      <a:pt x="15576" y="195"/>
                    </a:cubicBezTo>
                    <a:cubicBezTo>
                      <a:pt x="15821" y="160"/>
                      <a:pt x="15961" y="108"/>
                      <a:pt x="16188" y="20"/>
                    </a:cubicBezTo>
                    <a:cubicBezTo>
                      <a:pt x="16057" y="10"/>
                      <a:pt x="15949" y="0"/>
                      <a:pt x="15830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17"/>
              <p:cNvSpPr/>
              <p:nvPr/>
            </p:nvSpPr>
            <p:spPr>
              <a:xfrm>
                <a:off x="7339038" y="2532913"/>
                <a:ext cx="218975" cy="475075"/>
              </a:xfrm>
              <a:custGeom>
                <a:rect b="b" l="l" r="r" t="t"/>
                <a:pathLst>
                  <a:path extrusionOk="0" h="19003" w="8759">
                    <a:moveTo>
                      <a:pt x="0" y="0"/>
                    </a:moveTo>
                    <a:lnTo>
                      <a:pt x="0" y="0"/>
                    </a:lnTo>
                    <a:cubicBezTo>
                      <a:pt x="105" y="192"/>
                      <a:pt x="192" y="315"/>
                      <a:pt x="385" y="507"/>
                    </a:cubicBezTo>
                    <a:cubicBezTo>
                      <a:pt x="437" y="542"/>
                      <a:pt x="524" y="647"/>
                      <a:pt x="647" y="787"/>
                    </a:cubicBezTo>
                    <a:cubicBezTo>
                      <a:pt x="734" y="892"/>
                      <a:pt x="839" y="997"/>
                      <a:pt x="927" y="1119"/>
                    </a:cubicBezTo>
                    <a:cubicBezTo>
                      <a:pt x="1031" y="1241"/>
                      <a:pt x="1136" y="1364"/>
                      <a:pt x="1241" y="1486"/>
                    </a:cubicBezTo>
                    <a:cubicBezTo>
                      <a:pt x="1434" y="1731"/>
                      <a:pt x="1626" y="2010"/>
                      <a:pt x="1836" y="2273"/>
                    </a:cubicBezTo>
                    <a:cubicBezTo>
                      <a:pt x="2220" y="2832"/>
                      <a:pt x="2605" y="3409"/>
                      <a:pt x="2954" y="4003"/>
                    </a:cubicBezTo>
                    <a:cubicBezTo>
                      <a:pt x="3636" y="5175"/>
                      <a:pt x="4213" y="6346"/>
                      <a:pt x="4615" y="7202"/>
                    </a:cubicBezTo>
                    <a:cubicBezTo>
                      <a:pt x="5017" y="8076"/>
                      <a:pt x="5262" y="8653"/>
                      <a:pt x="5262" y="8653"/>
                    </a:cubicBezTo>
                    <a:cubicBezTo>
                      <a:pt x="5262" y="8653"/>
                      <a:pt x="5507" y="9213"/>
                      <a:pt x="5856" y="10122"/>
                    </a:cubicBezTo>
                    <a:cubicBezTo>
                      <a:pt x="6206" y="11013"/>
                      <a:pt x="6643" y="12237"/>
                      <a:pt x="7080" y="13531"/>
                    </a:cubicBezTo>
                    <a:cubicBezTo>
                      <a:pt x="7517" y="14824"/>
                      <a:pt x="7919" y="16188"/>
                      <a:pt x="8234" y="17342"/>
                    </a:cubicBezTo>
                    <a:cubicBezTo>
                      <a:pt x="8356" y="17831"/>
                      <a:pt x="8461" y="18216"/>
                      <a:pt x="8513" y="18408"/>
                    </a:cubicBezTo>
                    <a:cubicBezTo>
                      <a:pt x="8583" y="18670"/>
                      <a:pt x="8653" y="18810"/>
                      <a:pt x="8758" y="19002"/>
                    </a:cubicBezTo>
                    <a:cubicBezTo>
                      <a:pt x="8758" y="18775"/>
                      <a:pt x="8741" y="18618"/>
                      <a:pt x="8688" y="18373"/>
                    </a:cubicBezTo>
                    <a:cubicBezTo>
                      <a:pt x="8636" y="18181"/>
                      <a:pt x="8531" y="17779"/>
                      <a:pt x="8409" y="17307"/>
                    </a:cubicBezTo>
                    <a:cubicBezTo>
                      <a:pt x="8076" y="16135"/>
                      <a:pt x="7674" y="14772"/>
                      <a:pt x="7237" y="13478"/>
                    </a:cubicBezTo>
                    <a:cubicBezTo>
                      <a:pt x="6818" y="12167"/>
                      <a:pt x="6363" y="10943"/>
                      <a:pt x="6014" y="10052"/>
                    </a:cubicBezTo>
                    <a:cubicBezTo>
                      <a:pt x="5664" y="9160"/>
                      <a:pt x="5419" y="8583"/>
                      <a:pt x="5419" y="8583"/>
                    </a:cubicBezTo>
                    <a:cubicBezTo>
                      <a:pt x="5419" y="8583"/>
                      <a:pt x="5175" y="8007"/>
                      <a:pt x="4772" y="7132"/>
                    </a:cubicBezTo>
                    <a:cubicBezTo>
                      <a:pt x="4370" y="6258"/>
                      <a:pt x="3794" y="5087"/>
                      <a:pt x="3094" y="3916"/>
                    </a:cubicBezTo>
                    <a:cubicBezTo>
                      <a:pt x="2745" y="3322"/>
                      <a:pt x="2360" y="2727"/>
                      <a:pt x="1975" y="2185"/>
                    </a:cubicBezTo>
                    <a:cubicBezTo>
                      <a:pt x="1766" y="1906"/>
                      <a:pt x="1573" y="1626"/>
                      <a:pt x="1364" y="1381"/>
                    </a:cubicBezTo>
                    <a:cubicBezTo>
                      <a:pt x="1259" y="1241"/>
                      <a:pt x="1171" y="1119"/>
                      <a:pt x="1066" y="997"/>
                    </a:cubicBezTo>
                    <a:cubicBezTo>
                      <a:pt x="962" y="892"/>
                      <a:pt x="857" y="769"/>
                      <a:pt x="769" y="664"/>
                    </a:cubicBezTo>
                    <a:cubicBezTo>
                      <a:pt x="647" y="542"/>
                      <a:pt x="559" y="437"/>
                      <a:pt x="507" y="385"/>
                    </a:cubicBezTo>
                    <a:cubicBezTo>
                      <a:pt x="315" y="192"/>
                      <a:pt x="192" y="105"/>
                      <a:pt x="0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17"/>
              <p:cNvSpPr/>
              <p:nvPr/>
            </p:nvSpPr>
            <p:spPr>
              <a:xfrm>
                <a:off x="7088163" y="2576163"/>
                <a:ext cx="391625" cy="448000"/>
              </a:xfrm>
              <a:custGeom>
                <a:rect b="b" l="l" r="r" t="t"/>
                <a:pathLst>
                  <a:path extrusionOk="0" h="17920" w="15665">
                    <a:moveTo>
                      <a:pt x="18" y="1"/>
                    </a:moveTo>
                    <a:lnTo>
                      <a:pt x="18" y="1"/>
                    </a:lnTo>
                    <a:cubicBezTo>
                      <a:pt x="1" y="228"/>
                      <a:pt x="1" y="385"/>
                      <a:pt x="53" y="648"/>
                    </a:cubicBezTo>
                    <a:cubicBezTo>
                      <a:pt x="71" y="717"/>
                      <a:pt x="106" y="857"/>
                      <a:pt x="158" y="1015"/>
                    </a:cubicBezTo>
                    <a:cubicBezTo>
                      <a:pt x="176" y="1102"/>
                      <a:pt x="211" y="1172"/>
                      <a:pt x="228" y="1259"/>
                    </a:cubicBezTo>
                    <a:cubicBezTo>
                      <a:pt x="263" y="1347"/>
                      <a:pt x="280" y="1434"/>
                      <a:pt x="315" y="1522"/>
                    </a:cubicBezTo>
                    <a:cubicBezTo>
                      <a:pt x="385" y="1679"/>
                      <a:pt x="455" y="1854"/>
                      <a:pt x="525" y="2046"/>
                    </a:cubicBezTo>
                    <a:cubicBezTo>
                      <a:pt x="595" y="2221"/>
                      <a:pt x="683" y="2378"/>
                      <a:pt x="770" y="2553"/>
                    </a:cubicBezTo>
                    <a:cubicBezTo>
                      <a:pt x="805" y="2640"/>
                      <a:pt x="857" y="2728"/>
                      <a:pt x="892" y="2833"/>
                    </a:cubicBezTo>
                    <a:lnTo>
                      <a:pt x="1032" y="3077"/>
                    </a:lnTo>
                    <a:cubicBezTo>
                      <a:pt x="1399" y="3777"/>
                      <a:pt x="1854" y="4458"/>
                      <a:pt x="2308" y="5105"/>
                    </a:cubicBezTo>
                    <a:cubicBezTo>
                      <a:pt x="3217" y="6399"/>
                      <a:pt x="4214" y="7553"/>
                      <a:pt x="4948" y="8374"/>
                    </a:cubicBezTo>
                    <a:cubicBezTo>
                      <a:pt x="5700" y="9213"/>
                      <a:pt x="6207" y="9720"/>
                      <a:pt x="6207" y="9720"/>
                    </a:cubicBezTo>
                    <a:cubicBezTo>
                      <a:pt x="6207" y="9720"/>
                      <a:pt x="6714" y="10245"/>
                      <a:pt x="7500" y="11014"/>
                    </a:cubicBezTo>
                    <a:cubicBezTo>
                      <a:pt x="8304" y="11801"/>
                      <a:pt x="9406" y="12832"/>
                      <a:pt x="10594" y="13863"/>
                    </a:cubicBezTo>
                    <a:cubicBezTo>
                      <a:pt x="11783" y="14912"/>
                      <a:pt x="13042" y="15979"/>
                      <a:pt x="14143" y="16853"/>
                    </a:cubicBezTo>
                    <a:cubicBezTo>
                      <a:pt x="14580" y="17185"/>
                      <a:pt x="14930" y="17465"/>
                      <a:pt x="15122" y="17604"/>
                    </a:cubicBezTo>
                    <a:cubicBezTo>
                      <a:pt x="15332" y="17762"/>
                      <a:pt x="15454" y="17832"/>
                      <a:pt x="15664" y="17919"/>
                    </a:cubicBezTo>
                    <a:cubicBezTo>
                      <a:pt x="15524" y="17744"/>
                      <a:pt x="15419" y="17639"/>
                      <a:pt x="15227" y="17482"/>
                    </a:cubicBezTo>
                    <a:cubicBezTo>
                      <a:pt x="15035" y="17342"/>
                      <a:pt x="14685" y="17062"/>
                      <a:pt x="14248" y="16713"/>
                    </a:cubicBezTo>
                    <a:cubicBezTo>
                      <a:pt x="13164" y="15839"/>
                      <a:pt x="11888" y="14790"/>
                      <a:pt x="10699" y="13741"/>
                    </a:cubicBezTo>
                    <a:cubicBezTo>
                      <a:pt x="9511" y="12710"/>
                      <a:pt x="8409" y="11678"/>
                      <a:pt x="7623" y="10892"/>
                    </a:cubicBezTo>
                    <a:cubicBezTo>
                      <a:pt x="6818" y="10122"/>
                      <a:pt x="6329" y="9598"/>
                      <a:pt x="6329" y="9598"/>
                    </a:cubicBezTo>
                    <a:cubicBezTo>
                      <a:pt x="6329" y="9598"/>
                      <a:pt x="5822" y="9091"/>
                      <a:pt x="5088" y="8269"/>
                    </a:cubicBezTo>
                    <a:cubicBezTo>
                      <a:pt x="4336" y="7448"/>
                      <a:pt x="3357" y="6294"/>
                      <a:pt x="2448" y="5018"/>
                    </a:cubicBezTo>
                    <a:cubicBezTo>
                      <a:pt x="1994" y="4371"/>
                      <a:pt x="1557" y="3689"/>
                      <a:pt x="1189" y="3008"/>
                    </a:cubicBezTo>
                    <a:lnTo>
                      <a:pt x="1050" y="2745"/>
                    </a:lnTo>
                    <a:cubicBezTo>
                      <a:pt x="997" y="2658"/>
                      <a:pt x="962" y="2570"/>
                      <a:pt x="927" y="2483"/>
                    </a:cubicBezTo>
                    <a:cubicBezTo>
                      <a:pt x="840" y="2308"/>
                      <a:pt x="752" y="2151"/>
                      <a:pt x="683" y="1976"/>
                    </a:cubicBezTo>
                    <a:cubicBezTo>
                      <a:pt x="613" y="1801"/>
                      <a:pt x="543" y="1626"/>
                      <a:pt x="473" y="1452"/>
                    </a:cubicBezTo>
                    <a:cubicBezTo>
                      <a:pt x="438" y="1382"/>
                      <a:pt x="420" y="1294"/>
                      <a:pt x="385" y="1207"/>
                    </a:cubicBezTo>
                    <a:cubicBezTo>
                      <a:pt x="368" y="1120"/>
                      <a:pt x="350" y="1050"/>
                      <a:pt x="315" y="980"/>
                    </a:cubicBezTo>
                    <a:cubicBezTo>
                      <a:pt x="280" y="805"/>
                      <a:pt x="228" y="683"/>
                      <a:pt x="211" y="613"/>
                    </a:cubicBezTo>
                    <a:cubicBezTo>
                      <a:pt x="158" y="350"/>
                      <a:pt x="106" y="211"/>
                      <a:pt x="18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17"/>
              <p:cNvSpPr/>
              <p:nvPr/>
            </p:nvSpPr>
            <p:spPr>
              <a:xfrm>
                <a:off x="7144988" y="2596263"/>
                <a:ext cx="353150" cy="408225"/>
              </a:xfrm>
              <a:custGeom>
                <a:rect b="b" l="l" r="r" t="t"/>
                <a:pathLst>
                  <a:path extrusionOk="0" h="16329" w="14126">
                    <a:moveTo>
                      <a:pt x="0" y="1"/>
                    </a:moveTo>
                    <a:cubicBezTo>
                      <a:pt x="193" y="141"/>
                      <a:pt x="315" y="228"/>
                      <a:pt x="542" y="333"/>
                    </a:cubicBezTo>
                    <a:cubicBezTo>
                      <a:pt x="612" y="368"/>
                      <a:pt x="735" y="420"/>
                      <a:pt x="892" y="508"/>
                    </a:cubicBezTo>
                    <a:cubicBezTo>
                      <a:pt x="1014" y="578"/>
                      <a:pt x="1154" y="648"/>
                      <a:pt x="1294" y="718"/>
                    </a:cubicBezTo>
                    <a:cubicBezTo>
                      <a:pt x="1434" y="805"/>
                      <a:pt x="1574" y="892"/>
                      <a:pt x="1714" y="980"/>
                    </a:cubicBezTo>
                    <a:cubicBezTo>
                      <a:pt x="2011" y="1137"/>
                      <a:pt x="2290" y="1347"/>
                      <a:pt x="2588" y="1539"/>
                    </a:cubicBezTo>
                    <a:cubicBezTo>
                      <a:pt x="2867" y="1749"/>
                      <a:pt x="3147" y="1976"/>
                      <a:pt x="3427" y="2186"/>
                    </a:cubicBezTo>
                    <a:cubicBezTo>
                      <a:pt x="3706" y="2413"/>
                      <a:pt x="3986" y="2641"/>
                      <a:pt x="4248" y="2885"/>
                    </a:cubicBezTo>
                    <a:cubicBezTo>
                      <a:pt x="5297" y="3829"/>
                      <a:pt x="6224" y="4826"/>
                      <a:pt x="6871" y="5577"/>
                    </a:cubicBezTo>
                    <a:cubicBezTo>
                      <a:pt x="7535" y="6329"/>
                      <a:pt x="7937" y="6836"/>
                      <a:pt x="7937" y="6836"/>
                    </a:cubicBezTo>
                    <a:cubicBezTo>
                      <a:pt x="7937" y="6836"/>
                      <a:pt x="8339" y="7343"/>
                      <a:pt x="8933" y="8147"/>
                    </a:cubicBezTo>
                    <a:cubicBezTo>
                      <a:pt x="9528" y="8951"/>
                      <a:pt x="10297" y="10053"/>
                      <a:pt x="11066" y="11259"/>
                    </a:cubicBezTo>
                    <a:cubicBezTo>
                      <a:pt x="11835" y="12448"/>
                      <a:pt x="12604" y="13724"/>
                      <a:pt x="13216" y="14825"/>
                    </a:cubicBezTo>
                    <a:cubicBezTo>
                      <a:pt x="13461" y="15262"/>
                      <a:pt x="13653" y="15629"/>
                      <a:pt x="13758" y="15821"/>
                    </a:cubicBezTo>
                    <a:cubicBezTo>
                      <a:pt x="13881" y="16049"/>
                      <a:pt x="13968" y="16171"/>
                      <a:pt x="14125" y="16328"/>
                    </a:cubicBezTo>
                    <a:cubicBezTo>
                      <a:pt x="14073" y="16119"/>
                      <a:pt x="14020" y="15961"/>
                      <a:pt x="13898" y="15734"/>
                    </a:cubicBezTo>
                    <a:cubicBezTo>
                      <a:pt x="13881" y="15699"/>
                      <a:pt x="13863" y="15664"/>
                      <a:pt x="13828" y="15594"/>
                    </a:cubicBezTo>
                    <a:cubicBezTo>
                      <a:pt x="13706" y="15349"/>
                      <a:pt x="13531" y="15052"/>
                      <a:pt x="13356" y="14738"/>
                    </a:cubicBezTo>
                    <a:cubicBezTo>
                      <a:pt x="12744" y="13636"/>
                      <a:pt x="11993" y="12360"/>
                      <a:pt x="11223" y="11154"/>
                    </a:cubicBezTo>
                    <a:cubicBezTo>
                      <a:pt x="10454" y="9965"/>
                      <a:pt x="9668" y="8846"/>
                      <a:pt x="9073" y="8042"/>
                    </a:cubicBezTo>
                    <a:cubicBezTo>
                      <a:pt x="8479" y="7238"/>
                      <a:pt x="8059" y="6731"/>
                      <a:pt x="8059" y="6731"/>
                    </a:cubicBezTo>
                    <a:cubicBezTo>
                      <a:pt x="8059" y="6731"/>
                      <a:pt x="7657" y="6224"/>
                      <a:pt x="7010" y="5473"/>
                    </a:cubicBezTo>
                    <a:cubicBezTo>
                      <a:pt x="6346" y="4703"/>
                      <a:pt x="5420" y="3707"/>
                      <a:pt x="4353" y="2763"/>
                    </a:cubicBezTo>
                    <a:cubicBezTo>
                      <a:pt x="4108" y="2518"/>
                      <a:pt x="3811" y="2291"/>
                      <a:pt x="3549" y="2064"/>
                    </a:cubicBezTo>
                    <a:cubicBezTo>
                      <a:pt x="3252" y="1836"/>
                      <a:pt x="2972" y="1609"/>
                      <a:pt x="2692" y="1399"/>
                    </a:cubicBezTo>
                    <a:cubicBezTo>
                      <a:pt x="2395" y="1207"/>
                      <a:pt x="2098" y="997"/>
                      <a:pt x="1818" y="822"/>
                    </a:cubicBezTo>
                    <a:cubicBezTo>
                      <a:pt x="1661" y="735"/>
                      <a:pt x="1521" y="648"/>
                      <a:pt x="1381" y="578"/>
                    </a:cubicBezTo>
                    <a:cubicBezTo>
                      <a:pt x="1242" y="490"/>
                      <a:pt x="1102" y="420"/>
                      <a:pt x="962" y="350"/>
                    </a:cubicBezTo>
                    <a:cubicBezTo>
                      <a:pt x="804" y="263"/>
                      <a:pt x="682" y="211"/>
                      <a:pt x="612" y="176"/>
                    </a:cubicBezTo>
                    <a:cubicBezTo>
                      <a:pt x="367" y="71"/>
                      <a:pt x="228" y="36"/>
                      <a:pt x="0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17"/>
              <p:cNvSpPr/>
              <p:nvPr/>
            </p:nvSpPr>
            <p:spPr>
              <a:xfrm>
                <a:off x="7203538" y="2679738"/>
                <a:ext cx="292850" cy="349650"/>
              </a:xfrm>
              <a:custGeom>
                <a:rect b="b" l="l" r="r" t="t"/>
                <a:pathLst>
                  <a:path extrusionOk="0" h="13986" w="11714">
                    <a:moveTo>
                      <a:pt x="1" y="1"/>
                    </a:moveTo>
                    <a:lnTo>
                      <a:pt x="1" y="1"/>
                    </a:lnTo>
                    <a:cubicBezTo>
                      <a:pt x="141" y="176"/>
                      <a:pt x="246" y="280"/>
                      <a:pt x="455" y="455"/>
                    </a:cubicBezTo>
                    <a:cubicBezTo>
                      <a:pt x="508" y="490"/>
                      <a:pt x="613" y="578"/>
                      <a:pt x="753" y="683"/>
                    </a:cubicBezTo>
                    <a:cubicBezTo>
                      <a:pt x="945" y="857"/>
                      <a:pt x="1137" y="1032"/>
                      <a:pt x="1329" y="1207"/>
                    </a:cubicBezTo>
                    <a:cubicBezTo>
                      <a:pt x="1539" y="1382"/>
                      <a:pt x="1749" y="1592"/>
                      <a:pt x="1941" y="1801"/>
                    </a:cubicBezTo>
                    <a:cubicBezTo>
                      <a:pt x="2151" y="2011"/>
                      <a:pt x="2361" y="2203"/>
                      <a:pt x="2553" y="2431"/>
                    </a:cubicBezTo>
                    <a:cubicBezTo>
                      <a:pt x="2763" y="2640"/>
                      <a:pt x="2955" y="2850"/>
                      <a:pt x="3147" y="3060"/>
                    </a:cubicBezTo>
                    <a:cubicBezTo>
                      <a:pt x="3934" y="3934"/>
                      <a:pt x="4651" y="4773"/>
                      <a:pt x="5158" y="5403"/>
                    </a:cubicBezTo>
                    <a:cubicBezTo>
                      <a:pt x="5420" y="5717"/>
                      <a:pt x="5630" y="5979"/>
                      <a:pt x="5787" y="6172"/>
                    </a:cubicBezTo>
                    <a:cubicBezTo>
                      <a:pt x="5927" y="6347"/>
                      <a:pt x="6014" y="6451"/>
                      <a:pt x="6014" y="6451"/>
                    </a:cubicBezTo>
                    <a:cubicBezTo>
                      <a:pt x="6014" y="6451"/>
                      <a:pt x="6347" y="6871"/>
                      <a:pt x="6836" y="7518"/>
                    </a:cubicBezTo>
                    <a:cubicBezTo>
                      <a:pt x="7343" y="8147"/>
                      <a:pt x="8025" y="9039"/>
                      <a:pt x="8707" y="9965"/>
                    </a:cubicBezTo>
                    <a:cubicBezTo>
                      <a:pt x="9406" y="10909"/>
                      <a:pt x="10123" y="11888"/>
                      <a:pt x="10717" y="12727"/>
                    </a:cubicBezTo>
                    <a:cubicBezTo>
                      <a:pt x="10979" y="13077"/>
                      <a:pt x="11171" y="13374"/>
                      <a:pt x="11276" y="13531"/>
                    </a:cubicBezTo>
                    <a:cubicBezTo>
                      <a:pt x="11434" y="13741"/>
                      <a:pt x="11539" y="13846"/>
                      <a:pt x="11713" y="13986"/>
                    </a:cubicBezTo>
                    <a:cubicBezTo>
                      <a:pt x="11626" y="13776"/>
                      <a:pt x="11573" y="13636"/>
                      <a:pt x="11416" y="13426"/>
                    </a:cubicBezTo>
                    <a:cubicBezTo>
                      <a:pt x="11311" y="13287"/>
                      <a:pt x="11119" y="12989"/>
                      <a:pt x="10857" y="12622"/>
                    </a:cubicBezTo>
                    <a:cubicBezTo>
                      <a:pt x="10262" y="11783"/>
                      <a:pt x="9546" y="10804"/>
                      <a:pt x="8846" y="9860"/>
                    </a:cubicBezTo>
                    <a:cubicBezTo>
                      <a:pt x="8165" y="8934"/>
                      <a:pt x="7483" y="8060"/>
                      <a:pt x="6976" y="7413"/>
                    </a:cubicBezTo>
                    <a:cubicBezTo>
                      <a:pt x="6469" y="6766"/>
                      <a:pt x="6137" y="6347"/>
                      <a:pt x="6137" y="6347"/>
                    </a:cubicBezTo>
                    <a:cubicBezTo>
                      <a:pt x="6137" y="6347"/>
                      <a:pt x="6067" y="6242"/>
                      <a:pt x="5910" y="6067"/>
                    </a:cubicBezTo>
                    <a:cubicBezTo>
                      <a:pt x="5770" y="5875"/>
                      <a:pt x="5560" y="5612"/>
                      <a:pt x="5298" y="5298"/>
                    </a:cubicBezTo>
                    <a:cubicBezTo>
                      <a:pt x="4773" y="4668"/>
                      <a:pt x="4057" y="3812"/>
                      <a:pt x="3270" y="2955"/>
                    </a:cubicBezTo>
                    <a:cubicBezTo>
                      <a:pt x="3078" y="2745"/>
                      <a:pt x="2885" y="2518"/>
                      <a:pt x="2675" y="2308"/>
                    </a:cubicBezTo>
                    <a:cubicBezTo>
                      <a:pt x="2483" y="2081"/>
                      <a:pt x="2273" y="1889"/>
                      <a:pt x="2064" y="1679"/>
                    </a:cubicBezTo>
                    <a:cubicBezTo>
                      <a:pt x="1854" y="1469"/>
                      <a:pt x="1662" y="1259"/>
                      <a:pt x="1452" y="1085"/>
                    </a:cubicBezTo>
                    <a:cubicBezTo>
                      <a:pt x="1242" y="892"/>
                      <a:pt x="1050" y="718"/>
                      <a:pt x="857" y="560"/>
                    </a:cubicBezTo>
                    <a:cubicBezTo>
                      <a:pt x="735" y="438"/>
                      <a:pt x="613" y="350"/>
                      <a:pt x="560" y="315"/>
                    </a:cubicBezTo>
                    <a:cubicBezTo>
                      <a:pt x="350" y="158"/>
                      <a:pt x="211" y="88"/>
                      <a:pt x="1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17"/>
              <p:cNvSpPr/>
              <p:nvPr/>
            </p:nvSpPr>
            <p:spPr>
              <a:xfrm>
                <a:off x="7558863" y="3172713"/>
                <a:ext cx="215475" cy="389000"/>
              </a:xfrm>
              <a:custGeom>
                <a:rect b="b" l="l" r="r" t="t"/>
                <a:pathLst>
                  <a:path extrusionOk="0" h="15560" w="8619">
                    <a:moveTo>
                      <a:pt x="0" y="1"/>
                    </a:moveTo>
                    <a:cubicBezTo>
                      <a:pt x="0" y="228"/>
                      <a:pt x="18" y="385"/>
                      <a:pt x="88" y="630"/>
                    </a:cubicBezTo>
                    <a:cubicBezTo>
                      <a:pt x="105" y="665"/>
                      <a:pt x="123" y="717"/>
                      <a:pt x="140" y="770"/>
                    </a:cubicBezTo>
                    <a:cubicBezTo>
                      <a:pt x="210" y="997"/>
                      <a:pt x="297" y="1259"/>
                      <a:pt x="402" y="1539"/>
                    </a:cubicBezTo>
                    <a:cubicBezTo>
                      <a:pt x="717" y="2501"/>
                      <a:pt x="1136" y="3637"/>
                      <a:pt x="1573" y="4686"/>
                    </a:cubicBezTo>
                    <a:cubicBezTo>
                      <a:pt x="1993" y="5752"/>
                      <a:pt x="2430" y="6748"/>
                      <a:pt x="2780" y="7483"/>
                    </a:cubicBezTo>
                    <a:cubicBezTo>
                      <a:pt x="3129" y="8217"/>
                      <a:pt x="3374" y="8671"/>
                      <a:pt x="3374" y="8671"/>
                    </a:cubicBezTo>
                    <a:cubicBezTo>
                      <a:pt x="3374" y="8671"/>
                      <a:pt x="3601" y="9143"/>
                      <a:pt x="4003" y="9843"/>
                    </a:cubicBezTo>
                    <a:cubicBezTo>
                      <a:pt x="4388" y="10542"/>
                      <a:pt x="4947" y="11486"/>
                      <a:pt x="5612" y="12430"/>
                    </a:cubicBezTo>
                    <a:cubicBezTo>
                      <a:pt x="5944" y="12902"/>
                      <a:pt x="6311" y="13356"/>
                      <a:pt x="6678" y="13793"/>
                    </a:cubicBezTo>
                    <a:cubicBezTo>
                      <a:pt x="6870" y="14003"/>
                      <a:pt x="7045" y="14230"/>
                      <a:pt x="7237" y="14423"/>
                    </a:cubicBezTo>
                    <a:cubicBezTo>
                      <a:pt x="7325" y="14510"/>
                      <a:pt x="7430" y="14615"/>
                      <a:pt x="7517" y="14702"/>
                    </a:cubicBezTo>
                    <a:cubicBezTo>
                      <a:pt x="7570" y="14755"/>
                      <a:pt x="7605" y="14807"/>
                      <a:pt x="7657" y="14842"/>
                    </a:cubicBezTo>
                    <a:cubicBezTo>
                      <a:pt x="7709" y="14895"/>
                      <a:pt x="7744" y="14930"/>
                      <a:pt x="7797" y="14965"/>
                    </a:cubicBezTo>
                    <a:cubicBezTo>
                      <a:pt x="7919" y="15087"/>
                      <a:pt x="8024" y="15174"/>
                      <a:pt x="8077" y="15227"/>
                    </a:cubicBezTo>
                    <a:cubicBezTo>
                      <a:pt x="8286" y="15402"/>
                      <a:pt x="8426" y="15472"/>
                      <a:pt x="8618" y="15559"/>
                    </a:cubicBezTo>
                    <a:cubicBezTo>
                      <a:pt x="8496" y="15384"/>
                      <a:pt x="8391" y="15262"/>
                      <a:pt x="8199" y="15105"/>
                    </a:cubicBezTo>
                    <a:cubicBezTo>
                      <a:pt x="8146" y="15052"/>
                      <a:pt x="8042" y="14965"/>
                      <a:pt x="7919" y="14842"/>
                    </a:cubicBezTo>
                    <a:cubicBezTo>
                      <a:pt x="7867" y="14807"/>
                      <a:pt x="7832" y="14755"/>
                      <a:pt x="7779" y="14720"/>
                    </a:cubicBezTo>
                    <a:cubicBezTo>
                      <a:pt x="7727" y="14685"/>
                      <a:pt x="7692" y="14633"/>
                      <a:pt x="7640" y="14580"/>
                    </a:cubicBezTo>
                    <a:cubicBezTo>
                      <a:pt x="7552" y="14493"/>
                      <a:pt x="7447" y="14405"/>
                      <a:pt x="7360" y="14300"/>
                    </a:cubicBezTo>
                    <a:cubicBezTo>
                      <a:pt x="7168" y="14108"/>
                      <a:pt x="6993" y="13898"/>
                      <a:pt x="6800" y="13689"/>
                    </a:cubicBezTo>
                    <a:cubicBezTo>
                      <a:pt x="6433" y="13252"/>
                      <a:pt x="6084" y="12797"/>
                      <a:pt x="5752" y="12325"/>
                    </a:cubicBezTo>
                    <a:cubicBezTo>
                      <a:pt x="5087" y="11398"/>
                      <a:pt x="4545" y="10455"/>
                      <a:pt x="4143" y="9755"/>
                    </a:cubicBezTo>
                    <a:cubicBezTo>
                      <a:pt x="3759" y="9056"/>
                      <a:pt x="3531" y="8601"/>
                      <a:pt x="3531" y="8601"/>
                    </a:cubicBezTo>
                    <a:cubicBezTo>
                      <a:pt x="3531" y="8601"/>
                      <a:pt x="3287" y="8129"/>
                      <a:pt x="2937" y="7413"/>
                    </a:cubicBezTo>
                    <a:cubicBezTo>
                      <a:pt x="2587" y="6679"/>
                      <a:pt x="2150" y="5682"/>
                      <a:pt x="1731" y="4633"/>
                    </a:cubicBezTo>
                    <a:cubicBezTo>
                      <a:pt x="1294" y="3567"/>
                      <a:pt x="892" y="2448"/>
                      <a:pt x="560" y="1487"/>
                    </a:cubicBezTo>
                    <a:cubicBezTo>
                      <a:pt x="420" y="1085"/>
                      <a:pt x="315" y="752"/>
                      <a:pt x="262" y="578"/>
                    </a:cubicBezTo>
                    <a:cubicBezTo>
                      <a:pt x="175" y="333"/>
                      <a:pt x="105" y="193"/>
                      <a:pt x="0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17"/>
              <p:cNvSpPr/>
              <p:nvPr/>
            </p:nvSpPr>
            <p:spPr>
              <a:xfrm>
                <a:off x="7577213" y="3166163"/>
                <a:ext cx="239950" cy="389425"/>
              </a:xfrm>
              <a:custGeom>
                <a:rect b="b" l="l" r="r" t="t"/>
                <a:pathLst>
                  <a:path extrusionOk="0" h="15577" w="9598">
                    <a:moveTo>
                      <a:pt x="0" y="0"/>
                    </a:moveTo>
                    <a:lnTo>
                      <a:pt x="0" y="0"/>
                    </a:lnTo>
                    <a:cubicBezTo>
                      <a:pt x="35" y="210"/>
                      <a:pt x="70" y="368"/>
                      <a:pt x="175" y="612"/>
                    </a:cubicBezTo>
                    <a:cubicBezTo>
                      <a:pt x="245" y="770"/>
                      <a:pt x="402" y="1102"/>
                      <a:pt x="577" y="1504"/>
                    </a:cubicBezTo>
                    <a:cubicBezTo>
                      <a:pt x="997" y="2448"/>
                      <a:pt x="1521" y="3567"/>
                      <a:pt x="2046" y="4616"/>
                    </a:cubicBezTo>
                    <a:cubicBezTo>
                      <a:pt x="3077" y="6731"/>
                      <a:pt x="4143" y="8584"/>
                      <a:pt x="4143" y="8584"/>
                    </a:cubicBezTo>
                    <a:cubicBezTo>
                      <a:pt x="4143" y="8584"/>
                      <a:pt x="4213" y="8689"/>
                      <a:pt x="4336" y="8898"/>
                    </a:cubicBezTo>
                    <a:cubicBezTo>
                      <a:pt x="4441" y="9108"/>
                      <a:pt x="4615" y="9388"/>
                      <a:pt x="4843" y="9755"/>
                    </a:cubicBezTo>
                    <a:cubicBezTo>
                      <a:pt x="5262" y="10454"/>
                      <a:pt x="5857" y="11416"/>
                      <a:pt x="6538" y="12360"/>
                    </a:cubicBezTo>
                    <a:cubicBezTo>
                      <a:pt x="6888" y="12832"/>
                      <a:pt x="7255" y="13321"/>
                      <a:pt x="7640" y="13776"/>
                    </a:cubicBezTo>
                    <a:cubicBezTo>
                      <a:pt x="7815" y="14003"/>
                      <a:pt x="8007" y="14213"/>
                      <a:pt x="8199" y="14423"/>
                    </a:cubicBezTo>
                    <a:cubicBezTo>
                      <a:pt x="8304" y="14527"/>
                      <a:pt x="8391" y="14615"/>
                      <a:pt x="8496" y="14720"/>
                    </a:cubicBezTo>
                    <a:cubicBezTo>
                      <a:pt x="8531" y="14772"/>
                      <a:pt x="8584" y="14807"/>
                      <a:pt x="8636" y="14860"/>
                    </a:cubicBezTo>
                    <a:cubicBezTo>
                      <a:pt x="8654" y="14877"/>
                      <a:pt x="8689" y="14912"/>
                      <a:pt x="8706" y="14929"/>
                    </a:cubicBezTo>
                    <a:lnTo>
                      <a:pt x="8759" y="14982"/>
                    </a:lnTo>
                    <a:cubicBezTo>
                      <a:pt x="8898" y="15104"/>
                      <a:pt x="9003" y="15209"/>
                      <a:pt x="9056" y="15244"/>
                    </a:cubicBezTo>
                    <a:cubicBezTo>
                      <a:pt x="9248" y="15419"/>
                      <a:pt x="9388" y="15489"/>
                      <a:pt x="9598" y="15576"/>
                    </a:cubicBezTo>
                    <a:cubicBezTo>
                      <a:pt x="9458" y="15401"/>
                      <a:pt x="9353" y="15297"/>
                      <a:pt x="9161" y="15122"/>
                    </a:cubicBezTo>
                    <a:cubicBezTo>
                      <a:pt x="9108" y="15069"/>
                      <a:pt x="9003" y="14982"/>
                      <a:pt x="8881" y="14860"/>
                    </a:cubicBezTo>
                    <a:lnTo>
                      <a:pt x="8828" y="14807"/>
                    </a:lnTo>
                    <a:cubicBezTo>
                      <a:pt x="8793" y="14790"/>
                      <a:pt x="8776" y="14755"/>
                      <a:pt x="8759" y="14737"/>
                    </a:cubicBezTo>
                    <a:cubicBezTo>
                      <a:pt x="8706" y="14685"/>
                      <a:pt x="8654" y="14650"/>
                      <a:pt x="8619" y="14597"/>
                    </a:cubicBezTo>
                    <a:cubicBezTo>
                      <a:pt x="8514" y="14492"/>
                      <a:pt x="8426" y="14405"/>
                      <a:pt x="8321" y="14300"/>
                    </a:cubicBezTo>
                    <a:cubicBezTo>
                      <a:pt x="8147" y="14090"/>
                      <a:pt x="7954" y="13881"/>
                      <a:pt x="7762" y="13653"/>
                    </a:cubicBezTo>
                    <a:cubicBezTo>
                      <a:pt x="7395" y="13216"/>
                      <a:pt x="7028" y="12744"/>
                      <a:pt x="6678" y="12272"/>
                    </a:cubicBezTo>
                    <a:cubicBezTo>
                      <a:pt x="5996" y="11311"/>
                      <a:pt x="5402" y="10367"/>
                      <a:pt x="4983" y="9668"/>
                    </a:cubicBezTo>
                    <a:cubicBezTo>
                      <a:pt x="4773" y="9301"/>
                      <a:pt x="4598" y="9021"/>
                      <a:pt x="4476" y="8811"/>
                    </a:cubicBezTo>
                    <a:cubicBezTo>
                      <a:pt x="4353" y="8601"/>
                      <a:pt x="4301" y="8496"/>
                      <a:pt x="4301" y="8496"/>
                    </a:cubicBezTo>
                    <a:cubicBezTo>
                      <a:pt x="4301" y="8496"/>
                      <a:pt x="3234" y="6643"/>
                      <a:pt x="2203" y="4546"/>
                    </a:cubicBezTo>
                    <a:cubicBezTo>
                      <a:pt x="1679" y="3497"/>
                      <a:pt x="1154" y="2378"/>
                      <a:pt x="735" y="1434"/>
                    </a:cubicBezTo>
                    <a:cubicBezTo>
                      <a:pt x="542" y="1032"/>
                      <a:pt x="402" y="700"/>
                      <a:pt x="333" y="542"/>
                    </a:cubicBezTo>
                    <a:cubicBezTo>
                      <a:pt x="228" y="298"/>
                      <a:pt x="140" y="175"/>
                      <a:pt x="0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17"/>
              <p:cNvSpPr/>
              <p:nvPr/>
            </p:nvSpPr>
            <p:spPr>
              <a:xfrm>
                <a:off x="7603438" y="3163538"/>
                <a:ext cx="230775" cy="379800"/>
              </a:xfrm>
              <a:custGeom>
                <a:rect b="b" l="l" r="r" t="t"/>
                <a:pathLst>
                  <a:path extrusionOk="0" h="15192" w="9231">
                    <a:moveTo>
                      <a:pt x="0" y="1"/>
                    </a:moveTo>
                    <a:lnTo>
                      <a:pt x="0" y="1"/>
                    </a:lnTo>
                    <a:cubicBezTo>
                      <a:pt x="70" y="210"/>
                      <a:pt x="140" y="350"/>
                      <a:pt x="297" y="560"/>
                    </a:cubicBezTo>
                    <a:cubicBezTo>
                      <a:pt x="385" y="700"/>
                      <a:pt x="595" y="980"/>
                      <a:pt x="839" y="1329"/>
                    </a:cubicBezTo>
                    <a:cubicBezTo>
                      <a:pt x="1416" y="2151"/>
                      <a:pt x="2098" y="3130"/>
                      <a:pt x="2727" y="4056"/>
                    </a:cubicBezTo>
                    <a:cubicBezTo>
                      <a:pt x="4003" y="5927"/>
                      <a:pt x="5105" y="7657"/>
                      <a:pt x="5105" y="7657"/>
                    </a:cubicBezTo>
                    <a:cubicBezTo>
                      <a:pt x="5105" y="7657"/>
                      <a:pt x="5385" y="8094"/>
                      <a:pt x="5804" y="8759"/>
                    </a:cubicBezTo>
                    <a:cubicBezTo>
                      <a:pt x="6014" y="9091"/>
                      <a:pt x="6259" y="9493"/>
                      <a:pt x="6521" y="9930"/>
                    </a:cubicBezTo>
                    <a:cubicBezTo>
                      <a:pt x="6783" y="10367"/>
                      <a:pt x="7063" y="10856"/>
                      <a:pt x="7342" y="11328"/>
                    </a:cubicBezTo>
                    <a:cubicBezTo>
                      <a:pt x="7482" y="11591"/>
                      <a:pt x="7622" y="11835"/>
                      <a:pt x="7762" y="12080"/>
                    </a:cubicBezTo>
                    <a:lnTo>
                      <a:pt x="7954" y="12465"/>
                    </a:lnTo>
                    <a:cubicBezTo>
                      <a:pt x="8024" y="12587"/>
                      <a:pt x="8094" y="12709"/>
                      <a:pt x="8147" y="12832"/>
                    </a:cubicBezTo>
                    <a:cubicBezTo>
                      <a:pt x="8269" y="13077"/>
                      <a:pt x="8409" y="13321"/>
                      <a:pt x="8514" y="13566"/>
                    </a:cubicBezTo>
                    <a:cubicBezTo>
                      <a:pt x="8619" y="13811"/>
                      <a:pt x="8723" y="14056"/>
                      <a:pt x="8811" y="14265"/>
                    </a:cubicBezTo>
                    <a:cubicBezTo>
                      <a:pt x="8898" y="14423"/>
                      <a:pt x="8933" y="14562"/>
                      <a:pt x="8951" y="14632"/>
                    </a:cubicBezTo>
                    <a:cubicBezTo>
                      <a:pt x="9038" y="14877"/>
                      <a:pt x="9108" y="15000"/>
                      <a:pt x="9230" y="15192"/>
                    </a:cubicBezTo>
                    <a:cubicBezTo>
                      <a:pt x="9213" y="14982"/>
                      <a:pt x="9195" y="14825"/>
                      <a:pt x="9108" y="14580"/>
                    </a:cubicBezTo>
                    <a:cubicBezTo>
                      <a:pt x="9091" y="14510"/>
                      <a:pt x="9056" y="14370"/>
                      <a:pt x="8968" y="14213"/>
                    </a:cubicBezTo>
                    <a:cubicBezTo>
                      <a:pt x="8881" y="13986"/>
                      <a:pt x="8776" y="13741"/>
                      <a:pt x="8671" y="13496"/>
                    </a:cubicBezTo>
                    <a:cubicBezTo>
                      <a:pt x="8549" y="13251"/>
                      <a:pt x="8426" y="13007"/>
                      <a:pt x="8304" y="12762"/>
                    </a:cubicBezTo>
                    <a:cubicBezTo>
                      <a:pt x="8234" y="12622"/>
                      <a:pt x="8182" y="12500"/>
                      <a:pt x="8112" y="12377"/>
                    </a:cubicBezTo>
                    <a:lnTo>
                      <a:pt x="7902" y="11993"/>
                    </a:lnTo>
                    <a:cubicBezTo>
                      <a:pt x="7762" y="11748"/>
                      <a:pt x="7622" y="11503"/>
                      <a:pt x="7500" y="11259"/>
                    </a:cubicBezTo>
                    <a:cubicBezTo>
                      <a:pt x="7203" y="10769"/>
                      <a:pt x="6940" y="10280"/>
                      <a:pt x="6678" y="9843"/>
                    </a:cubicBezTo>
                    <a:cubicBezTo>
                      <a:pt x="6398" y="9406"/>
                      <a:pt x="6154" y="9003"/>
                      <a:pt x="5944" y="8671"/>
                    </a:cubicBezTo>
                    <a:cubicBezTo>
                      <a:pt x="5524" y="7990"/>
                      <a:pt x="5245" y="7570"/>
                      <a:pt x="5245" y="7570"/>
                    </a:cubicBezTo>
                    <a:cubicBezTo>
                      <a:pt x="5245" y="7570"/>
                      <a:pt x="4143" y="5822"/>
                      <a:pt x="2867" y="3969"/>
                    </a:cubicBezTo>
                    <a:cubicBezTo>
                      <a:pt x="2238" y="3025"/>
                      <a:pt x="1556" y="2063"/>
                      <a:pt x="979" y="1242"/>
                    </a:cubicBezTo>
                    <a:cubicBezTo>
                      <a:pt x="734" y="892"/>
                      <a:pt x="525" y="595"/>
                      <a:pt x="420" y="455"/>
                    </a:cubicBezTo>
                    <a:cubicBezTo>
                      <a:pt x="280" y="245"/>
                      <a:pt x="158" y="140"/>
                      <a:pt x="0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17"/>
              <p:cNvSpPr/>
              <p:nvPr/>
            </p:nvSpPr>
            <p:spPr>
              <a:xfrm>
                <a:off x="7627713" y="3122363"/>
                <a:ext cx="451225" cy="191100"/>
              </a:xfrm>
              <a:custGeom>
                <a:rect b="b" l="l" r="r" t="t"/>
                <a:pathLst>
                  <a:path extrusionOk="0" h="7644" w="18049">
                    <a:moveTo>
                      <a:pt x="46" y="1"/>
                    </a:moveTo>
                    <a:cubicBezTo>
                      <a:pt x="1" y="1"/>
                      <a:pt x="83" y="44"/>
                      <a:pt x="113" y="74"/>
                    </a:cubicBezTo>
                    <a:cubicBezTo>
                      <a:pt x="166" y="92"/>
                      <a:pt x="218" y="127"/>
                      <a:pt x="253" y="162"/>
                    </a:cubicBezTo>
                    <a:cubicBezTo>
                      <a:pt x="393" y="249"/>
                      <a:pt x="515" y="319"/>
                      <a:pt x="620" y="389"/>
                    </a:cubicBezTo>
                    <a:cubicBezTo>
                      <a:pt x="760" y="476"/>
                      <a:pt x="847" y="529"/>
                      <a:pt x="882" y="564"/>
                    </a:cubicBezTo>
                    <a:lnTo>
                      <a:pt x="1844" y="1141"/>
                    </a:lnTo>
                    <a:cubicBezTo>
                      <a:pt x="1844" y="1141"/>
                      <a:pt x="2088" y="1280"/>
                      <a:pt x="2508" y="1543"/>
                    </a:cubicBezTo>
                    <a:cubicBezTo>
                      <a:pt x="2945" y="1787"/>
                      <a:pt x="3557" y="2155"/>
                      <a:pt x="4309" y="2574"/>
                    </a:cubicBezTo>
                    <a:cubicBezTo>
                      <a:pt x="5830" y="3431"/>
                      <a:pt x="7910" y="4549"/>
                      <a:pt x="10147" y="5563"/>
                    </a:cubicBezTo>
                    <a:cubicBezTo>
                      <a:pt x="11284" y="6070"/>
                      <a:pt x="12455" y="6542"/>
                      <a:pt x="13626" y="6927"/>
                    </a:cubicBezTo>
                    <a:cubicBezTo>
                      <a:pt x="13906" y="7032"/>
                      <a:pt x="14203" y="7102"/>
                      <a:pt x="14500" y="7189"/>
                    </a:cubicBezTo>
                    <a:cubicBezTo>
                      <a:pt x="14797" y="7277"/>
                      <a:pt x="15077" y="7346"/>
                      <a:pt x="15374" y="7416"/>
                    </a:cubicBezTo>
                    <a:cubicBezTo>
                      <a:pt x="15514" y="7434"/>
                      <a:pt x="15654" y="7469"/>
                      <a:pt x="15794" y="7504"/>
                    </a:cubicBezTo>
                    <a:cubicBezTo>
                      <a:pt x="15934" y="7521"/>
                      <a:pt x="16091" y="7539"/>
                      <a:pt x="16231" y="7556"/>
                    </a:cubicBezTo>
                    <a:cubicBezTo>
                      <a:pt x="16371" y="7591"/>
                      <a:pt x="16511" y="7609"/>
                      <a:pt x="16650" y="7609"/>
                    </a:cubicBezTo>
                    <a:cubicBezTo>
                      <a:pt x="16773" y="7626"/>
                      <a:pt x="16913" y="7644"/>
                      <a:pt x="17035" y="7644"/>
                    </a:cubicBezTo>
                    <a:lnTo>
                      <a:pt x="17420" y="7644"/>
                    </a:lnTo>
                    <a:cubicBezTo>
                      <a:pt x="17559" y="7644"/>
                      <a:pt x="17664" y="7626"/>
                      <a:pt x="17752" y="7609"/>
                    </a:cubicBezTo>
                    <a:cubicBezTo>
                      <a:pt x="17857" y="7574"/>
                      <a:pt x="17944" y="7556"/>
                      <a:pt x="18049" y="7504"/>
                    </a:cubicBezTo>
                    <a:cubicBezTo>
                      <a:pt x="17944" y="7486"/>
                      <a:pt x="17839" y="7486"/>
                      <a:pt x="17752" y="7486"/>
                    </a:cubicBezTo>
                    <a:cubicBezTo>
                      <a:pt x="17699" y="7478"/>
                      <a:pt x="17647" y="7478"/>
                      <a:pt x="17592" y="7478"/>
                    </a:cubicBezTo>
                    <a:cubicBezTo>
                      <a:pt x="17538" y="7478"/>
                      <a:pt x="17481" y="7478"/>
                      <a:pt x="17420" y="7469"/>
                    </a:cubicBezTo>
                    <a:lnTo>
                      <a:pt x="17035" y="7469"/>
                    </a:lnTo>
                    <a:cubicBezTo>
                      <a:pt x="16913" y="7469"/>
                      <a:pt x="16790" y="7451"/>
                      <a:pt x="16668" y="7451"/>
                    </a:cubicBezTo>
                    <a:cubicBezTo>
                      <a:pt x="16528" y="7434"/>
                      <a:pt x="16388" y="7416"/>
                      <a:pt x="16248" y="7399"/>
                    </a:cubicBezTo>
                    <a:cubicBezTo>
                      <a:pt x="16109" y="7364"/>
                      <a:pt x="15969" y="7346"/>
                      <a:pt x="15829" y="7329"/>
                    </a:cubicBezTo>
                    <a:cubicBezTo>
                      <a:pt x="15689" y="7294"/>
                      <a:pt x="15549" y="7277"/>
                      <a:pt x="15409" y="7242"/>
                    </a:cubicBezTo>
                    <a:cubicBezTo>
                      <a:pt x="15112" y="7189"/>
                      <a:pt x="14832" y="7102"/>
                      <a:pt x="14535" y="7032"/>
                    </a:cubicBezTo>
                    <a:cubicBezTo>
                      <a:pt x="14256" y="6944"/>
                      <a:pt x="13958" y="6857"/>
                      <a:pt x="13679" y="6770"/>
                    </a:cubicBezTo>
                    <a:cubicBezTo>
                      <a:pt x="12507" y="6385"/>
                      <a:pt x="11354" y="5913"/>
                      <a:pt x="10217" y="5406"/>
                    </a:cubicBezTo>
                    <a:cubicBezTo>
                      <a:pt x="7980" y="4392"/>
                      <a:pt x="5899" y="3291"/>
                      <a:pt x="4396" y="2434"/>
                    </a:cubicBezTo>
                    <a:cubicBezTo>
                      <a:pt x="3644" y="1997"/>
                      <a:pt x="3015" y="1648"/>
                      <a:pt x="2595" y="1385"/>
                    </a:cubicBezTo>
                    <a:cubicBezTo>
                      <a:pt x="2176" y="1141"/>
                      <a:pt x="1931" y="1001"/>
                      <a:pt x="1931" y="1001"/>
                    </a:cubicBezTo>
                    <a:cubicBezTo>
                      <a:pt x="1931" y="1001"/>
                      <a:pt x="1896" y="966"/>
                      <a:pt x="987" y="406"/>
                    </a:cubicBezTo>
                    <a:cubicBezTo>
                      <a:pt x="935" y="389"/>
                      <a:pt x="847" y="336"/>
                      <a:pt x="725" y="249"/>
                    </a:cubicBezTo>
                    <a:cubicBezTo>
                      <a:pt x="690" y="232"/>
                      <a:pt x="655" y="214"/>
                      <a:pt x="620" y="197"/>
                    </a:cubicBezTo>
                    <a:cubicBezTo>
                      <a:pt x="865" y="197"/>
                      <a:pt x="1127" y="214"/>
                      <a:pt x="1442" y="214"/>
                    </a:cubicBezTo>
                    <a:cubicBezTo>
                      <a:pt x="1791" y="232"/>
                      <a:pt x="2176" y="249"/>
                      <a:pt x="2595" y="284"/>
                    </a:cubicBezTo>
                    <a:cubicBezTo>
                      <a:pt x="4274" y="389"/>
                      <a:pt x="6476" y="581"/>
                      <a:pt x="8714" y="983"/>
                    </a:cubicBezTo>
                    <a:cubicBezTo>
                      <a:pt x="9850" y="1176"/>
                      <a:pt x="10987" y="1420"/>
                      <a:pt x="12070" y="1752"/>
                    </a:cubicBezTo>
                    <a:cubicBezTo>
                      <a:pt x="13154" y="2067"/>
                      <a:pt x="14186" y="2434"/>
                      <a:pt x="15077" y="2906"/>
                    </a:cubicBezTo>
                    <a:cubicBezTo>
                      <a:pt x="15182" y="2959"/>
                      <a:pt x="15304" y="3011"/>
                      <a:pt x="15409" y="3064"/>
                    </a:cubicBezTo>
                    <a:cubicBezTo>
                      <a:pt x="15514" y="3133"/>
                      <a:pt x="15619" y="3186"/>
                      <a:pt x="15706" y="3256"/>
                    </a:cubicBezTo>
                    <a:cubicBezTo>
                      <a:pt x="15811" y="3308"/>
                      <a:pt x="15916" y="3378"/>
                      <a:pt x="16004" y="3448"/>
                    </a:cubicBezTo>
                    <a:lnTo>
                      <a:pt x="16074" y="3483"/>
                    </a:lnTo>
                    <a:cubicBezTo>
                      <a:pt x="16109" y="3501"/>
                      <a:pt x="16143" y="3536"/>
                      <a:pt x="16161" y="3553"/>
                    </a:cubicBezTo>
                    <a:cubicBezTo>
                      <a:pt x="16213" y="3571"/>
                      <a:pt x="16248" y="3605"/>
                      <a:pt x="16283" y="3623"/>
                    </a:cubicBezTo>
                    <a:cubicBezTo>
                      <a:pt x="16493" y="3780"/>
                      <a:pt x="16615" y="3850"/>
                      <a:pt x="16825" y="3955"/>
                    </a:cubicBezTo>
                    <a:cubicBezTo>
                      <a:pt x="16685" y="3763"/>
                      <a:pt x="16598" y="3640"/>
                      <a:pt x="16388" y="3483"/>
                    </a:cubicBezTo>
                    <a:cubicBezTo>
                      <a:pt x="16353" y="3466"/>
                      <a:pt x="16318" y="3448"/>
                      <a:pt x="16266" y="3396"/>
                    </a:cubicBezTo>
                    <a:cubicBezTo>
                      <a:pt x="16231" y="3378"/>
                      <a:pt x="16213" y="3361"/>
                      <a:pt x="16178" y="3343"/>
                    </a:cubicBezTo>
                    <a:cubicBezTo>
                      <a:pt x="16161" y="3326"/>
                      <a:pt x="16126" y="3308"/>
                      <a:pt x="16109" y="3291"/>
                    </a:cubicBezTo>
                    <a:cubicBezTo>
                      <a:pt x="16004" y="3221"/>
                      <a:pt x="15916" y="3168"/>
                      <a:pt x="15811" y="3116"/>
                    </a:cubicBezTo>
                    <a:cubicBezTo>
                      <a:pt x="15706" y="3046"/>
                      <a:pt x="15602" y="2976"/>
                      <a:pt x="15497" y="2924"/>
                    </a:cubicBezTo>
                    <a:cubicBezTo>
                      <a:pt x="15374" y="2854"/>
                      <a:pt x="15269" y="2801"/>
                      <a:pt x="15147" y="2749"/>
                    </a:cubicBezTo>
                    <a:cubicBezTo>
                      <a:pt x="14256" y="2277"/>
                      <a:pt x="13207" y="1892"/>
                      <a:pt x="12123" y="1578"/>
                    </a:cubicBezTo>
                    <a:cubicBezTo>
                      <a:pt x="11021" y="1263"/>
                      <a:pt x="9885" y="1018"/>
                      <a:pt x="8749" y="808"/>
                    </a:cubicBezTo>
                    <a:cubicBezTo>
                      <a:pt x="6494" y="406"/>
                      <a:pt x="4291" y="214"/>
                      <a:pt x="2613" y="109"/>
                    </a:cubicBezTo>
                    <a:cubicBezTo>
                      <a:pt x="2193" y="74"/>
                      <a:pt x="1791" y="57"/>
                      <a:pt x="1459" y="39"/>
                    </a:cubicBezTo>
                    <a:cubicBezTo>
                      <a:pt x="1284" y="39"/>
                      <a:pt x="1110" y="39"/>
                      <a:pt x="970" y="22"/>
                    </a:cubicBezTo>
                    <a:lnTo>
                      <a:pt x="445" y="22"/>
                    </a:lnTo>
                    <a:cubicBezTo>
                      <a:pt x="323" y="22"/>
                      <a:pt x="201" y="4"/>
                      <a:pt x="78" y="4"/>
                    </a:cubicBezTo>
                    <a:cubicBezTo>
                      <a:pt x="64" y="2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17"/>
              <p:cNvSpPr/>
              <p:nvPr/>
            </p:nvSpPr>
            <p:spPr>
              <a:xfrm>
                <a:off x="7403263" y="2980463"/>
                <a:ext cx="294600" cy="246225"/>
              </a:xfrm>
              <a:custGeom>
                <a:rect b="b" l="l" r="r" t="t"/>
                <a:pathLst>
                  <a:path extrusionOk="0" h="9849" w="11784">
                    <a:moveTo>
                      <a:pt x="5464" y="0"/>
                    </a:moveTo>
                    <a:cubicBezTo>
                      <a:pt x="3777" y="0"/>
                      <a:pt x="2195" y="792"/>
                      <a:pt x="1347" y="2254"/>
                    </a:cubicBezTo>
                    <a:cubicBezTo>
                      <a:pt x="1" y="4527"/>
                      <a:pt x="945" y="7586"/>
                      <a:pt x="3462" y="9054"/>
                    </a:cubicBezTo>
                    <a:cubicBezTo>
                      <a:pt x="4367" y="9592"/>
                      <a:pt x="5355" y="9848"/>
                      <a:pt x="6310" y="9848"/>
                    </a:cubicBezTo>
                    <a:cubicBezTo>
                      <a:pt x="7994" y="9848"/>
                      <a:pt x="9578" y="9053"/>
                      <a:pt x="10437" y="7603"/>
                    </a:cubicBezTo>
                    <a:cubicBezTo>
                      <a:pt x="11783" y="5313"/>
                      <a:pt x="10839" y="2271"/>
                      <a:pt x="8322" y="786"/>
                    </a:cubicBezTo>
                    <a:cubicBezTo>
                      <a:pt x="7411" y="254"/>
                      <a:pt x="6421" y="0"/>
                      <a:pt x="5464" y="0"/>
                    </a:cubicBezTo>
                    <a:close/>
                  </a:path>
                </a:pathLst>
              </a:custGeom>
              <a:solidFill>
                <a:srgbClr val="384B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2" name="Google Shape;742;p17"/>
            <p:cNvGrpSpPr/>
            <p:nvPr/>
          </p:nvGrpSpPr>
          <p:grpSpPr>
            <a:xfrm flipH="1">
              <a:off x="8546500" y="4401075"/>
              <a:ext cx="395950" cy="396700"/>
              <a:chOff x="1236600" y="1440275"/>
              <a:chExt cx="395950" cy="396700"/>
            </a:xfrm>
          </p:grpSpPr>
          <p:sp>
            <p:nvSpPr>
              <p:cNvPr id="743" name="Google Shape;743;p17"/>
              <p:cNvSpPr/>
              <p:nvPr/>
            </p:nvSpPr>
            <p:spPr>
              <a:xfrm>
                <a:off x="1384800" y="1440275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17"/>
              <p:cNvSpPr/>
              <p:nvPr/>
            </p:nvSpPr>
            <p:spPr>
              <a:xfrm>
                <a:off x="1447100" y="150182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17"/>
              <p:cNvSpPr/>
              <p:nvPr/>
            </p:nvSpPr>
            <p:spPr>
              <a:xfrm>
                <a:off x="1447850" y="16192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17"/>
              <p:cNvSpPr/>
              <p:nvPr/>
            </p:nvSpPr>
            <p:spPr>
              <a:xfrm>
                <a:off x="1441025" y="1651525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17"/>
              <p:cNvSpPr/>
              <p:nvPr/>
            </p:nvSpPr>
            <p:spPr>
              <a:xfrm>
                <a:off x="1371875" y="1652300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17"/>
              <p:cNvSpPr/>
              <p:nvPr/>
            </p:nvSpPr>
            <p:spPr>
              <a:xfrm>
                <a:off x="1291325" y="164470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17"/>
              <p:cNvSpPr/>
              <p:nvPr/>
            </p:nvSpPr>
            <p:spPr>
              <a:xfrm>
                <a:off x="1236600" y="16080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17"/>
              <p:cNvSpPr/>
              <p:nvPr/>
            </p:nvSpPr>
            <p:spPr>
              <a:xfrm>
                <a:off x="1298175" y="1495000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17"/>
              <p:cNvSpPr/>
              <p:nvPr/>
            </p:nvSpPr>
            <p:spPr>
              <a:xfrm>
                <a:off x="1407575" y="160745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2" name="Google Shape;752;p17"/>
            <p:cNvSpPr/>
            <p:nvPr/>
          </p:nvSpPr>
          <p:spPr>
            <a:xfrm flipH="1">
              <a:off x="3926538" y="223925"/>
              <a:ext cx="31175" cy="79825"/>
            </a:xfrm>
            <a:custGeom>
              <a:rect b="b" l="l" r="r" t="t"/>
              <a:pathLst>
                <a:path extrusionOk="0" h="3193" w="1247">
                  <a:moveTo>
                    <a:pt x="0" y="1"/>
                  </a:moveTo>
                  <a:lnTo>
                    <a:pt x="0" y="3192"/>
                  </a:lnTo>
                  <a:lnTo>
                    <a:pt x="1247" y="3192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7"/>
            <p:cNvSpPr/>
            <p:nvPr/>
          </p:nvSpPr>
          <p:spPr>
            <a:xfrm flipH="1">
              <a:off x="8430775" y="1525825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7"/>
            <p:cNvSpPr/>
            <p:nvPr/>
          </p:nvSpPr>
          <p:spPr>
            <a:xfrm flipH="1">
              <a:off x="449238" y="303750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7"/>
            <p:cNvSpPr/>
            <p:nvPr/>
          </p:nvSpPr>
          <p:spPr>
            <a:xfrm flipH="1">
              <a:off x="325788" y="4401063"/>
              <a:ext cx="31175" cy="79825"/>
            </a:xfrm>
            <a:custGeom>
              <a:rect b="b" l="l" r="r" t="t"/>
              <a:pathLst>
                <a:path extrusionOk="0" h="3193" w="1247">
                  <a:moveTo>
                    <a:pt x="0" y="1"/>
                  </a:moveTo>
                  <a:lnTo>
                    <a:pt x="0" y="3192"/>
                  </a:lnTo>
                  <a:lnTo>
                    <a:pt x="1247" y="3192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7"/>
            <p:cNvSpPr/>
            <p:nvPr/>
          </p:nvSpPr>
          <p:spPr>
            <a:xfrm flipH="1">
              <a:off x="276375" y="2129950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8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grpSp>
        <p:nvGrpSpPr>
          <p:cNvPr id="759" name="Google Shape;759;p18"/>
          <p:cNvGrpSpPr/>
          <p:nvPr/>
        </p:nvGrpSpPr>
        <p:grpSpPr>
          <a:xfrm>
            <a:off x="322907" y="193650"/>
            <a:ext cx="8575888" cy="4759150"/>
            <a:chOff x="322907" y="193650"/>
            <a:chExt cx="8575888" cy="4759150"/>
          </a:xfrm>
        </p:grpSpPr>
        <p:sp>
          <p:nvSpPr>
            <p:cNvPr id="760" name="Google Shape;760;p18"/>
            <p:cNvSpPr/>
            <p:nvPr/>
          </p:nvSpPr>
          <p:spPr>
            <a:xfrm flipH="1">
              <a:off x="8671507" y="355792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8" y="2949"/>
                  </a:lnTo>
                  <a:lnTo>
                    <a:pt x="1976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1" name="Google Shape;761;p18"/>
            <p:cNvGrpSpPr/>
            <p:nvPr/>
          </p:nvGrpSpPr>
          <p:grpSpPr>
            <a:xfrm rot="10800000">
              <a:off x="1079107" y="341150"/>
              <a:ext cx="395950" cy="396700"/>
              <a:chOff x="7892770" y="4401075"/>
              <a:chExt cx="395950" cy="396700"/>
            </a:xfrm>
          </p:grpSpPr>
          <p:sp>
            <p:nvSpPr>
              <p:cNvPr id="762" name="Google Shape;762;p18"/>
              <p:cNvSpPr/>
              <p:nvPr/>
            </p:nvSpPr>
            <p:spPr>
              <a:xfrm flipH="1" rot="10800000">
                <a:off x="8040970" y="4613100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18"/>
              <p:cNvSpPr/>
              <p:nvPr/>
            </p:nvSpPr>
            <p:spPr>
              <a:xfrm flipH="1" rot="10800000">
                <a:off x="8103270" y="460550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18"/>
              <p:cNvSpPr/>
              <p:nvPr/>
            </p:nvSpPr>
            <p:spPr>
              <a:xfrm flipH="1" rot="10800000">
                <a:off x="8104020" y="45688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18"/>
              <p:cNvSpPr/>
              <p:nvPr/>
            </p:nvSpPr>
            <p:spPr>
              <a:xfrm flipH="1" rot="10800000">
                <a:off x="8097195" y="4456550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18"/>
              <p:cNvSpPr/>
              <p:nvPr/>
            </p:nvSpPr>
            <p:spPr>
              <a:xfrm flipH="1" rot="10800000">
                <a:off x="8028045" y="4401075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18"/>
              <p:cNvSpPr/>
              <p:nvPr/>
            </p:nvSpPr>
            <p:spPr>
              <a:xfrm flipH="1" rot="10800000">
                <a:off x="7947495" y="446262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18"/>
              <p:cNvSpPr/>
              <p:nvPr/>
            </p:nvSpPr>
            <p:spPr>
              <a:xfrm flipH="1" rot="10800000">
                <a:off x="7892770" y="45800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18"/>
              <p:cNvSpPr/>
              <p:nvPr/>
            </p:nvSpPr>
            <p:spPr>
              <a:xfrm flipH="1" rot="10800000">
                <a:off x="7954345" y="4612325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18"/>
              <p:cNvSpPr/>
              <p:nvPr/>
            </p:nvSpPr>
            <p:spPr>
              <a:xfrm flipH="1" rot="10800000">
                <a:off x="8063745" y="457510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1" name="Google Shape;771;p18"/>
            <p:cNvGrpSpPr/>
            <p:nvPr/>
          </p:nvGrpSpPr>
          <p:grpSpPr>
            <a:xfrm rot="10800000">
              <a:off x="7455107" y="4556100"/>
              <a:ext cx="395950" cy="396700"/>
              <a:chOff x="-135705" y="1037625"/>
              <a:chExt cx="395950" cy="396700"/>
            </a:xfrm>
          </p:grpSpPr>
          <p:sp>
            <p:nvSpPr>
              <p:cNvPr id="772" name="Google Shape;772;p18"/>
              <p:cNvSpPr/>
              <p:nvPr/>
            </p:nvSpPr>
            <p:spPr>
              <a:xfrm flipH="1" rot="10800000">
                <a:off x="12495" y="1249650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18"/>
              <p:cNvSpPr/>
              <p:nvPr/>
            </p:nvSpPr>
            <p:spPr>
              <a:xfrm flipH="1" rot="10800000">
                <a:off x="74795" y="124205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18"/>
              <p:cNvSpPr/>
              <p:nvPr/>
            </p:nvSpPr>
            <p:spPr>
              <a:xfrm flipH="1" rot="10800000">
                <a:off x="75545" y="12054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18"/>
              <p:cNvSpPr/>
              <p:nvPr/>
            </p:nvSpPr>
            <p:spPr>
              <a:xfrm flipH="1" rot="10800000">
                <a:off x="68720" y="1093100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18"/>
              <p:cNvSpPr/>
              <p:nvPr/>
            </p:nvSpPr>
            <p:spPr>
              <a:xfrm flipH="1" rot="10800000">
                <a:off x="-430" y="1037625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18"/>
              <p:cNvSpPr/>
              <p:nvPr/>
            </p:nvSpPr>
            <p:spPr>
              <a:xfrm flipH="1" rot="10800000">
                <a:off x="-80980" y="109917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18"/>
              <p:cNvSpPr/>
              <p:nvPr/>
            </p:nvSpPr>
            <p:spPr>
              <a:xfrm flipH="1" rot="10800000">
                <a:off x="-135705" y="12165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18"/>
              <p:cNvSpPr/>
              <p:nvPr/>
            </p:nvSpPr>
            <p:spPr>
              <a:xfrm flipH="1" rot="10800000">
                <a:off x="-74130" y="1248875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18"/>
              <p:cNvSpPr/>
              <p:nvPr/>
            </p:nvSpPr>
            <p:spPr>
              <a:xfrm flipH="1" rot="10800000">
                <a:off x="35270" y="121165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1" name="Google Shape;781;p18"/>
            <p:cNvSpPr/>
            <p:nvPr/>
          </p:nvSpPr>
          <p:spPr>
            <a:xfrm flipH="1">
              <a:off x="6016432" y="4556100"/>
              <a:ext cx="49425" cy="86650"/>
            </a:xfrm>
            <a:custGeom>
              <a:rect b="b" l="l" r="r" t="t"/>
              <a:pathLst>
                <a:path extrusionOk="0" h="3466" w="1977">
                  <a:moveTo>
                    <a:pt x="1186" y="1"/>
                  </a:moveTo>
                  <a:lnTo>
                    <a:pt x="1" y="426"/>
                  </a:lnTo>
                  <a:lnTo>
                    <a:pt x="791" y="3466"/>
                  </a:lnTo>
                  <a:lnTo>
                    <a:pt x="1976" y="3071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8"/>
            <p:cNvSpPr/>
            <p:nvPr/>
          </p:nvSpPr>
          <p:spPr>
            <a:xfrm flipH="1">
              <a:off x="2381332" y="4624475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8"/>
            <p:cNvSpPr/>
            <p:nvPr/>
          </p:nvSpPr>
          <p:spPr>
            <a:xfrm flipH="1">
              <a:off x="495782" y="1300388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8"/>
            <p:cNvSpPr/>
            <p:nvPr/>
          </p:nvSpPr>
          <p:spPr>
            <a:xfrm flipH="1">
              <a:off x="6336757" y="193650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8"/>
            <p:cNvSpPr/>
            <p:nvPr/>
          </p:nvSpPr>
          <p:spPr>
            <a:xfrm flipH="1">
              <a:off x="2703007" y="267400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8"/>
            <p:cNvSpPr/>
            <p:nvPr/>
          </p:nvSpPr>
          <p:spPr>
            <a:xfrm flipH="1">
              <a:off x="8849370" y="160277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87" name="Google Shape;787;p18"/>
            <p:cNvGrpSpPr/>
            <p:nvPr/>
          </p:nvGrpSpPr>
          <p:grpSpPr>
            <a:xfrm rot="10800000">
              <a:off x="322907" y="4481225"/>
              <a:ext cx="395950" cy="396700"/>
              <a:chOff x="7892770" y="4401075"/>
              <a:chExt cx="395950" cy="396700"/>
            </a:xfrm>
          </p:grpSpPr>
          <p:sp>
            <p:nvSpPr>
              <p:cNvPr id="788" name="Google Shape;788;p18"/>
              <p:cNvSpPr/>
              <p:nvPr/>
            </p:nvSpPr>
            <p:spPr>
              <a:xfrm flipH="1" rot="10800000">
                <a:off x="8040970" y="4613100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18"/>
              <p:cNvSpPr/>
              <p:nvPr/>
            </p:nvSpPr>
            <p:spPr>
              <a:xfrm flipH="1" rot="10800000">
                <a:off x="8103270" y="460550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18"/>
              <p:cNvSpPr/>
              <p:nvPr/>
            </p:nvSpPr>
            <p:spPr>
              <a:xfrm flipH="1" rot="10800000">
                <a:off x="8104020" y="45688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18"/>
              <p:cNvSpPr/>
              <p:nvPr/>
            </p:nvSpPr>
            <p:spPr>
              <a:xfrm flipH="1" rot="10800000">
                <a:off x="8097195" y="4456550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18"/>
              <p:cNvSpPr/>
              <p:nvPr/>
            </p:nvSpPr>
            <p:spPr>
              <a:xfrm flipH="1" rot="10800000">
                <a:off x="8028045" y="4401075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18"/>
              <p:cNvSpPr/>
              <p:nvPr/>
            </p:nvSpPr>
            <p:spPr>
              <a:xfrm flipH="1" rot="10800000">
                <a:off x="7947495" y="446262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18"/>
              <p:cNvSpPr/>
              <p:nvPr/>
            </p:nvSpPr>
            <p:spPr>
              <a:xfrm flipH="1" rot="10800000">
                <a:off x="7892770" y="45800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18"/>
              <p:cNvSpPr/>
              <p:nvPr/>
            </p:nvSpPr>
            <p:spPr>
              <a:xfrm flipH="1" rot="10800000">
                <a:off x="7954345" y="4612325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18"/>
              <p:cNvSpPr/>
              <p:nvPr/>
            </p:nvSpPr>
            <p:spPr>
              <a:xfrm flipH="1" rot="10800000">
                <a:off x="8063745" y="457510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97" name="Google Shape;797;p18"/>
            <p:cNvSpPr/>
            <p:nvPr/>
          </p:nvSpPr>
          <p:spPr>
            <a:xfrm flipH="1">
              <a:off x="446357" y="305642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6"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9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grpSp>
        <p:nvGrpSpPr>
          <p:cNvPr id="800" name="Google Shape;800;p19"/>
          <p:cNvGrpSpPr/>
          <p:nvPr/>
        </p:nvGrpSpPr>
        <p:grpSpPr>
          <a:xfrm>
            <a:off x="273482" y="270575"/>
            <a:ext cx="8372688" cy="4527200"/>
            <a:chOff x="273482" y="270575"/>
            <a:chExt cx="8372688" cy="4527200"/>
          </a:xfrm>
        </p:grpSpPr>
        <p:sp>
          <p:nvSpPr>
            <p:cNvPr id="801" name="Google Shape;801;p19"/>
            <p:cNvSpPr/>
            <p:nvPr/>
          </p:nvSpPr>
          <p:spPr>
            <a:xfrm flipH="1" rot="10800000">
              <a:off x="441245" y="163647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8" y="2949"/>
                  </a:lnTo>
                  <a:lnTo>
                    <a:pt x="1976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2" name="Google Shape;802;p19"/>
            <p:cNvGrpSpPr/>
            <p:nvPr/>
          </p:nvGrpSpPr>
          <p:grpSpPr>
            <a:xfrm>
              <a:off x="8232795" y="4202725"/>
              <a:ext cx="395950" cy="396700"/>
              <a:chOff x="7892770" y="4401075"/>
              <a:chExt cx="395950" cy="396700"/>
            </a:xfrm>
          </p:grpSpPr>
          <p:sp>
            <p:nvSpPr>
              <p:cNvPr id="803" name="Google Shape;803;p19"/>
              <p:cNvSpPr/>
              <p:nvPr/>
            </p:nvSpPr>
            <p:spPr>
              <a:xfrm flipH="1" rot="10800000">
                <a:off x="8040970" y="4613100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19"/>
              <p:cNvSpPr/>
              <p:nvPr/>
            </p:nvSpPr>
            <p:spPr>
              <a:xfrm flipH="1" rot="10800000">
                <a:off x="8103270" y="460550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19"/>
              <p:cNvSpPr/>
              <p:nvPr/>
            </p:nvSpPr>
            <p:spPr>
              <a:xfrm flipH="1" rot="10800000">
                <a:off x="8104020" y="45688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9"/>
              <p:cNvSpPr/>
              <p:nvPr/>
            </p:nvSpPr>
            <p:spPr>
              <a:xfrm flipH="1" rot="10800000">
                <a:off x="8097195" y="4456550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19"/>
              <p:cNvSpPr/>
              <p:nvPr/>
            </p:nvSpPr>
            <p:spPr>
              <a:xfrm flipH="1" rot="10800000">
                <a:off x="8028045" y="4401075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19"/>
              <p:cNvSpPr/>
              <p:nvPr/>
            </p:nvSpPr>
            <p:spPr>
              <a:xfrm flipH="1" rot="10800000">
                <a:off x="7947495" y="446262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19"/>
              <p:cNvSpPr/>
              <p:nvPr/>
            </p:nvSpPr>
            <p:spPr>
              <a:xfrm flipH="1" rot="10800000">
                <a:off x="7892770" y="45800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9"/>
              <p:cNvSpPr/>
              <p:nvPr/>
            </p:nvSpPr>
            <p:spPr>
              <a:xfrm flipH="1" rot="10800000">
                <a:off x="7954345" y="4612325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19"/>
              <p:cNvSpPr/>
              <p:nvPr/>
            </p:nvSpPr>
            <p:spPr>
              <a:xfrm flipH="1" rot="10800000">
                <a:off x="8063745" y="457510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12" name="Google Shape;812;p19"/>
            <p:cNvSpPr/>
            <p:nvPr/>
          </p:nvSpPr>
          <p:spPr>
            <a:xfrm flipH="1" rot="10800000">
              <a:off x="1954445" y="270575"/>
              <a:ext cx="49425" cy="86650"/>
            </a:xfrm>
            <a:custGeom>
              <a:rect b="b" l="l" r="r" t="t"/>
              <a:pathLst>
                <a:path extrusionOk="0" h="3466" w="1977">
                  <a:moveTo>
                    <a:pt x="1186" y="1"/>
                  </a:moveTo>
                  <a:lnTo>
                    <a:pt x="1" y="426"/>
                  </a:lnTo>
                  <a:lnTo>
                    <a:pt x="791" y="3466"/>
                  </a:lnTo>
                  <a:lnTo>
                    <a:pt x="1976" y="3071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9"/>
            <p:cNvSpPr/>
            <p:nvPr/>
          </p:nvSpPr>
          <p:spPr>
            <a:xfrm flipH="1" rot="10800000">
              <a:off x="8595970" y="2256488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9"/>
            <p:cNvSpPr/>
            <p:nvPr/>
          </p:nvSpPr>
          <p:spPr>
            <a:xfrm flipH="1" rot="10800000">
              <a:off x="3126095" y="4562550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9"/>
            <p:cNvSpPr/>
            <p:nvPr/>
          </p:nvSpPr>
          <p:spPr>
            <a:xfrm flipH="1" rot="10800000">
              <a:off x="5732695" y="4636300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9"/>
            <p:cNvSpPr/>
            <p:nvPr/>
          </p:nvSpPr>
          <p:spPr>
            <a:xfrm flipH="1" rot="10800000">
              <a:off x="273482" y="3513100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17" name="Google Shape;817;p19"/>
            <p:cNvGrpSpPr/>
            <p:nvPr/>
          </p:nvGrpSpPr>
          <p:grpSpPr>
            <a:xfrm>
              <a:off x="670945" y="4401075"/>
              <a:ext cx="395950" cy="396700"/>
              <a:chOff x="-135705" y="1037625"/>
              <a:chExt cx="395950" cy="396700"/>
            </a:xfrm>
          </p:grpSpPr>
          <p:sp>
            <p:nvSpPr>
              <p:cNvPr id="818" name="Google Shape;818;p19"/>
              <p:cNvSpPr/>
              <p:nvPr/>
            </p:nvSpPr>
            <p:spPr>
              <a:xfrm flipH="1" rot="10800000">
                <a:off x="12495" y="1249650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19"/>
              <p:cNvSpPr/>
              <p:nvPr/>
            </p:nvSpPr>
            <p:spPr>
              <a:xfrm flipH="1" rot="10800000">
                <a:off x="74795" y="124205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19"/>
              <p:cNvSpPr/>
              <p:nvPr/>
            </p:nvSpPr>
            <p:spPr>
              <a:xfrm flipH="1" rot="10800000">
                <a:off x="75545" y="12054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19"/>
              <p:cNvSpPr/>
              <p:nvPr/>
            </p:nvSpPr>
            <p:spPr>
              <a:xfrm flipH="1" rot="10800000">
                <a:off x="68720" y="1093100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9"/>
              <p:cNvSpPr/>
              <p:nvPr/>
            </p:nvSpPr>
            <p:spPr>
              <a:xfrm flipH="1" rot="10800000">
                <a:off x="-430" y="1037625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19"/>
              <p:cNvSpPr/>
              <p:nvPr/>
            </p:nvSpPr>
            <p:spPr>
              <a:xfrm flipH="1" rot="10800000">
                <a:off x="-80980" y="109917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19"/>
              <p:cNvSpPr/>
              <p:nvPr/>
            </p:nvSpPr>
            <p:spPr>
              <a:xfrm flipH="1" rot="10800000">
                <a:off x="-135705" y="12165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19"/>
              <p:cNvSpPr/>
              <p:nvPr/>
            </p:nvSpPr>
            <p:spPr>
              <a:xfrm flipH="1" rot="10800000">
                <a:off x="-74130" y="1248875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19"/>
              <p:cNvSpPr/>
              <p:nvPr/>
            </p:nvSpPr>
            <p:spPr>
              <a:xfrm flipH="1" rot="10800000">
                <a:off x="35270" y="121165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17"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20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grpSp>
        <p:nvGrpSpPr>
          <p:cNvPr id="829" name="Google Shape;829;p20"/>
          <p:cNvGrpSpPr/>
          <p:nvPr/>
        </p:nvGrpSpPr>
        <p:grpSpPr>
          <a:xfrm>
            <a:off x="425882" y="346775"/>
            <a:ext cx="8372688" cy="4527200"/>
            <a:chOff x="425882" y="346775"/>
            <a:chExt cx="8372688" cy="4527200"/>
          </a:xfrm>
        </p:grpSpPr>
        <p:sp>
          <p:nvSpPr>
            <p:cNvPr id="830" name="Google Shape;830;p20"/>
            <p:cNvSpPr/>
            <p:nvPr/>
          </p:nvSpPr>
          <p:spPr>
            <a:xfrm rot="10800000">
              <a:off x="8581382" y="171267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8" y="2949"/>
                  </a:lnTo>
                  <a:lnTo>
                    <a:pt x="1976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31" name="Google Shape;831;p20"/>
            <p:cNvGrpSpPr/>
            <p:nvPr/>
          </p:nvGrpSpPr>
          <p:grpSpPr>
            <a:xfrm flipH="1">
              <a:off x="443307" y="4278925"/>
              <a:ext cx="395950" cy="396700"/>
              <a:chOff x="7892770" y="4401075"/>
              <a:chExt cx="395950" cy="396700"/>
            </a:xfrm>
          </p:grpSpPr>
          <p:sp>
            <p:nvSpPr>
              <p:cNvPr id="832" name="Google Shape;832;p20"/>
              <p:cNvSpPr/>
              <p:nvPr/>
            </p:nvSpPr>
            <p:spPr>
              <a:xfrm flipH="1" rot="10800000">
                <a:off x="8040970" y="4613100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20"/>
              <p:cNvSpPr/>
              <p:nvPr/>
            </p:nvSpPr>
            <p:spPr>
              <a:xfrm flipH="1" rot="10800000">
                <a:off x="8103270" y="460550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20"/>
              <p:cNvSpPr/>
              <p:nvPr/>
            </p:nvSpPr>
            <p:spPr>
              <a:xfrm flipH="1" rot="10800000">
                <a:off x="8104020" y="45688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20"/>
              <p:cNvSpPr/>
              <p:nvPr/>
            </p:nvSpPr>
            <p:spPr>
              <a:xfrm flipH="1" rot="10800000">
                <a:off x="8097195" y="4456550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20"/>
              <p:cNvSpPr/>
              <p:nvPr/>
            </p:nvSpPr>
            <p:spPr>
              <a:xfrm flipH="1" rot="10800000">
                <a:off x="8028045" y="4401075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20"/>
              <p:cNvSpPr/>
              <p:nvPr/>
            </p:nvSpPr>
            <p:spPr>
              <a:xfrm flipH="1" rot="10800000">
                <a:off x="7947495" y="446262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20"/>
              <p:cNvSpPr/>
              <p:nvPr/>
            </p:nvSpPr>
            <p:spPr>
              <a:xfrm flipH="1" rot="10800000">
                <a:off x="7892770" y="45800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20"/>
              <p:cNvSpPr/>
              <p:nvPr/>
            </p:nvSpPr>
            <p:spPr>
              <a:xfrm flipH="1" rot="10800000">
                <a:off x="7954345" y="4612325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20"/>
              <p:cNvSpPr/>
              <p:nvPr/>
            </p:nvSpPr>
            <p:spPr>
              <a:xfrm flipH="1" rot="10800000">
                <a:off x="8063745" y="457510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41" name="Google Shape;841;p20"/>
            <p:cNvSpPr/>
            <p:nvPr/>
          </p:nvSpPr>
          <p:spPr>
            <a:xfrm rot="10800000">
              <a:off x="7068182" y="346775"/>
              <a:ext cx="49425" cy="86650"/>
            </a:xfrm>
            <a:custGeom>
              <a:rect b="b" l="l" r="r" t="t"/>
              <a:pathLst>
                <a:path extrusionOk="0" h="3466" w="1977">
                  <a:moveTo>
                    <a:pt x="1186" y="1"/>
                  </a:moveTo>
                  <a:lnTo>
                    <a:pt x="1" y="426"/>
                  </a:lnTo>
                  <a:lnTo>
                    <a:pt x="791" y="3466"/>
                  </a:lnTo>
                  <a:lnTo>
                    <a:pt x="1976" y="3071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0"/>
            <p:cNvSpPr/>
            <p:nvPr/>
          </p:nvSpPr>
          <p:spPr>
            <a:xfrm rot="10800000">
              <a:off x="425882" y="2332688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0"/>
            <p:cNvSpPr/>
            <p:nvPr/>
          </p:nvSpPr>
          <p:spPr>
            <a:xfrm rot="10800000">
              <a:off x="5896532" y="4638750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0"/>
            <p:cNvSpPr/>
            <p:nvPr/>
          </p:nvSpPr>
          <p:spPr>
            <a:xfrm rot="10800000">
              <a:off x="3289932" y="4712500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0"/>
            <p:cNvSpPr/>
            <p:nvPr/>
          </p:nvSpPr>
          <p:spPr>
            <a:xfrm rot="10800000">
              <a:off x="8749145" y="3589300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6" name="Google Shape;846;p20"/>
            <p:cNvGrpSpPr/>
            <p:nvPr/>
          </p:nvGrpSpPr>
          <p:grpSpPr>
            <a:xfrm flipH="1">
              <a:off x="8005157" y="4477275"/>
              <a:ext cx="395950" cy="396700"/>
              <a:chOff x="-135705" y="1037625"/>
              <a:chExt cx="395950" cy="396700"/>
            </a:xfrm>
          </p:grpSpPr>
          <p:sp>
            <p:nvSpPr>
              <p:cNvPr id="847" name="Google Shape;847;p20"/>
              <p:cNvSpPr/>
              <p:nvPr/>
            </p:nvSpPr>
            <p:spPr>
              <a:xfrm flipH="1" rot="10800000">
                <a:off x="12495" y="1249650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20"/>
              <p:cNvSpPr/>
              <p:nvPr/>
            </p:nvSpPr>
            <p:spPr>
              <a:xfrm flipH="1" rot="10800000">
                <a:off x="74795" y="124205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20"/>
              <p:cNvSpPr/>
              <p:nvPr/>
            </p:nvSpPr>
            <p:spPr>
              <a:xfrm flipH="1" rot="10800000">
                <a:off x="75545" y="12054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20"/>
              <p:cNvSpPr/>
              <p:nvPr/>
            </p:nvSpPr>
            <p:spPr>
              <a:xfrm flipH="1" rot="10800000">
                <a:off x="68720" y="1093100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20"/>
              <p:cNvSpPr/>
              <p:nvPr/>
            </p:nvSpPr>
            <p:spPr>
              <a:xfrm flipH="1" rot="10800000">
                <a:off x="-430" y="1037625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20"/>
              <p:cNvSpPr/>
              <p:nvPr/>
            </p:nvSpPr>
            <p:spPr>
              <a:xfrm flipH="1" rot="10800000">
                <a:off x="-80980" y="109917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20"/>
              <p:cNvSpPr/>
              <p:nvPr/>
            </p:nvSpPr>
            <p:spPr>
              <a:xfrm flipH="1" rot="10800000">
                <a:off x="-135705" y="12165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20"/>
              <p:cNvSpPr/>
              <p:nvPr/>
            </p:nvSpPr>
            <p:spPr>
              <a:xfrm flipH="1" rot="10800000">
                <a:off x="-74130" y="1248875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20"/>
              <p:cNvSpPr/>
              <p:nvPr/>
            </p:nvSpPr>
            <p:spPr>
              <a:xfrm flipH="1" rot="10800000">
                <a:off x="35270" y="121165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"/>
          <p:cNvSpPr txBox="1"/>
          <p:nvPr>
            <p:ph type="title"/>
          </p:nvPr>
        </p:nvSpPr>
        <p:spPr>
          <a:xfrm>
            <a:off x="1551275" y="1447700"/>
            <a:ext cx="4536000" cy="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65" name="Google Shape;65;p3"/>
          <p:cNvSpPr txBox="1"/>
          <p:nvPr>
            <p:ph idx="1" type="subTitle"/>
          </p:nvPr>
        </p:nvSpPr>
        <p:spPr>
          <a:xfrm>
            <a:off x="1019825" y="2571750"/>
            <a:ext cx="5598900" cy="11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6" name="Google Shape;66;p3"/>
          <p:cNvGrpSpPr/>
          <p:nvPr/>
        </p:nvGrpSpPr>
        <p:grpSpPr>
          <a:xfrm>
            <a:off x="282825" y="214275"/>
            <a:ext cx="8580975" cy="4542150"/>
            <a:chOff x="282825" y="214275"/>
            <a:chExt cx="8580975" cy="4542150"/>
          </a:xfrm>
        </p:grpSpPr>
        <p:grpSp>
          <p:nvGrpSpPr>
            <p:cNvPr id="67" name="Google Shape;67;p3"/>
            <p:cNvGrpSpPr/>
            <p:nvPr/>
          </p:nvGrpSpPr>
          <p:grpSpPr>
            <a:xfrm flipH="1">
              <a:off x="5816900" y="341150"/>
              <a:ext cx="395950" cy="396700"/>
              <a:chOff x="1236600" y="1440275"/>
              <a:chExt cx="395950" cy="3967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1384800" y="1440275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1447100" y="150182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1447850" y="16192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1441025" y="1651525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1371875" y="1652300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291325" y="164470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236600" y="16080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298175" y="1495000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407575" y="160745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" name="Google Shape;77;p3"/>
            <p:cNvGrpSpPr/>
            <p:nvPr/>
          </p:nvGrpSpPr>
          <p:grpSpPr>
            <a:xfrm flipH="1">
              <a:off x="5461200" y="4359725"/>
              <a:ext cx="395950" cy="396700"/>
              <a:chOff x="1236600" y="1440275"/>
              <a:chExt cx="395950" cy="396700"/>
            </a:xfrm>
          </p:grpSpPr>
          <p:sp>
            <p:nvSpPr>
              <p:cNvPr id="78" name="Google Shape;78;p3"/>
              <p:cNvSpPr/>
              <p:nvPr/>
            </p:nvSpPr>
            <p:spPr>
              <a:xfrm>
                <a:off x="1384800" y="1440275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447100" y="150182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447850" y="16192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441025" y="1651525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1371875" y="1652300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291325" y="164470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1236600" y="16080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298175" y="1495000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1407575" y="160745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" name="Google Shape;87;p3"/>
            <p:cNvGrpSpPr/>
            <p:nvPr/>
          </p:nvGrpSpPr>
          <p:grpSpPr>
            <a:xfrm flipH="1">
              <a:off x="474225" y="3761000"/>
              <a:ext cx="395950" cy="396700"/>
              <a:chOff x="1236600" y="1440275"/>
              <a:chExt cx="395950" cy="396700"/>
            </a:xfrm>
          </p:grpSpPr>
          <p:sp>
            <p:nvSpPr>
              <p:cNvPr id="88" name="Google Shape;88;p3"/>
              <p:cNvSpPr/>
              <p:nvPr/>
            </p:nvSpPr>
            <p:spPr>
              <a:xfrm>
                <a:off x="1384800" y="1440275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1447100" y="150182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1447850" y="16192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441025" y="1651525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371875" y="1652300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1291325" y="164470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1236600" y="16080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1298175" y="1495000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1407575" y="160745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" name="Google Shape;97;p3"/>
            <p:cNvSpPr/>
            <p:nvPr/>
          </p:nvSpPr>
          <p:spPr>
            <a:xfrm flipH="1">
              <a:off x="8814375" y="3465150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8" y="2949"/>
                  </a:lnTo>
                  <a:lnTo>
                    <a:pt x="1976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 flipH="1">
              <a:off x="7453775" y="4514750"/>
              <a:ext cx="49425" cy="86650"/>
            </a:xfrm>
            <a:custGeom>
              <a:rect b="b" l="l" r="r" t="t"/>
              <a:pathLst>
                <a:path extrusionOk="0" h="3466" w="1977">
                  <a:moveTo>
                    <a:pt x="1186" y="1"/>
                  </a:moveTo>
                  <a:lnTo>
                    <a:pt x="1" y="426"/>
                  </a:lnTo>
                  <a:lnTo>
                    <a:pt x="791" y="3466"/>
                  </a:lnTo>
                  <a:lnTo>
                    <a:pt x="1976" y="3071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 flipH="1">
              <a:off x="282825" y="2528438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 flipH="1">
              <a:off x="1479713" y="4676588"/>
              <a:ext cx="31175" cy="79825"/>
            </a:xfrm>
            <a:custGeom>
              <a:rect b="b" l="l" r="r" t="t"/>
              <a:pathLst>
                <a:path extrusionOk="0" h="3193" w="1247">
                  <a:moveTo>
                    <a:pt x="0" y="1"/>
                  </a:moveTo>
                  <a:lnTo>
                    <a:pt x="0" y="3192"/>
                  </a:lnTo>
                  <a:lnTo>
                    <a:pt x="1247" y="3192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 flipH="1">
              <a:off x="517625" y="361650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 flipH="1">
              <a:off x="7979313" y="435400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 flipH="1">
              <a:off x="3608088" y="214275"/>
              <a:ext cx="31175" cy="79825"/>
            </a:xfrm>
            <a:custGeom>
              <a:rect b="b" l="l" r="r" t="t"/>
              <a:pathLst>
                <a:path extrusionOk="0" h="3193" w="1247">
                  <a:moveTo>
                    <a:pt x="0" y="1"/>
                  </a:moveTo>
                  <a:lnTo>
                    <a:pt x="0" y="3192"/>
                  </a:lnTo>
                  <a:lnTo>
                    <a:pt x="1247" y="3192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18"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1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grpSp>
        <p:nvGrpSpPr>
          <p:cNvPr id="858" name="Google Shape;858;p21"/>
          <p:cNvGrpSpPr/>
          <p:nvPr/>
        </p:nvGrpSpPr>
        <p:grpSpPr>
          <a:xfrm>
            <a:off x="142895" y="214675"/>
            <a:ext cx="8744750" cy="4820775"/>
            <a:chOff x="142895" y="214675"/>
            <a:chExt cx="8744750" cy="4820775"/>
          </a:xfrm>
        </p:grpSpPr>
        <p:grpSp>
          <p:nvGrpSpPr>
            <p:cNvPr id="859" name="Google Shape;859;p21"/>
            <p:cNvGrpSpPr/>
            <p:nvPr/>
          </p:nvGrpSpPr>
          <p:grpSpPr>
            <a:xfrm>
              <a:off x="8491695" y="4638750"/>
              <a:ext cx="395950" cy="396700"/>
              <a:chOff x="7892770" y="4401075"/>
              <a:chExt cx="395950" cy="396700"/>
            </a:xfrm>
          </p:grpSpPr>
          <p:sp>
            <p:nvSpPr>
              <p:cNvPr id="860" name="Google Shape;860;p21"/>
              <p:cNvSpPr/>
              <p:nvPr/>
            </p:nvSpPr>
            <p:spPr>
              <a:xfrm flipH="1" rot="10800000">
                <a:off x="8040970" y="4613100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21"/>
              <p:cNvSpPr/>
              <p:nvPr/>
            </p:nvSpPr>
            <p:spPr>
              <a:xfrm flipH="1" rot="10800000">
                <a:off x="8103270" y="460550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21"/>
              <p:cNvSpPr/>
              <p:nvPr/>
            </p:nvSpPr>
            <p:spPr>
              <a:xfrm flipH="1" rot="10800000">
                <a:off x="8104020" y="45688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21"/>
              <p:cNvSpPr/>
              <p:nvPr/>
            </p:nvSpPr>
            <p:spPr>
              <a:xfrm flipH="1" rot="10800000">
                <a:off x="8097195" y="4456550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21"/>
              <p:cNvSpPr/>
              <p:nvPr/>
            </p:nvSpPr>
            <p:spPr>
              <a:xfrm flipH="1" rot="10800000">
                <a:off x="8028045" y="4401075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21"/>
              <p:cNvSpPr/>
              <p:nvPr/>
            </p:nvSpPr>
            <p:spPr>
              <a:xfrm flipH="1" rot="10800000">
                <a:off x="7947495" y="446262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21"/>
              <p:cNvSpPr/>
              <p:nvPr/>
            </p:nvSpPr>
            <p:spPr>
              <a:xfrm flipH="1" rot="10800000">
                <a:off x="7892770" y="45800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21"/>
              <p:cNvSpPr/>
              <p:nvPr/>
            </p:nvSpPr>
            <p:spPr>
              <a:xfrm flipH="1" rot="10800000">
                <a:off x="7954345" y="4612325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21"/>
              <p:cNvSpPr/>
              <p:nvPr/>
            </p:nvSpPr>
            <p:spPr>
              <a:xfrm flipH="1" rot="10800000">
                <a:off x="8063745" y="457510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9" name="Google Shape;869;p21"/>
            <p:cNvGrpSpPr/>
            <p:nvPr/>
          </p:nvGrpSpPr>
          <p:grpSpPr>
            <a:xfrm>
              <a:off x="316495" y="972675"/>
              <a:ext cx="395950" cy="396700"/>
              <a:chOff x="-135705" y="1037625"/>
              <a:chExt cx="395950" cy="396700"/>
            </a:xfrm>
          </p:grpSpPr>
          <p:sp>
            <p:nvSpPr>
              <p:cNvPr id="870" name="Google Shape;870;p21"/>
              <p:cNvSpPr/>
              <p:nvPr/>
            </p:nvSpPr>
            <p:spPr>
              <a:xfrm flipH="1" rot="10800000">
                <a:off x="12495" y="1249650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21"/>
              <p:cNvSpPr/>
              <p:nvPr/>
            </p:nvSpPr>
            <p:spPr>
              <a:xfrm flipH="1" rot="10800000">
                <a:off x="74795" y="124205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21"/>
              <p:cNvSpPr/>
              <p:nvPr/>
            </p:nvSpPr>
            <p:spPr>
              <a:xfrm flipH="1" rot="10800000">
                <a:off x="75545" y="12054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21"/>
              <p:cNvSpPr/>
              <p:nvPr/>
            </p:nvSpPr>
            <p:spPr>
              <a:xfrm flipH="1" rot="10800000">
                <a:off x="68720" y="1093100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21"/>
              <p:cNvSpPr/>
              <p:nvPr/>
            </p:nvSpPr>
            <p:spPr>
              <a:xfrm flipH="1" rot="10800000">
                <a:off x="-430" y="1037625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21"/>
              <p:cNvSpPr/>
              <p:nvPr/>
            </p:nvSpPr>
            <p:spPr>
              <a:xfrm flipH="1" rot="10800000">
                <a:off x="-80980" y="109917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21"/>
              <p:cNvSpPr/>
              <p:nvPr/>
            </p:nvSpPr>
            <p:spPr>
              <a:xfrm flipH="1" rot="10800000">
                <a:off x="-135705" y="12165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21"/>
              <p:cNvSpPr/>
              <p:nvPr/>
            </p:nvSpPr>
            <p:spPr>
              <a:xfrm flipH="1" rot="10800000">
                <a:off x="-74130" y="1248875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21"/>
              <p:cNvSpPr/>
              <p:nvPr/>
            </p:nvSpPr>
            <p:spPr>
              <a:xfrm flipH="1" rot="10800000">
                <a:off x="35270" y="121165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79" name="Google Shape;879;p21"/>
            <p:cNvSpPr/>
            <p:nvPr/>
          </p:nvSpPr>
          <p:spPr>
            <a:xfrm flipH="1" rot="10800000">
              <a:off x="8558457" y="184327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1"/>
            <p:cNvSpPr/>
            <p:nvPr/>
          </p:nvSpPr>
          <p:spPr>
            <a:xfrm flipH="1" rot="10800000">
              <a:off x="1086145" y="298375"/>
              <a:ext cx="49425" cy="86650"/>
            </a:xfrm>
            <a:custGeom>
              <a:rect b="b" l="l" r="r" t="t"/>
              <a:pathLst>
                <a:path extrusionOk="0" h="3466" w="1977">
                  <a:moveTo>
                    <a:pt x="1186" y="1"/>
                  </a:moveTo>
                  <a:lnTo>
                    <a:pt x="1" y="426"/>
                  </a:lnTo>
                  <a:lnTo>
                    <a:pt x="791" y="3466"/>
                  </a:lnTo>
                  <a:lnTo>
                    <a:pt x="1976" y="3071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1"/>
            <p:cNvSpPr/>
            <p:nvPr/>
          </p:nvSpPr>
          <p:spPr>
            <a:xfrm flipH="1" rot="10800000">
              <a:off x="4327570" y="214675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1"/>
            <p:cNvSpPr/>
            <p:nvPr/>
          </p:nvSpPr>
          <p:spPr>
            <a:xfrm flipH="1" rot="10800000">
              <a:off x="8737745" y="3663038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1"/>
            <p:cNvSpPr/>
            <p:nvPr/>
          </p:nvSpPr>
          <p:spPr>
            <a:xfrm flipH="1" rot="10800000">
              <a:off x="2407895" y="4878900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1"/>
            <p:cNvSpPr/>
            <p:nvPr/>
          </p:nvSpPr>
          <p:spPr>
            <a:xfrm flipH="1" rot="10800000">
              <a:off x="6575570" y="491937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1"/>
            <p:cNvSpPr/>
            <p:nvPr/>
          </p:nvSpPr>
          <p:spPr>
            <a:xfrm flipH="1" rot="10800000">
              <a:off x="316507" y="288077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86" name="Google Shape;886;p21"/>
            <p:cNvGrpSpPr/>
            <p:nvPr/>
          </p:nvGrpSpPr>
          <p:grpSpPr>
            <a:xfrm>
              <a:off x="142895" y="4315800"/>
              <a:ext cx="395950" cy="396700"/>
              <a:chOff x="-135705" y="1037625"/>
              <a:chExt cx="395950" cy="396700"/>
            </a:xfrm>
          </p:grpSpPr>
          <p:sp>
            <p:nvSpPr>
              <p:cNvPr id="887" name="Google Shape;887;p21"/>
              <p:cNvSpPr/>
              <p:nvPr/>
            </p:nvSpPr>
            <p:spPr>
              <a:xfrm flipH="1" rot="10800000">
                <a:off x="12495" y="1249650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21"/>
              <p:cNvSpPr/>
              <p:nvPr/>
            </p:nvSpPr>
            <p:spPr>
              <a:xfrm flipH="1" rot="10800000">
                <a:off x="74795" y="124205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21"/>
              <p:cNvSpPr/>
              <p:nvPr/>
            </p:nvSpPr>
            <p:spPr>
              <a:xfrm flipH="1" rot="10800000">
                <a:off x="75545" y="12054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21"/>
              <p:cNvSpPr/>
              <p:nvPr/>
            </p:nvSpPr>
            <p:spPr>
              <a:xfrm flipH="1" rot="10800000">
                <a:off x="68720" y="1093100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21"/>
              <p:cNvSpPr/>
              <p:nvPr/>
            </p:nvSpPr>
            <p:spPr>
              <a:xfrm flipH="1" rot="10800000">
                <a:off x="-430" y="1037625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21"/>
              <p:cNvSpPr/>
              <p:nvPr/>
            </p:nvSpPr>
            <p:spPr>
              <a:xfrm flipH="1" rot="10800000">
                <a:off x="-80980" y="109917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21"/>
              <p:cNvSpPr/>
              <p:nvPr/>
            </p:nvSpPr>
            <p:spPr>
              <a:xfrm flipH="1" rot="10800000">
                <a:off x="-135705" y="12165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21"/>
              <p:cNvSpPr/>
              <p:nvPr/>
            </p:nvSpPr>
            <p:spPr>
              <a:xfrm flipH="1" rot="10800000">
                <a:off x="-74130" y="1248875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21"/>
              <p:cNvSpPr/>
              <p:nvPr/>
            </p:nvSpPr>
            <p:spPr>
              <a:xfrm flipH="1" rot="10800000">
                <a:off x="35270" y="121165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CUSTOM_19"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22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grpSp>
        <p:nvGrpSpPr>
          <p:cNvPr id="898" name="Google Shape;898;p22"/>
          <p:cNvGrpSpPr/>
          <p:nvPr/>
        </p:nvGrpSpPr>
        <p:grpSpPr>
          <a:xfrm>
            <a:off x="272707" y="142800"/>
            <a:ext cx="8547250" cy="4825000"/>
            <a:chOff x="272707" y="142800"/>
            <a:chExt cx="8547250" cy="4825000"/>
          </a:xfrm>
        </p:grpSpPr>
        <p:sp>
          <p:nvSpPr>
            <p:cNvPr id="899" name="Google Shape;899;p22"/>
            <p:cNvSpPr/>
            <p:nvPr/>
          </p:nvSpPr>
          <p:spPr>
            <a:xfrm flipH="1">
              <a:off x="8720857" y="471112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8" y="2949"/>
                  </a:lnTo>
                  <a:lnTo>
                    <a:pt x="1976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0" name="Google Shape;900;p22"/>
            <p:cNvGrpSpPr/>
            <p:nvPr/>
          </p:nvGrpSpPr>
          <p:grpSpPr>
            <a:xfrm rot="10800000">
              <a:off x="545982" y="142800"/>
              <a:ext cx="395950" cy="396700"/>
              <a:chOff x="7892770" y="4401075"/>
              <a:chExt cx="395950" cy="396700"/>
            </a:xfrm>
          </p:grpSpPr>
          <p:sp>
            <p:nvSpPr>
              <p:cNvPr id="901" name="Google Shape;901;p22"/>
              <p:cNvSpPr/>
              <p:nvPr/>
            </p:nvSpPr>
            <p:spPr>
              <a:xfrm flipH="1" rot="10800000">
                <a:off x="8040970" y="4613100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22"/>
              <p:cNvSpPr/>
              <p:nvPr/>
            </p:nvSpPr>
            <p:spPr>
              <a:xfrm flipH="1" rot="10800000">
                <a:off x="8103270" y="460550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22"/>
              <p:cNvSpPr/>
              <p:nvPr/>
            </p:nvSpPr>
            <p:spPr>
              <a:xfrm flipH="1" rot="10800000">
                <a:off x="8104020" y="45688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22"/>
              <p:cNvSpPr/>
              <p:nvPr/>
            </p:nvSpPr>
            <p:spPr>
              <a:xfrm flipH="1" rot="10800000">
                <a:off x="8097195" y="4456550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22"/>
              <p:cNvSpPr/>
              <p:nvPr/>
            </p:nvSpPr>
            <p:spPr>
              <a:xfrm flipH="1" rot="10800000">
                <a:off x="8028045" y="4401075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22"/>
              <p:cNvSpPr/>
              <p:nvPr/>
            </p:nvSpPr>
            <p:spPr>
              <a:xfrm flipH="1" rot="10800000">
                <a:off x="7947495" y="446262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22"/>
              <p:cNvSpPr/>
              <p:nvPr/>
            </p:nvSpPr>
            <p:spPr>
              <a:xfrm flipH="1" rot="10800000">
                <a:off x="7892770" y="45800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22"/>
              <p:cNvSpPr/>
              <p:nvPr/>
            </p:nvSpPr>
            <p:spPr>
              <a:xfrm flipH="1" rot="10800000">
                <a:off x="7954345" y="4612325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22"/>
              <p:cNvSpPr/>
              <p:nvPr/>
            </p:nvSpPr>
            <p:spPr>
              <a:xfrm flipH="1" rot="10800000">
                <a:off x="8063745" y="457510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0" name="Google Shape;910;p22"/>
            <p:cNvSpPr/>
            <p:nvPr/>
          </p:nvSpPr>
          <p:spPr>
            <a:xfrm flipH="1">
              <a:off x="6016432" y="4881150"/>
              <a:ext cx="49425" cy="86650"/>
            </a:xfrm>
            <a:custGeom>
              <a:rect b="b" l="l" r="r" t="t"/>
              <a:pathLst>
                <a:path extrusionOk="0" h="3466" w="1977">
                  <a:moveTo>
                    <a:pt x="1186" y="1"/>
                  </a:moveTo>
                  <a:lnTo>
                    <a:pt x="1" y="426"/>
                  </a:lnTo>
                  <a:lnTo>
                    <a:pt x="791" y="3466"/>
                  </a:lnTo>
                  <a:lnTo>
                    <a:pt x="1976" y="3071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2"/>
            <p:cNvSpPr/>
            <p:nvPr/>
          </p:nvSpPr>
          <p:spPr>
            <a:xfrm flipH="1">
              <a:off x="2532457" y="4868025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2"/>
            <p:cNvSpPr/>
            <p:nvPr/>
          </p:nvSpPr>
          <p:spPr>
            <a:xfrm flipH="1">
              <a:off x="272707" y="1527463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2"/>
            <p:cNvSpPr/>
            <p:nvPr/>
          </p:nvSpPr>
          <p:spPr>
            <a:xfrm flipH="1">
              <a:off x="7025582" y="40097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2"/>
            <p:cNvSpPr/>
            <p:nvPr/>
          </p:nvSpPr>
          <p:spPr>
            <a:xfrm flipH="1">
              <a:off x="3202382" y="218050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2"/>
            <p:cNvSpPr/>
            <p:nvPr/>
          </p:nvSpPr>
          <p:spPr>
            <a:xfrm flipH="1">
              <a:off x="8720845" y="270042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16" name="Google Shape;916;p22"/>
            <p:cNvGrpSpPr/>
            <p:nvPr/>
          </p:nvGrpSpPr>
          <p:grpSpPr>
            <a:xfrm rot="10800000">
              <a:off x="8424007" y="539500"/>
              <a:ext cx="395950" cy="396700"/>
              <a:chOff x="-135705" y="1037625"/>
              <a:chExt cx="395950" cy="396700"/>
            </a:xfrm>
          </p:grpSpPr>
          <p:sp>
            <p:nvSpPr>
              <p:cNvPr id="917" name="Google Shape;917;p22"/>
              <p:cNvSpPr/>
              <p:nvPr/>
            </p:nvSpPr>
            <p:spPr>
              <a:xfrm flipH="1" rot="10800000">
                <a:off x="12495" y="1249650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22"/>
              <p:cNvSpPr/>
              <p:nvPr/>
            </p:nvSpPr>
            <p:spPr>
              <a:xfrm flipH="1" rot="10800000">
                <a:off x="74795" y="124205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22"/>
              <p:cNvSpPr/>
              <p:nvPr/>
            </p:nvSpPr>
            <p:spPr>
              <a:xfrm flipH="1" rot="10800000">
                <a:off x="75545" y="12054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22"/>
              <p:cNvSpPr/>
              <p:nvPr/>
            </p:nvSpPr>
            <p:spPr>
              <a:xfrm flipH="1" rot="10800000">
                <a:off x="68720" y="1093100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22"/>
              <p:cNvSpPr/>
              <p:nvPr/>
            </p:nvSpPr>
            <p:spPr>
              <a:xfrm flipH="1" rot="10800000">
                <a:off x="-430" y="1037625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22"/>
              <p:cNvSpPr/>
              <p:nvPr/>
            </p:nvSpPr>
            <p:spPr>
              <a:xfrm flipH="1" rot="10800000">
                <a:off x="-80980" y="109917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22"/>
              <p:cNvSpPr/>
              <p:nvPr/>
            </p:nvSpPr>
            <p:spPr>
              <a:xfrm flipH="1" rot="10800000">
                <a:off x="-135705" y="12165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22"/>
              <p:cNvSpPr/>
              <p:nvPr/>
            </p:nvSpPr>
            <p:spPr>
              <a:xfrm flipH="1" rot="10800000">
                <a:off x="-74130" y="1248875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22"/>
              <p:cNvSpPr/>
              <p:nvPr/>
            </p:nvSpPr>
            <p:spPr>
              <a:xfrm flipH="1" rot="10800000">
                <a:off x="35270" y="121165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26" name="Google Shape;926;p22"/>
            <p:cNvSpPr/>
            <p:nvPr/>
          </p:nvSpPr>
          <p:spPr>
            <a:xfrm flipH="1">
              <a:off x="496557" y="298522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22"/>
            <p:cNvSpPr/>
            <p:nvPr/>
          </p:nvSpPr>
          <p:spPr>
            <a:xfrm flipH="1">
              <a:off x="447132" y="4784875"/>
              <a:ext cx="49425" cy="86650"/>
            </a:xfrm>
            <a:custGeom>
              <a:rect b="b" l="l" r="r" t="t"/>
              <a:pathLst>
                <a:path extrusionOk="0" h="3466" w="1977">
                  <a:moveTo>
                    <a:pt x="1186" y="1"/>
                  </a:moveTo>
                  <a:lnTo>
                    <a:pt x="1" y="426"/>
                  </a:lnTo>
                  <a:lnTo>
                    <a:pt x="791" y="3466"/>
                  </a:lnTo>
                  <a:lnTo>
                    <a:pt x="1976" y="3071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1"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23"/>
          <p:cNvSpPr txBox="1"/>
          <p:nvPr>
            <p:ph idx="1" type="body"/>
          </p:nvPr>
        </p:nvSpPr>
        <p:spPr>
          <a:xfrm>
            <a:off x="720000" y="1906025"/>
            <a:ext cx="3780600" cy="26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930" name="Google Shape;930;p23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931" name="Google Shape;931;p23"/>
          <p:cNvSpPr txBox="1"/>
          <p:nvPr>
            <p:ph idx="2" type="body"/>
          </p:nvPr>
        </p:nvSpPr>
        <p:spPr>
          <a:xfrm>
            <a:off x="4643400" y="2340275"/>
            <a:ext cx="3780600" cy="22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932" name="Google Shape;932;p23"/>
          <p:cNvGrpSpPr/>
          <p:nvPr/>
        </p:nvGrpSpPr>
        <p:grpSpPr>
          <a:xfrm>
            <a:off x="322907" y="193650"/>
            <a:ext cx="8575888" cy="4759150"/>
            <a:chOff x="322907" y="193650"/>
            <a:chExt cx="8575888" cy="4759150"/>
          </a:xfrm>
        </p:grpSpPr>
        <p:sp>
          <p:nvSpPr>
            <p:cNvPr id="933" name="Google Shape;933;p23"/>
            <p:cNvSpPr/>
            <p:nvPr/>
          </p:nvSpPr>
          <p:spPr>
            <a:xfrm rot="10800000">
              <a:off x="8671507" y="151477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8" y="2949"/>
                  </a:lnTo>
                  <a:lnTo>
                    <a:pt x="1976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34" name="Google Shape;934;p23"/>
            <p:cNvGrpSpPr/>
            <p:nvPr/>
          </p:nvGrpSpPr>
          <p:grpSpPr>
            <a:xfrm flipH="1">
              <a:off x="7455107" y="193650"/>
              <a:ext cx="395950" cy="396700"/>
              <a:chOff x="-135705" y="1037625"/>
              <a:chExt cx="395950" cy="396700"/>
            </a:xfrm>
          </p:grpSpPr>
          <p:sp>
            <p:nvSpPr>
              <p:cNvPr id="935" name="Google Shape;935;p23"/>
              <p:cNvSpPr/>
              <p:nvPr/>
            </p:nvSpPr>
            <p:spPr>
              <a:xfrm flipH="1" rot="10800000">
                <a:off x="12495" y="1249650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23"/>
              <p:cNvSpPr/>
              <p:nvPr/>
            </p:nvSpPr>
            <p:spPr>
              <a:xfrm flipH="1" rot="10800000">
                <a:off x="74795" y="124205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23"/>
              <p:cNvSpPr/>
              <p:nvPr/>
            </p:nvSpPr>
            <p:spPr>
              <a:xfrm flipH="1" rot="10800000">
                <a:off x="75545" y="12054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23"/>
              <p:cNvSpPr/>
              <p:nvPr/>
            </p:nvSpPr>
            <p:spPr>
              <a:xfrm flipH="1" rot="10800000">
                <a:off x="68720" y="1093100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23"/>
              <p:cNvSpPr/>
              <p:nvPr/>
            </p:nvSpPr>
            <p:spPr>
              <a:xfrm flipH="1" rot="10800000">
                <a:off x="-430" y="1037625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23"/>
              <p:cNvSpPr/>
              <p:nvPr/>
            </p:nvSpPr>
            <p:spPr>
              <a:xfrm flipH="1" rot="10800000">
                <a:off x="-80980" y="109917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23"/>
              <p:cNvSpPr/>
              <p:nvPr/>
            </p:nvSpPr>
            <p:spPr>
              <a:xfrm flipH="1" rot="10800000">
                <a:off x="-135705" y="12165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23"/>
              <p:cNvSpPr/>
              <p:nvPr/>
            </p:nvSpPr>
            <p:spPr>
              <a:xfrm flipH="1" rot="10800000">
                <a:off x="-74130" y="1248875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23"/>
              <p:cNvSpPr/>
              <p:nvPr/>
            </p:nvSpPr>
            <p:spPr>
              <a:xfrm flipH="1" rot="10800000">
                <a:off x="35270" y="121165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4" name="Google Shape;944;p23"/>
            <p:cNvSpPr/>
            <p:nvPr/>
          </p:nvSpPr>
          <p:spPr>
            <a:xfrm rot="10800000">
              <a:off x="6016432" y="503700"/>
              <a:ext cx="49425" cy="86650"/>
            </a:xfrm>
            <a:custGeom>
              <a:rect b="b" l="l" r="r" t="t"/>
              <a:pathLst>
                <a:path extrusionOk="0" h="3466" w="1977">
                  <a:moveTo>
                    <a:pt x="1186" y="1"/>
                  </a:moveTo>
                  <a:lnTo>
                    <a:pt x="1" y="426"/>
                  </a:lnTo>
                  <a:lnTo>
                    <a:pt x="791" y="3466"/>
                  </a:lnTo>
                  <a:lnTo>
                    <a:pt x="1976" y="3071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3"/>
            <p:cNvSpPr/>
            <p:nvPr/>
          </p:nvSpPr>
          <p:spPr>
            <a:xfrm rot="10800000">
              <a:off x="2381332" y="435325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3"/>
            <p:cNvSpPr/>
            <p:nvPr/>
          </p:nvSpPr>
          <p:spPr>
            <a:xfrm rot="10800000">
              <a:off x="495782" y="3759413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3"/>
            <p:cNvSpPr/>
            <p:nvPr/>
          </p:nvSpPr>
          <p:spPr>
            <a:xfrm rot="10800000">
              <a:off x="6336757" y="4879050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3"/>
            <p:cNvSpPr/>
            <p:nvPr/>
          </p:nvSpPr>
          <p:spPr>
            <a:xfrm rot="10800000">
              <a:off x="2703007" y="4805300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3"/>
            <p:cNvSpPr/>
            <p:nvPr/>
          </p:nvSpPr>
          <p:spPr>
            <a:xfrm rot="10800000">
              <a:off x="8849370" y="346992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50" name="Google Shape;950;p23"/>
            <p:cNvGrpSpPr/>
            <p:nvPr/>
          </p:nvGrpSpPr>
          <p:grpSpPr>
            <a:xfrm flipH="1">
              <a:off x="322907" y="268525"/>
              <a:ext cx="395950" cy="396700"/>
              <a:chOff x="7892770" y="4401075"/>
              <a:chExt cx="395950" cy="396700"/>
            </a:xfrm>
          </p:grpSpPr>
          <p:sp>
            <p:nvSpPr>
              <p:cNvPr id="951" name="Google Shape;951;p23"/>
              <p:cNvSpPr/>
              <p:nvPr/>
            </p:nvSpPr>
            <p:spPr>
              <a:xfrm flipH="1" rot="10800000">
                <a:off x="8040970" y="4613100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23"/>
              <p:cNvSpPr/>
              <p:nvPr/>
            </p:nvSpPr>
            <p:spPr>
              <a:xfrm flipH="1" rot="10800000">
                <a:off x="8103270" y="460550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23"/>
              <p:cNvSpPr/>
              <p:nvPr/>
            </p:nvSpPr>
            <p:spPr>
              <a:xfrm flipH="1" rot="10800000">
                <a:off x="8104020" y="45688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23"/>
              <p:cNvSpPr/>
              <p:nvPr/>
            </p:nvSpPr>
            <p:spPr>
              <a:xfrm flipH="1" rot="10800000">
                <a:off x="8097195" y="4456550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23"/>
              <p:cNvSpPr/>
              <p:nvPr/>
            </p:nvSpPr>
            <p:spPr>
              <a:xfrm flipH="1" rot="10800000">
                <a:off x="8028045" y="4401075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23"/>
              <p:cNvSpPr/>
              <p:nvPr/>
            </p:nvSpPr>
            <p:spPr>
              <a:xfrm flipH="1" rot="10800000">
                <a:off x="7947495" y="446262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23"/>
              <p:cNvSpPr/>
              <p:nvPr/>
            </p:nvSpPr>
            <p:spPr>
              <a:xfrm flipH="1" rot="10800000">
                <a:off x="7892770" y="45800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23"/>
              <p:cNvSpPr/>
              <p:nvPr/>
            </p:nvSpPr>
            <p:spPr>
              <a:xfrm flipH="1" rot="10800000">
                <a:off x="7954345" y="4612325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23"/>
              <p:cNvSpPr/>
              <p:nvPr/>
            </p:nvSpPr>
            <p:spPr>
              <a:xfrm flipH="1" rot="10800000">
                <a:off x="8063745" y="457510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0" name="Google Shape;960;p23"/>
            <p:cNvSpPr/>
            <p:nvPr/>
          </p:nvSpPr>
          <p:spPr>
            <a:xfrm rot="10800000">
              <a:off x="446357" y="201627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24"/>
          <p:cNvSpPr txBox="1"/>
          <p:nvPr>
            <p:ph type="title"/>
          </p:nvPr>
        </p:nvSpPr>
        <p:spPr>
          <a:xfrm>
            <a:off x="1676250" y="812050"/>
            <a:ext cx="40179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963" name="Google Shape;963;p24"/>
          <p:cNvSpPr txBox="1"/>
          <p:nvPr>
            <p:ph idx="1" type="subTitle"/>
          </p:nvPr>
        </p:nvSpPr>
        <p:spPr>
          <a:xfrm>
            <a:off x="1676250" y="1967952"/>
            <a:ext cx="4017900" cy="4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64" name="Google Shape;964;p24"/>
          <p:cNvSpPr txBox="1"/>
          <p:nvPr>
            <p:ph idx="2" type="title"/>
          </p:nvPr>
        </p:nvSpPr>
        <p:spPr>
          <a:xfrm>
            <a:off x="3451850" y="2960420"/>
            <a:ext cx="40179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965" name="Google Shape;965;p24"/>
          <p:cNvSpPr txBox="1"/>
          <p:nvPr>
            <p:ph idx="3" type="subTitle"/>
          </p:nvPr>
        </p:nvSpPr>
        <p:spPr>
          <a:xfrm>
            <a:off x="3451850" y="4129039"/>
            <a:ext cx="4017900" cy="4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grpSp>
        <p:nvGrpSpPr>
          <p:cNvPr id="966" name="Google Shape;966;p24"/>
          <p:cNvGrpSpPr/>
          <p:nvPr/>
        </p:nvGrpSpPr>
        <p:grpSpPr>
          <a:xfrm>
            <a:off x="406582" y="197625"/>
            <a:ext cx="8364475" cy="4707200"/>
            <a:chOff x="406582" y="197625"/>
            <a:chExt cx="8364475" cy="4707200"/>
          </a:xfrm>
        </p:grpSpPr>
        <p:sp>
          <p:nvSpPr>
            <p:cNvPr id="967" name="Google Shape;967;p24"/>
            <p:cNvSpPr/>
            <p:nvPr/>
          </p:nvSpPr>
          <p:spPr>
            <a:xfrm flipH="1">
              <a:off x="8406070" y="288667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8" y="2949"/>
                  </a:lnTo>
                  <a:lnTo>
                    <a:pt x="1976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8" name="Google Shape;968;p24"/>
            <p:cNvGrpSpPr/>
            <p:nvPr/>
          </p:nvGrpSpPr>
          <p:grpSpPr>
            <a:xfrm rot="10800000">
              <a:off x="8375107" y="4314425"/>
              <a:ext cx="395950" cy="396700"/>
              <a:chOff x="-135705" y="1037625"/>
              <a:chExt cx="395950" cy="396700"/>
            </a:xfrm>
          </p:grpSpPr>
          <p:sp>
            <p:nvSpPr>
              <p:cNvPr id="969" name="Google Shape;969;p24"/>
              <p:cNvSpPr/>
              <p:nvPr/>
            </p:nvSpPr>
            <p:spPr>
              <a:xfrm flipH="1" rot="10800000">
                <a:off x="12495" y="1249650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24"/>
              <p:cNvSpPr/>
              <p:nvPr/>
            </p:nvSpPr>
            <p:spPr>
              <a:xfrm flipH="1" rot="10800000">
                <a:off x="74795" y="124205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24"/>
              <p:cNvSpPr/>
              <p:nvPr/>
            </p:nvSpPr>
            <p:spPr>
              <a:xfrm flipH="1" rot="10800000">
                <a:off x="75545" y="12054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24"/>
              <p:cNvSpPr/>
              <p:nvPr/>
            </p:nvSpPr>
            <p:spPr>
              <a:xfrm flipH="1" rot="10800000">
                <a:off x="68720" y="1093100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24"/>
              <p:cNvSpPr/>
              <p:nvPr/>
            </p:nvSpPr>
            <p:spPr>
              <a:xfrm flipH="1" rot="10800000">
                <a:off x="-430" y="1037625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24"/>
              <p:cNvSpPr/>
              <p:nvPr/>
            </p:nvSpPr>
            <p:spPr>
              <a:xfrm flipH="1" rot="10800000">
                <a:off x="-80980" y="109917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4"/>
              <p:cNvSpPr/>
              <p:nvPr/>
            </p:nvSpPr>
            <p:spPr>
              <a:xfrm flipH="1" rot="10800000">
                <a:off x="-135705" y="12165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4"/>
              <p:cNvSpPr/>
              <p:nvPr/>
            </p:nvSpPr>
            <p:spPr>
              <a:xfrm flipH="1" rot="10800000">
                <a:off x="-74130" y="1248875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24"/>
              <p:cNvSpPr/>
              <p:nvPr/>
            </p:nvSpPr>
            <p:spPr>
              <a:xfrm flipH="1" rot="10800000">
                <a:off x="35270" y="121165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8" name="Google Shape;978;p24"/>
            <p:cNvSpPr/>
            <p:nvPr/>
          </p:nvSpPr>
          <p:spPr>
            <a:xfrm flipH="1">
              <a:off x="5538907" y="4818175"/>
              <a:ext cx="49425" cy="86650"/>
            </a:xfrm>
            <a:custGeom>
              <a:rect b="b" l="l" r="r" t="t"/>
              <a:pathLst>
                <a:path extrusionOk="0" h="3466" w="1977">
                  <a:moveTo>
                    <a:pt x="1186" y="1"/>
                  </a:moveTo>
                  <a:lnTo>
                    <a:pt x="1" y="426"/>
                  </a:lnTo>
                  <a:lnTo>
                    <a:pt x="791" y="3466"/>
                  </a:lnTo>
                  <a:lnTo>
                    <a:pt x="1976" y="3071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4"/>
            <p:cNvSpPr/>
            <p:nvPr/>
          </p:nvSpPr>
          <p:spPr>
            <a:xfrm flipH="1">
              <a:off x="3660107" y="4731125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4"/>
            <p:cNvSpPr/>
            <p:nvPr/>
          </p:nvSpPr>
          <p:spPr>
            <a:xfrm flipH="1">
              <a:off x="456007" y="1153163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4"/>
            <p:cNvSpPr/>
            <p:nvPr/>
          </p:nvSpPr>
          <p:spPr>
            <a:xfrm flipH="1">
              <a:off x="6857857" y="27137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4"/>
            <p:cNvSpPr/>
            <p:nvPr/>
          </p:nvSpPr>
          <p:spPr>
            <a:xfrm flipH="1">
              <a:off x="3219657" y="19762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4"/>
            <p:cNvSpPr/>
            <p:nvPr/>
          </p:nvSpPr>
          <p:spPr>
            <a:xfrm flipH="1">
              <a:off x="8521070" y="1159700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4"/>
            <p:cNvSpPr/>
            <p:nvPr/>
          </p:nvSpPr>
          <p:spPr>
            <a:xfrm flipH="1">
              <a:off x="406582" y="288667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5"/>
          <p:cNvSpPr txBox="1"/>
          <p:nvPr>
            <p:ph type="title"/>
          </p:nvPr>
        </p:nvSpPr>
        <p:spPr>
          <a:xfrm>
            <a:off x="3093400" y="539500"/>
            <a:ext cx="4448100" cy="1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987" name="Google Shape;987;p25"/>
          <p:cNvSpPr txBox="1"/>
          <p:nvPr>
            <p:ph idx="1" type="subTitle"/>
          </p:nvPr>
        </p:nvSpPr>
        <p:spPr>
          <a:xfrm>
            <a:off x="3093400" y="1876200"/>
            <a:ext cx="44481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8" name="Google Shape;988;p25"/>
          <p:cNvSpPr txBox="1"/>
          <p:nvPr/>
        </p:nvSpPr>
        <p:spPr>
          <a:xfrm>
            <a:off x="2882450" y="3691725"/>
            <a:ext cx="4870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CREDITS:</a:t>
            </a:r>
            <a:r>
              <a:rPr b="0" i="0" lang="en" sz="11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This presentation template was created by </a:t>
            </a:r>
            <a:r>
              <a:rPr b="1" i="0" lang="en" sz="1100" u="none" cap="none" strike="noStrike">
                <a:solidFill>
                  <a:schemeClr val="hlink"/>
                </a:solidFill>
                <a:uFill>
                  <a:noFill/>
                </a:uFill>
                <a:latin typeface="Varela Round"/>
                <a:ea typeface="Varela Round"/>
                <a:cs typeface="Varela Round"/>
                <a:sym typeface="Varela Round"/>
                <a:hlinkClick r:id="rId2"/>
              </a:rPr>
              <a:t>Slidesgo</a:t>
            </a:r>
            <a:r>
              <a:rPr b="0" i="0" lang="en" sz="11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, and includes icons by </a:t>
            </a:r>
            <a:r>
              <a:rPr b="1" i="0" lang="en" sz="1100" u="none" cap="none" strike="noStrike">
                <a:solidFill>
                  <a:schemeClr val="hlink"/>
                </a:solidFill>
                <a:uFill>
                  <a:noFill/>
                </a:uFill>
                <a:latin typeface="Varela Round"/>
                <a:ea typeface="Varela Round"/>
                <a:cs typeface="Varela Round"/>
                <a:sym typeface="Varela Round"/>
                <a:hlinkClick r:id="rId3"/>
              </a:rPr>
              <a:t>Flaticon</a:t>
            </a:r>
            <a:r>
              <a:rPr b="0" i="0" lang="en" sz="11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, and infographics &amp; images by </a:t>
            </a:r>
            <a:r>
              <a:rPr b="1" i="0" lang="en" sz="1100" u="none" cap="none" strike="noStrike">
                <a:solidFill>
                  <a:schemeClr val="hlink"/>
                </a:solidFill>
                <a:uFill>
                  <a:noFill/>
                </a:uFill>
                <a:latin typeface="Varela Round"/>
                <a:ea typeface="Varela Round"/>
                <a:cs typeface="Varela Round"/>
                <a:sym typeface="Varela Round"/>
                <a:hlinkClick r:id="rId4"/>
              </a:rPr>
              <a:t>Freepik</a:t>
            </a:r>
            <a:r>
              <a:rPr b="0" i="0" lang="en" sz="11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 b="1" i="0" sz="11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pSp>
        <p:nvGrpSpPr>
          <p:cNvPr id="989" name="Google Shape;989;p25"/>
          <p:cNvGrpSpPr/>
          <p:nvPr/>
        </p:nvGrpSpPr>
        <p:grpSpPr>
          <a:xfrm>
            <a:off x="-101031" y="-57080"/>
            <a:ext cx="8905101" cy="4972605"/>
            <a:chOff x="-101031" y="-57080"/>
            <a:chExt cx="8905101" cy="4972605"/>
          </a:xfrm>
        </p:grpSpPr>
        <p:grpSp>
          <p:nvGrpSpPr>
            <p:cNvPr id="990" name="Google Shape;990;p25"/>
            <p:cNvGrpSpPr/>
            <p:nvPr/>
          </p:nvGrpSpPr>
          <p:grpSpPr>
            <a:xfrm>
              <a:off x="-101031" y="-57080"/>
              <a:ext cx="2947722" cy="1343594"/>
              <a:chOff x="-130975" y="-101100"/>
              <a:chExt cx="4208025" cy="1918050"/>
            </a:xfrm>
          </p:grpSpPr>
          <p:sp>
            <p:nvSpPr>
              <p:cNvPr id="991" name="Google Shape;991;p25"/>
              <p:cNvSpPr/>
              <p:nvPr/>
            </p:nvSpPr>
            <p:spPr>
              <a:xfrm>
                <a:off x="-130975" y="-101100"/>
                <a:ext cx="4208025" cy="1918050"/>
              </a:xfrm>
              <a:custGeom>
                <a:rect b="b" l="l" r="r" t="t"/>
                <a:pathLst>
                  <a:path extrusionOk="0" h="76722" w="168321">
                    <a:moveTo>
                      <a:pt x="501" y="0"/>
                    </a:moveTo>
                    <a:lnTo>
                      <a:pt x="1" y="76722"/>
                    </a:lnTo>
                    <a:cubicBezTo>
                      <a:pt x="1" y="76722"/>
                      <a:pt x="23432" y="55435"/>
                      <a:pt x="61304" y="55435"/>
                    </a:cubicBezTo>
                    <a:cubicBezTo>
                      <a:pt x="65410" y="55435"/>
                      <a:pt x="69686" y="55686"/>
                      <a:pt x="74120" y="56240"/>
                    </a:cubicBezTo>
                    <a:cubicBezTo>
                      <a:pt x="79712" y="56939"/>
                      <a:pt x="85250" y="57294"/>
                      <a:pt x="90677" y="57294"/>
                    </a:cubicBezTo>
                    <a:cubicBezTo>
                      <a:pt x="129276" y="57294"/>
                      <a:pt x="162208" y="39365"/>
                      <a:pt x="16832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25"/>
              <p:cNvSpPr/>
              <p:nvPr/>
            </p:nvSpPr>
            <p:spPr>
              <a:xfrm>
                <a:off x="1863775" y="-101100"/>
                <a:ext cx="1588675" cy="613800"/>
              </a:xfrm>
              <a:custGeom>
                <a:rect b="b" l="l" r="r" t="t"/>
                <a:pathLst>
                  <a:path extrusionOk="0" h="24552" w="63547">
                    <a:moveTo>
                      <a:pt x="434" y="0"/>
                    </a:moveTo>
                    <a:lnTo>
                      <a:pt x="1" y="24551"/>
                    </a:lnTo>
                    <a:cubicBezTo>
                      <a:pt x="1" y="24551"/>
                      <a:pt x="30" y="24551"/>
                      <a:pt x="87" y="24551"/>
                    </a:cubicBezTo>
                    <a:cubicBezTo>
                      <a:pt x="2412" y="24551"/>
                      <a:pt x="51335" y="24265"/>
                      <a:pt x="63546" y="267"/>
                    </a:cubicBezTo>
                    <a:lnTo>
                      <a:pt x="4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5"/>
              <p:cNvSpPr/>
              <p:nvPr/>
            </p:nvSpPr>
            <p:spPr>
              <a:xfrm>
                <a:off x="-120125" y="-101100"/>
                <a:ext cx="1994775" cy="1013250"/>
              </a:xfrm>
              <a:custGeom>
                <a:rect b="b" l="l" r="r" t="t"/>
                <a:pathLst>
                  <a:path extrusionOk="0" h="40530" w="79791">
                    <a:moveTo>
                      <a:pt x="0" y="0"/>
                    </a:moveTo>
                    <a:lnTo>
                      <a:pt x="0" y="40529"/>
                    </a:lnTo>
                    <a:cubicBezTo>
                      <a:pt x="24159" y="25905"/>
                      <a:pt x="60684" y="24464"/>
                      <a:pt x="74141" y="24464"/>
                    </a:cubicBezTo>
                    <a:cubicBezTo>
                      <a:pt x="77444" y="24464"/>
                      <a:pt x="79357" y="24551"/>
                      <a:pt x="79357" y="24551"/>
                    </a:cubicBezTo>
                    <a:lnTo>
                      <a:pt x="79790" y="0"/>
                    </a:lnTo>
                    <a:close/>
                  </a:path>
                </a:pathLst>
              </a:custGeom>
              <a:solidFill>
                <a:srgbClr val="384B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25"/>
              <p:cNvSpPr/>
              <p:nvPr/>
            </p:nvSpPr>
            <p:spPr>
              <a:xfrm>
                <a:off x="491975" y="-21050"/>
                <a:ext cx="562100" cy="548750"/>
              </a:xfrm>
              <a:custGeom>
                <a:rect b="b" l="l" r="r" t="t"/>
                <a:pathLst>
                  <a:path extrusionOk="0" h="21950" w="22484">
                    <a:moveTo>
                      <a:pt x="10541" y="0"/>
                    </a:moveTo>
                    <a:lnTo>
                      <a:pt x="8340" y="8073"/>
                    </a:lnTo>
                    <a:lnTo>
                      <a:pt x="0" y="9107"/>
                    </a:lnTo>
                    <a:lnTo>
                      <a:pt x="7005" y="13710"/>
                    </a:lnTo>
                    <a:lnTo>
                      <a:pt x="5438" y="21949"/>
                    </a:lnTo>
                    <a:lnTo>
                      <a:pt x="11976" y="16712"/>
                    </a:lnTo>
                    <a:lnTo>
                      <a:pt x="19314" y="20749"/>
                    </a:lnTo>
                    <a:lnTo>
                      <a:pt x="16345" y="12910"/>
                    </a:lnTo>
                    <a:lnTo>
                      <a:pt x="22483" y="7172"/>
                    </a:lnTo>
                    <a:lnTo>
                      <a:pt x="22483" y="7172"/>
                    </a:lnTo>
                    <a:lnTo>
                      <a:pt x="14077" y="7572"/>
                    </a:lnTo>
                    <a:lnTo>
                      <a:pt x="105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5" name="Google Shape;995;p25"/>
            <p:cNvSpPr/>
            <p:nvPr/>
          </p:nvSpPr>
          <p:spPr>
            <a:xfrm rot="10800000">
              <a:off x="8680482" y="195052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8" y="2949"/>
                  </a:lnTo>
                  <a:lnTo>
                    <a:pt x="1976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6" name="Google Shape;996;p25"/>
            <p:cNvGrpSpPr/>
            <p:nvPr/>
          </p:nvGrpSpPr>
          <p:grpSpPr>
            <a:xfrm flipH="1">
              <a:off x="8408120" y="341150"/>
              <a:ext cx="395950" cy="396700"/>
              <a:chOff x="-135705" y="1037625"/>
              <a:chExt cx="395950" cy="396700"/>
            </a:xfrm>
          </p:grpSpPr>
          <p:sp>
            <p:nvSpPr>
              <p:cNvPr id="997" name="Google Shape;997;p25"/>
              <p:cNvSpPr/>
              <p:nvPr/>
            </p:nvSpPr>
            <p:spPr>
              <a:xfrm flipH="1" rot="10800000">
                <a:off x="12495" y="1249650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25"/>
              <p:cNvSpPr/>
              <p:nvPr/>
            </p:nvSpPr>
            <p:spPr>
              <a:xfrm flipH="1" rot="10800000">
                <a:off x="74795" y="124205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25"/>
              <p:cNvSpPr/>
              <p:nvPr/>
            </p:nvSpPr>
            <p:spPr>
              <a:xfrm flipH="1" rot="10800000">
                <a:off x="75545" y="12054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5"/>
              <p:cNvSpPr/>
              <p:nvPr/>
            </p:nvSpPr>
            <p:spPr>
              <a:xfrm flipH="1" rot="10800000">
                <a:off x="68720" y="1093100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25"/>
              <p:cNvSpPr/>
              <p:nvPr/>
            </p:nvSpPr>
            <p:spPr>
              <a:xfrm flipH="1" rot="10800000">
                <a:off x="-430" y="1037625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25"/>
              <p:cNvSpPr/>
              <p:nvPr/>
            </p:nvSpPr>
            <p:spPr>
              <a:xfrm flipH="1" rot="10800000">
                <a:off x="-80980" y="109917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5"/>
              <p:cNvSpPr/>
              <p:nvPr/>
            </p:nvSpPr>
            <p:spPr>
              <a:xfrm flipH="1" rot="10800000">
                <a:off x="-135705" y="12165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25"/>
              <p:cNvSpPr/>
              <p:nvPr/>
            </p:nvSpPr>
            <p:spPr>
              <a:xfrm flipH="1" rot="10800000">
                <a:off x="-74130" y="1248875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25"/>
              <p:cNvSpPr/>
              <p:nvPr/>
            </p:nvSpPr>
            <p:spPr>
              <a:xfrm flipH="1" rot="10800000">
                <a:off x="35270" y="121165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06" name="Google Shape;1006;p25"/>
            <p:cNvSpPr/>
            <p:nvPr/>
          </p:nvSpPr>
          <p:spPr>
            <a:xfrm rot="10800000">
              <a:off x="3599532" y="254500"/>
              <a:ext cx="49425" cy="86650"/>
            </a:xfrm>
            <a:custGeom>
              <a:rect b="b" l="l" r="r" t="t"/>
              <a:pathLst>
                <a:path extrusionOk="0" h="3466" w="1977">
                  <a:moveTo>
                    <a:pt x="1186" y="1"/>
                  </a:moveTo>
                  <a:lnTo>
                    <a:pt x="1" y="426"/>
                  </a:lnTo>
                  <a:lnTo>
                    <a:pt x="791" y="3466"/>
                  </a:lnTo>
                  <a:lnTo>
                    <a:pt x="1976" y="3071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5"/>
            <p:cNvSpPr/>
            <p:nvPr/>
          </p:nvSpPr>
          <p:spPr>
            <a:xfrm rot="10800000">
              <a:off x="6698032" y="167850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5"/>
            <p:cNvSpPr/>
            <p:nvPr/>
          </p:nvSpPr>
          <p:spPr>
            <a:xfrm rot="10800000">
              <a:off x="443307" y="1438213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5"/>
            <p:cNvSpPr/>
            <p:nvPr/>
          </p:nvSpPr>
          <p:spPr>
            <a:xfrm rot="10800000">
              <a:off x="5708232" y="484177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5"/>
            <p:cNvSpPr/>
            <p:nvPr/>
          </p:nvSpPr>
          <p:spPr>
            <a:xfrm rot="10800000">
              <a:off x="3116670" y="4562550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5"/>
            <p:cNvSpPr/>
            <p:nvPr/>
          </p:nvSpPr>
          <p:spPr>
            <a:xfrm rot="10800000">
              <a:off x="8406057" y="4689350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" name="Google Shape;1013;p26"/>
          <p:cNvGrpSpPr/>
          <p:nvPr/>
        </p:nvGrpSpPr>
        <p:grpSpPr>
          <a:xfrm>
            <a:off x="-104625" y="-104812"/>
            <a:ext cx="9043063" cy="5069062"/>
            <a:chOff x="-104625" y="-104812"/>
            <a:chExt cx="9043063" cy="5069062"/>
          </a:xfrm>
        </p:grpSpPr>
        <p:sp>
          <p:nvSpPr>
            <p:cNvPr id="1014" name="Google Shape;1014;p26"/>
            <p:cNvSpPr/>
            <p:nvPr/>
          </p:nvSpPr>
          <p:spPr>
            <a:xfrm>
              <a:off x="5961763" y="4884050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6"/>
            <p:cNvSpPr/>
            <p:nvPr/>
          </p:nvSpPr>
          <p:spPr>
            <a:xfrm>
              <a:off x="4247775" y="4877600"/>
              <a:ext cx="49425" cy="86650"/>
            </a:xfrm>
            <a:custGeom>
              <a:rect b="b" l="l" r="r" t="t"/>
              <a:pathLst>
                <a:path extrusionOk="0" h="3466" w="1977">
                  <a:moveTo>
                    <a:pt x="1186" y="1"/>
                  </a:moveTo>
                  <a:lnTo>
                    <a:pt x="1" y="426"/>
                  </a:lnTo>
                  <a:lnTo>
                    <a:pt x="791" y="3466"/>
                  </a:lnTo>
                  <a:lnTo>
                    <a:pt x="1976" y="3071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16" name="Google Shape;1016;p26"/>
            <p:cNvGrpSpPr/>
            <p:nvPr/>
          </p:nvGrpSpPr>
          <p:grpSpPr>
            <a:xfrm flipH="1">
              <a:off x="-104625" y="-104812"/>
              <a:ext cx="1483300" cy="1277975"/>
              <a:chOff x="6715388" y="2456263"/>
              <a:chExt cx="1483300" cy="1277975"/>
            </a:xfrm>
          </p:grpSpPr>
          <p:sp>
            <p:nvSpPr>
              <p:cNvPr id="1017" name="Google Shape;1017;p26"/>
              <p:cNvSpPr/>
              <p:nvPr/>
            </p:nvSpPr>
            <p:spPr>
              <a:xfrm>
                <a:off x="7533063" y="2522063"/>
                <a:ext cx="218100" cy="508650"/>
              </a:xfrm>
              <a:custGeom>
                <a:rect b="b" l="l" r="r" t="t"/>
                <a:pathLst>
                  <a:path extrusionOk="0" h="20346" w="8724">
                    <a:moveTo>
                      <a:pt x="6441" y="1"/>
                    </a:moveTo>
                    <a:cubicBezTo>
                      <a:pt x="5716" y="1"/>
                      <a:pt x="4695" y="1082"/>
                      <a:pt x="3165" y="4000"/>
                    </a:cubicBezTo>
                    <a:cubicBezTo>
                      <a:pt x="1" y="10066"/>
                      <a:pt x="1801" y="18947"/>
                      <a:pt x="1801" y="18947"/>
                    </a:cubicBezTo>
                    <a:lnTo>
                      <a:pt x="3987" y="20345"/>
                    </a:lnTo>
                    <a:cubicBezTo>
                      <a:pt x="8322" y="12951"/>
                      <a:pt x="8724" y="5836"/>
                      <a:pt x="8025" y="2829"/>
                    </a:cubicBezTo>
                    <a:cubicBezTo>
                      <a:pt x="7662" y="1260"/>
                      <a:pt x="7224" y="1"/>
                      <a:pt x="6441" y="1"/>
                    </a:cubicBezTo>
                    <a:close/>
                  </a:path>
                </a:pathLst>
              </a:custGeom>
              <a:solidFill>
                <a:srgbClr val="8285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26"/>
              <p:cNvSpPr/>
              <p:nvPr/>
            </p:nvSpPr>
            <p:spPr>
              <a:xfrm>
                <a:off x="7621788" y="2603438"/>
                <a:ext cx="409525" cy="465300"/>
              </a:xfrm>
              <a:custGeom>
                <a:rect b="b" l="l" r="r" t="t"/>
                <a:pathLst>
                  <a:path extrusionOk="0" h="18612" w="16381">
                    <a:moveTo>
                      <a:pt x="13995" y="1"/>
                    </a:moveTo>
                    <a:cubicBezTo>
                      <a:pt x="12365" y="1"/>
                      <a:pt x="9732" y="969"/>
                      <a:pt x="6766" y="3874"/>
                    </a:cubicBezTo>
                    <a:cubicBezTo>
                      <a:pt x="2465" y="8087"/>
                      <a:pt x="0" y="16950"/>
                      <a:pt x="0" y="16950"/>
                    </a:cubicBezTo>
                    <a:lnTo>
                      <a:pt x="1626" y="18611"/>
                    </a:lnTo>
                    <a:cubicBezTo>
                      <a:pt x="3811" y="17527"/>
                      <a:pt x="7535" y="14993"/>
                      <a:pt x="10996" y="10867"/>
                    </a:cubicBezTo>
                    <a:cubicBezTo>
                      <a:pt x="14458" y="6741"/>
                      <a:pt x="16380" y="1479"/>
                      <a:pt x="15524" y="501"/>
                    </a:cubicBezTo>
                    <a:cubicBezTo>
                      <a:pt x="15258" y="197"/>
                      <a:pt x="14728" y="1"/>
                      <a:pt x="13995" y="1"/>
                    </a:cubicBezTo>
                    <a:close/>
                  </a:path>
                </a:pathLst>
              </a:custGeom>
              <a:solidFill>
                <a:srgbClr val="384B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26"/>
              <p:cNvSpPr/>
              <p:nvPr/>
            </p:nvSpPr>
            <p:spPr>
              <a:xfrm>
                <a:off x="7662438" y="2975638"/>
                <a:ext cx="518525" cy="208425"/>
              </a:xfrm>
              <a:custGeom>
                <a:rect b="b" l="l" r="r" t="t"/>
                <a:pathLst>
                  <a:path extrusionOk="0" h="8337" w="20741">
                    <a:moveTo>
                      <a:pt x="11816" y="1"/>
                    </a:moveTo>
                    <a:cubicBezTo>
                      <a:pt x="5944" y="1"/>
                      <a:pt x="0" y="3723"/>
                      <a:pt x="0" y="3723"/>
                    </a:cubicBezTo>
                    <a:lnTo>
                      <a:pt x="210" y="6223"/>
                    </a:lnTo>
                    <a:cubicBezTo>
                      <a:pt x="3882" y="7754"/>
                      <a:pt x="7016" y="8336"/>
                      <a:pt x="9643" y="8336"/>
                    </a:cubicBezTo>
                    <a:cubicBezTo>
                      <a:pt x="17420" y="8336"/>
                      <a:pt x="20741" y="3231"/>
                      <a:pt x="20349" y="2552"/>
                    </a:cubicBezTo>
                    <a:cubicBezTo>
                      <a:pt x="19842" y="1660"/>
                      <a:pt x="19964" y="1014"/>
                      <a:pt x="13583" y="122"/>
                    </a:cubicBezTo>
                    <a:cubicBezTo>
                      <a:pt x="12999" y="39"/>
                      <a:pt x="12408" y="1"/>
                      <a:pt x="11816" y="1"/>
                    </a:cubicBezTo>
                    <a:close/>
                  </a:path>
                </a:pathLst>
              </a:custGeom>
              <a:solidFill>
                <a:srgbClr val="8285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p26"/>
              <p:cNvSpPr/>
              <p:nvPr/>
            </p:nvSpPr>
            <p:spPr>
              <a:xfrm>
                <a:off x="7664613" y="3108463"/>
                <a:ext cx="417400" cy="44175"/>
              </a:xfrm>
              <a:custGeom>
                <a:rect b="b" l="l" r="r" t="t"/>
                <a:pathLst>
                  <a:path extrusionOk="0" h="1767" w="16696">
                    <a:moveTo>
                      <a:pt x="16695" y="1"/>
                    </a:moveTo>
                    <a:cubicBezTo>
                      <a:pt x="16468" y="36"/>
                      <a:pt x="16328" y="71"/>
                      <a:pt x="16083" y="176"/>
                    </a:cubicBezTo>
                    <a:cubicBezTo>
                      <a:pt x="16014" y="193"/>
                      <a:pt x="15891" y="263"/>
                      <a:pt x="15734" y="316"/>
                    </a:cubicBezTo>
                    <a:cubicBezTo>
                      <a:pt x="15629" y="351"/>
                      <a:pt x="15507" y="403"/>
                      <a:pt x="15402" y="438"/>
                    </a:cubicBezTo>
                    <a:cubicBezTo>
                      <a:pt x="15279" y="473"/>
                      <a:pt x="15174" y="525"/>
                      <a:pt x="15052" y="560"/>
                    </a:cubicBezTo>
                    <a:cubicBezTo>
                      <a:pt x="14807" y="648"/>
                      <a:pt x="14563" y="735"/>
                      <a:pt x="14300" y="805"/>
                    </a:cubicBezTo>
                    <a:cubicBezTo>
                      <a:pt x="13793" y="945"/>
                      <a:pt x="13252" y="1085"/>
                      <a:pt x="12727" y="1190"/>
                    </a:cubicBezTo>
                    <a:cubicBezTo>
                      <a:pt x="11678" y="1399"/>
                      <a:pt x="10664" y="1504"/>
                      <a:pt x="9895" y="1557"/>
                    </a:cubicBezTo>
                    <a:cubicBezTo>
                      <a:pt x="9528" y="1574"/>
                      <a:pt x="9213" y="1592"/>
                      <a:pt x="9004" y="1592"/>
                    </a:cubicBezTo>
                    <a:lnTo>
                      <a:pt x="8322" y="1592"/>
                    </a:lnTo>
                    <a:cubicBezTo>
                      <a:pt x="8112" y="1592"/>
                      <a:pt x="7797" y="1592"/>
                      <a:pt x="7413" y="1574"/>
                    </a:cubicBezTo>
                    <a:cubicBezTo>
                      <a:pt x="6661" y="1539"/>
                      <a:pt x="5647" y="1452"/>
                      <a:pt x="4581" y="1295"/>
                    </a:cubicBezTo>
                    <a:cubicBezTo>
                      <a:pt x="3514" y="1120"/>
                      <a:pt x="2413" y="875"/>
                      <a:pt x="1504" y="630"/>
                    </a:cubicBezTo>
                    <a:cubicBezTo>
                      <a:pt x="1382" y="595"/>
                      <a:pt x="1277" y="560"/>
                      <a:pt x="1172" y="525"/>
                    </a:cubicBezTo>
                    <a:cubicBezTo>
                      <a:pt x="1067" y="508"/>
                      <a:pt x="962" y="473"/>
                      <a:pt x="875" y="438"/>
                    </a:cubicBezTo>
                    <a:cubicBezTo>
                      <a:pt x="840" y="438"/>
                      <a:pt x="805" y="420"/>
                      <a:pt x="770" y="403"/>
                    </a:cubicBezTo>
                    <a:cubicBezTo>
                      <a:pt x="700" y="386"/>
                      <a:pt x="647" y="368"/>
                      <a:pt x="612" y="368"/>
                    </a:cubicBezTo>
                    <a:cubicBezTo>
                      <a:pt x="368" y="281"/>
                      <a:pt x="228" y="263"/>
                      <a:pt x="1" y="246"/>
                    </a:cubicBezTo>
                    <a:lnTo>
                      <a:pt x="1" y="246"/>
                    </a:lnTo>
                    <a:cubicBezTo>
                      <a:pt x="193" y="368"/>
                      <a:pt x="315" y="438"/>
                      <a:pt x="560" y="525"/>
                    </a:cubicBezTo>
                    <a:cubicBezTo>
                      <a:pt x="595" y="543"/>
                      <a:pt x="647" y="560"/>
                      <a:pt x="717" y="578"/>
                    </a:cubicBezTo>
                    <a:cubicBezTo>
                      <a:pt x="752" y="578"/>
                      <a:pt x="787" y="595"/>
                      <a:pt x="822" y="613"/>
                    </a:cubicBezTo>
                    <a:cubicBezTo>
                      <a:pt x="910" y="630"/>
                      <a:pt x="1015" y="665"/>
                      <a:pt x="1119" y="700"/>
                    </a:cubicBezTo>
                    <a:cubicBezTo>
                      <a:pt x="1224" y="735"/>
                      <a:pt x="1347" y="753"/>
                      <a:pt x="1452" y="788"/>
                    </a:cubicBezTo>
                    <a:cubicBezTo>
                      <a:pt x="2378" y="1050"/>
                      <a:pt x="3479" y="1295"/>
                      <a:pt x="4546" y="1452"/>
                    </a:cubicBezTo>
                    <a:cubicBezTo>
                      <a:pt x="5612" y="1627"/>
                      <a:pt x="6644" y="1714"/>
                      <a:pt x="7413" y="1749"/>
                    </a:cubicBezTo>
                    <a:cubicBezTo>
                      <a:pt x="7797" y="1767"/>
                      <a:pt x="8095" y="1767"/>
                      <a:pt x="8322" y="1767"/>
                    </a:cubicBezTo>
                    <a:lnTo>
                      <a:pt x="9004" y="1767"/>
                    </a:lnTo>
                    <a:cubicBezTo>
                      <a:pt x="9213" y="1767"/>
                      <a:pt x="9528" y="1749"/>
                      <a:pt x="9913" y="1732"/>
                    </a:cubicBezTo>
                    <a:cubicBezTo>
                      <a:pt x="10682" y="1679"/>
                      <a:pt x="11696" y="1574"/>
                      <a:pt x="12762" y="1364"/>
                    </a:cubicBezTo>
                    <a:cubicBezTo>
                      <a:pt x="13286" y="1260"/>
                      <a:pt x="13828" y="1120"/>
                      <a:pt x="14353" y="962"/>
                    </a:cubicBezTo>
                    <a:cubicBezTo>
                      <a:pt x="14598" y="892"/>
                      <a:pt x="14860" y="805"/>
                      <a:pt x="15105" y="735"/>
                    </a:cubicBezTo>
                    <a:cubicBezTo>
                      <a:pt x="15227" y="683"/>
                      <a:pt x="15349" y="648"/>
                      <a:pt x="15454" y="595"/>
                    </a:cubicBezTo>
                    <a:cubicBezTo>
                      <a:pt x="15577" y="560"/>
                      <a:pt x="15681" y="508"/>
                      <a:pt x="15786" y="473"/>
                    </a:cubicBezTo>
                    <a:cubicBezTo>
                      <a:pt x="15961" y="420"/>
                      <a:pt x="16083" y="351"/>
                      <a:pt x="16153" y="333"/>
                    </a:cubicBezTo>
                    <a:cubicBezTo>
                      <a:pt x="16398" y="228"/>
                      <a:pt x="16521" y="141"/>
                      <a:pt x="16695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26"/>
              <p:cNvSpPr/>
              <p:nvPr/>
            </p:nvSpPr>
            <p:spPr>
              <a:xfrm>
                <a:off x="7613038" y="3131188"/>
                <a:ext cx="455625" cy="379775"/>
              </a:xfrm>
              <a:custGeom>
                <a:rect b="b" l="l" r="r" t="t"/>
                <a:pathLst>
                  <a:path extrusionOk="0" h="15191" w="18225">
                    <a:moveTo>
                      <a:pt x="2186" y="1"/>
                    </a:moveTo>
                    <a:lnTo>
                      <a:pt x="1" y="2378"/>
                    </a:lnTo>
                    <a:cubicBezTo>
                      <a:pt x="2361" y="7675"/>
                      <a:pt x="7675" y="11504"/>
                      <a:pt x="12762" y="14161"/>
                    </a:cubicBezTo>
                    <a:cubicBezTo>
                      <a:pt x="14111" y="14861"/>
                      <a:pt x="15202" y="15191"/>
                      <a:pt x="16004" y="15191"/>
                    </a:cubicBezTo>
                    <a:cubicBezTo>
                      <a:pt x="18224" y="15191"/>
                      <a:pt x="18222" y="12658"/>
                      <a:pt x="15332" y="8444"/>
                    </a:cubicBezTo>
                    <a:cubicBezTo>
                      <a:pt x="11416" y="2711"/>
                      <a:pt x="2186" y="1"/>
                      <a:pt x="2186" y="1"/>
                    </a:cubicBezTo>
                    <a:close/>
                  </a:path>
                </a:pathLst>
              </a:custGeom>
              <a:solidFill>
                <a:srgbClr val="8285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26"/>
              <p:cNvSpPr/>
              <p:nvPr/>
            </p:nvSpPr>
            <p:spPr>
              <a:xfrm>
                <a:off x="7647563" y="3142988"/>
                <a:ext cx="333050" cy="231675"/>
              </a:xfrm>
              <a:custGeom>
                <a:rect b="b" l="l" r="r" t="t"/>
                <a:pathLst>
                  <a:path extrusionOk="0" h="9267" w="13322">
                    <a:moveTo>
                      <a:pt x="1" y="1"/>
                    </a:moveTo>
                    <a:lnTo>
                      <a:pt x="1" y="1"/>
                    </a:lnTo>
                    <a:cubicBezTo>
                      <a:pt x="193" y="141"/>
                      <a:pt x="316" y="228"/>
                      <a:pt x="543" y="333"/>
                    </a:cubicBezTo>
                    <a:cubicBezTo>
                      <a:pt x="578" y="351"/>
                      <a:pt x="630" y="368"/>
                      <a:pt x="683" y="403"/>
                    </a:cubicBezTo>
                    <a:cubicBezTo>
                      <a:pt x="875" y="490"/>
                      <a:pt x="1102" y="595"/>
                      <a:pt x="1347" y="718"/>
                    </a:cubicBezTo>
                    <a:cubicBezTo>
                      <a:pt x="2169" y="1120"/>
                      <a:pt x="3113" y="1609"/>
                      <a:pt x="4004" y="2116"/>
                    </a:cubicBezTo>
                    <a:cubicBezTo>
                      <a:pt x="4441" y="2361"/>
                      <a:pt x="4878" y="2606"/>
                      <a:pt x="5280" y="2850"/>
                    </a:cubicBezTo>
                    <a:cubicBezTo>
                      <a:pt x="5473" y="2973"/>
                      <a:pt x="5665" y="3095"/>
                      <a:pt x="5840" y="3200"/>
                    </a:cubicBezTo>
                    <a:cubicBezTo>
                      <a:pt x="6014" y="3305"/>
                      <a:pt x="6172" y="3410"/>
                      <a:pt x="6329" y="3515"/>
                    </a:cubicBezTo>
                    <a:cubicBezTo>
                      <a:pt x="6941" y="3899"/>
                      <a:pt x="7326" y="4162"/>
                      <a:pt x="7326" y="4162"/>
                    </a:cubicBezTo>
                    <a:cubicBezTo>
                      <a:pt x="7326" y="4162"/>
                      <a:pt x="7413" y="4231"/>
                      <a:pt x="7588" y="4354"/>
                    </a:cubicBezTo>
                    <a:cubicBezTo>
                      <a:pt x="7745" y="4459"/>
                      <a:pt x="8007" y="4634"/>
                      <a:pt x="8287" y="4843"/>
                    </a:cubicBezTo>
                    <a:cubicBezTo>
                      <a:pt x="8567" y="5071"/>
                      <a:pt x="8916" y="5315"/>
                      <a:pt x="9283" y="5595"/>
                    </a:cubicBezTo>
                    <a:cubicBezTo>
                      <a:pt x="9633" y="5892"/>
                      <a:pt x="10035" y="6189"/>
                      <a:pt x="10420" y="6521"/>
                    </a:cubicBezTo>
                    <a:cubicBezTo>
                      <a:pt x="10612" y="6696"/>
                      <a:pt x="10804" y="6871"/>
                      <a:pt x="10997" y="7028"/>
                    </a:cubicBezTo>
                    <a:lnTo>
                      <a:pt x="11294" y="7291"/>
                    </a:lnTo>
                    <a:cubicBezTo>
                      <a:pt x="11381" y="7378"/>
                      <a:pt x="11469" y="7465"/>
                      <a:pt x="11556" y="7553"/>
                    </a:cubicBezTo>
                    <a:cubicBezTo>
                      <a:pt x="11748" y="7728"/>
                      <a:pt x="11923" y="7903"/>
                      <a:pt x="12098" y="8077"/>
                    </a:cubicBezTo>
                    <a:cubicBezTo>
                      <a:pt x="12185" y="8165"/>
                      <a:pt x="12273" y="8235"/>
                      <a:pt x="12360" y="8322"/>
                    </a:cubicBezTo>
                    <a:cubicBezTo>
                      <a:pt x="12430" y="8409"/>
                      <a:pt x="12500" y="8497"/>
                      <a:pt x="12587" y="8567"/>
                    </a:cubicBezTo>
                    <a:cubicBezTo>
                      <a:pt x="12692" y="8707"/>
                      <a:pt x="12797" y="8812"/>
                      <a:pt x="12832" y="8864"/>
                    </a:cubicBezTo>
                    <a:cubicBezTo>
                      <a:pt x="13024" y="9039"/>
                      <a:pt x="13147" y="9144"/>
                      <a:pt x="13322" y="9266"/>
                    </a:cubicBezTo>
                    <a:cubicBezTo>
                      <a:pt x="13217" y="9056"/>
                      <a:pt x="13147" y="8934"/>
                      <a:pt x="12972" y="8742"/>
                    </a:cubicBezTo>
                    <a:cubicBezTo>
                      <a:pt x="12920" y="8689"/>
                      <a:pt x="12815" y="8584"/>
                      <a:pt x="12710" y="8462"/>
                    </a:cubicBezTo>
                    <a:cubicBezTo>
                      <a:pt x="12622" y="8375"/>
                      <a:pt x="12552" y="8287"/>
                      <a:pt x="12483" y="8200"/>
                    </a:cubicBezTo>
                    <a:cubicBezTo>
                      <a:pt x="12395" y="8112"/>
                      <a:pt x="12308" y="8042"/>
                      <a:pt x="12220" y="7955"/>
                    </a:cubicBezTo>
                    <a:cubicBezTo>
                      <a:pt x="12046" y="7780"/>
                      <a:pt x="11871" y="7605"/>
                      <a:pt x="11678" y="7431"/>
                    </a:cubicBezTo>
                    <a:cubicBezTo>
                      <a:pt x="11591" y="7343"/>
                      <a:pt x="11504" y="7256"/>
                      <a:pt x="11399" y="7168"/>
                    </a:cubicBezTo>
                    <a:lnTo>
                      <a:pt x="11119" y="6906"/>
                    </a:lnTo>
                    <a:cubicBezTo>
                      <a:pt x="10927" y="6731"/>
                      <a:pt x="10717" y="6556"/>
                      <a:pt x="10525" y="6399"/>
                    </a:cubicBezTo>
                    <a:cubicBezTo>
                      <a:pt x="10140" y="6049"/>
                      <a:pt x="9738" y="5752"/>
                      <a:pt x="9388" y="5455"/>
                    </a:cubicBezTo>
                    <a:cubicBezTo>
                      <a:pt x="9021" y="5175"/>
                      <a:pt x="8672" y="4931"/>
                      <a:pt x="8392" y="4703"/>
                    </a:cubicBezTo>
                    <a:cubicBezTo>
                      <a:pt x="8095" y="4494"/>
                      <a:pt x="7850" y="4336"/>
                      <a:pt x="7675" y="4214"/>
                    </a:cubicBezTo>
                    <a:cubicBezTo>
                      <a:pt x="7518" y="4092"/>
                      <a:pt x="7413" y="4022"/>
                      <a:pt x="7413" y="4022"/>
                    </a:cubicBezTo>
                    <a:cubicBezTo>
                      <a:pt x="7413" y="4022"/>
                      <a:pt x="7028" y="3759"/>
                      <a:pt x="6417" y="3375"/>
                    </a:cubicBezTo>
                    <a:cubicBezTo>
                      <a:pt x="6277" y="3270"/>
                      <a:pt x="6102" y="3165"/>
                      <a:pt x="5927" y="3060"/>
                    </a:cubicBezTo>
                    <a:cubicBezTo>
                      <a:pt x="5752" y="2938"/>
                      <a:pt x="5560" y="2833"/>
                      <a:pt x="5368" y="2711"/>
                    </a:cubicBezTo>
                    <a:cubicBezTo>
                      <a:pt x="4966" y="2466"/>
                      <a:pt x="4529" y="2221"/>
                      <a:pt x="4092" y="1959"/>
                    </a:cubicBezTo>
                    <a:cubicBezTo>
                      <a:pt x="3200" y="1452"/>
                      <a:pt x="2238" y="962"/>
                      <a:pt x="1434" y="560"/>
                    </a:cubicBezTo>
                    <a:cubicBezTo>
                      <a:pt x="1172" y="438"/>
                      <a:pt x="945" y="333"/>
                      <a:pt x="753" y="246"/>
                    </a:cubicBezTo>
                    <a:cubicBezTo>
                      <a:pt x="700" y="211"/>
                      <a:pt x="648" y="193"/>
                      <a:pt x="613" y="176"/>
                    </a:cubicBezTo>
                    <a:cubicBezTo>
                      <a:pt x="385" y="71"/>
                      <a:pt x="228" y="36"/>
                      <a:pt x="1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26"/>
              <p:cNvSpPr/>
              <p:nvPr/>
            </p:nvSpPr>
            <p:spPr>
              <a:xfrm>
                <a:off x="7656313" y="3114363"/>
                <a:ext cx="542375" cy="259925"/>
              </a:xfrm>
              <a:custGeom>
                <a:rect b="b" l="l" r="r" t="t"/>
                <a:pathLst>
                  <a:path extrusionOk="0" h="10397" w="21695">
                    <a:moveTo>
                      <a:pt x="1301" y="0"/>
                    </a:moveTo>
                    <a:cubicBezTo>
                      <a:pt x="688" y="0"/>
                      <a:pt x="333" y="10"/>
                      <a:pt x="333" y="10"/>
                    </a:cubicBezTo>
                    <a:lnTo>
                      <a:pt x="1" y="1006"/>
                    </a:lnTo>
                    <a:cubicBezTo>
                      <a:pt x="8580" y="8602"/>
                      <a:pt x="13530" y="10396"/>
                      <a:pt x="16307" y="10396"/>
                    </a:cubicBezTo>
                    <a:cubicBezTo>
                      <a:pt x="18413" y="10396"/>
                      <a:pt x="19268" y="9364"/>
                      <a:pt x="19510" y="9048"/>
                    </a:cubicBezTo>
                    <a:cubicBezTo>
                      <a:pt x="20087" y="8313"/>
                      <a:pt x="21695" y="5114"/>
                      <a:pt x="16503" y="2422"/>
                    </a:cubicBezTo>
                    <a:cubicBezTo>
                      <a:pt x="12245" y="200"/>
                      <a:pt x="4095" y="0"/>
                      <a:pt x="1301" y="0"/>
                    </a:cubicBezTo>
                    <a:close/>
                  </a:path>
                </a:pathLst>
              </a:custGeom>
              <a:solidFill>
                <a:srgbClr val="384B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26"/>
              <p:cNvSpPr/>
              <p:nvPr/>
            </p:nvSpPr>
            <p:spPr>
              <a:xfrm>
                <a:off x="7444713" y="3190638"/>
                <a:ext cx="280250" cy="543600"/>
              </a:xfrm>
              <a:custGeom>
                <a:rect b="b" l="l" r="r" t="t"/>
                <a:pathLst>
                  <a:path extrusionOk="0" h="21744" w="11210">
                    <a:moveTo>
                      <a:pt x="6734" y="0"/>
                    </a:moveTo>
                    <a:lnTo>
                      <a:pt x="3133" y="612"/>
                    </a:lnTo>
                    <a:cubicBezTo>
                      <a:pt x="3133" y="612"/>
                      <a:pt x="1664" y="3532"/>
                      <a:pt x="843" y="6486"/>
                    </a:cubicBezTo>
                    <a:cubicBezTo>
                      <a:pt x="0" y="9515"/>
                      <a:pt x="839" y="21744"/>
                      <a:pt x="4819" y="21744"/>
                    </a:cubicBezTo>
                    <a:cubicBezTo>
                      <a:pt x="5134" y="21744"/>
                      <a:pt x="5469" y="21667"/>
                      <a:pt x="5825" y="21502"/>
                    </a:cubicBezTo>
                    <a:cubicBezTo>
                      <a:pt x="10667" y="19247"/>
                      <a:pt x="11209" y="10804"/>
                      <a:pt x="9443" y="6923"/>
                    </a:cubicBezTo>
                    <a:cubicBezTo>
                      <a:pt x="7678" y="3042"/>
                      <a:pt x="6734" y="0"/>
                      <a:pt x="6734" y="0"/>
                    </a:cubicBezTo>
                    <a:close/>
                  </a:path>
                </a:pathLst>
              </a:custGeom>
              <a:solidFill>
                <a:srgbClr val="8285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26"/>
              <p:cNvSpPr/>
              <p:nvPr/>
            </p:nvSpPr>
            <p:spPr>
              <a:xfrm>
                <a:off x="7581138" y="3195438"/>
                <a:ext cx="45050" cy="436625"/>
              </a:xfrm>
              <a:custGeom>
                <a:rect b="b" l="l" r="r" t="t"/>
                <a:pathLst>
                  <a:path extrusionOk="0" h="17465" w="1802">
                    <a:moveTo>
                      <a:pt x="1" y="1"/>
                    </a:moveTo>
                    <a:cubicBezTo>
                      <a:pt x="1" y="228"/>
                      <a:pt x="18" y="385"/>
                      <a:pt x="71" y="630"/>
                    </a:cubicBezTo>
                    <a:cubicBezTo>
                      <a:pt x="123" y="805"/>
                      <a:pt x="210" y="1137"/>
                      <a:pt x="315" y="1557"/>
                    </a:cubicBezTo>
                    <a:cubicBezTo>
                      <a:pt x="543" y="2518"/>
                      <a:pt x="787" y="3672"/>
                      <a:pt x="962" y="4773"/>
                    </a:cubicBezTo>
                    <a:cubicBezTo>
                      <a:pt x="1172" y="5874"/>
                      <a:pt x="1312" y="6941"/>
                      <a:pt x="1399" y="7727"/>
                    </a:cubicBezTo>
                    <a:cubicBezTo>
                      <a:pt x="1469" y="8514"/>
                      <a:pt x="1504" y="9021"/>
                      <a:pt x="1504" y="9021"/>
                    </a:cubicBezTo>
                    <a:cubicBezTo>
                      <a:pt x="1504" y="9021"/>
                      <a:pt x="1557" y="9528"/>
                      <a:pt x="1592" y="10315"/>
                    </a:cubicBezTo>
                    <a:cubicBezTo>
                      <a:pt x="1609" y="11101"/>
                      <a:pt x="1626" y="12168"/>
                      <a:pt x="1539" y="13286"/>
                    </a:cubicBezTo>
                    <a:cubicBezTo>
                      <a:pt x="1487" y="13846"/>
                      <a:pt x="1417" y="14405"/>
                      <a:pt x="1312" y="14947"/>
                    </a:cubicBezTo>
                    <a:cubicBezTo>
                      <a:pt x="1259" y="15227"/>
                      <a:pt x="1207" y="15489"/>
                      <a:pt x="1154" y="15751"/>
                    </a:cubicBezTo>
                    <a:cubicBezTo>
                      <a:pt x="1120" y="15874"/>
                      <a:pt x="1085" y="16014"/>
                      <a:pt x="1050" y="16136"/>
                    </a:cubicBezTo>
                    <a:cubicBezTo>
                      <a:pt x="1032" y="16188"/>
                      <a:pt x="1015" y="16258"/>
                      <a:pt x="997" y="16311"/>
                    </a:cubicBezTo>
                    <a:cubicBezTo>
                      <a:pt x="980" y="16363"/>
                      <a:pt x="962" y="16433"/>
                      <a:pt x="945" y="16486"/>
                    </a:cubicBezTo>
                    <a:cubicBezTo>
                      <a:pt x="892" y="16643"/>
                      <a:pt x="840" y="16783"/>
                      <a:pt x="822" y="16853"/>
                    </a:cubicBezTo>
                    <a:cubicBezTo>
                      <a:pt x="735" y="17080"/>
                      <a:pt x="700" y="17237"/>
                      <a:pt x="682" y="17465"/>
                    </a:cubicBezTo>
                    <a:cubicBezTo>
                      <a:pt x="805" y="17272"/>
                      <a:pt x="892" y="17150"/>
                      <a:pt x="980" y="16905"/>
                    </a:cubicBezTo>
                    <a:cubicBezTo>
                      <a:pt x="1015" y="16835"/>
                      <a:pt x="1050" y="16695"/>
                      <a:pt x="1102" y="16538"/>
                    </a:cubicBezTo>
                    <a:cubicBezTo>
                      <a:pt x="1120" y="16468"/>
                      <a:pt x="1137" y="16416"/>
                      <a:pt x="1154" y="16363"/>
                    </a:cubicBezTo>
                    <a:cubicBezTo>
                      <a:pt x="1189" y="16311"/>
                      <a:pt x="1189" y="16241"/>
                      <a:pt x="1207" y="16171"/>
                    </a:cubicBezTo>
                    <a:cubicBezTo>
                      <a:pt x="1242" y="16049"/>
                      <a:pt x="1277" y="15926"/>
                      <a:pt x="1312" y="15786"/>
                    </a:cubicBezTo>
                    <a:cubicBezTo>
                      <a:pt x="1382" y="15524"/>
                      <a:pt x="1434" y="15262"/>
                      <a:pt x="1487" y="14982"/>
                    </a:cubicBezTo>
                    <a:cubicBezTo>
                      <a:pt x="1574" y="14423"/>
                      <a:pt x="1661" y="13863"/>
                      <a:pt x="1696" y="13304"/>
                    </a:cubicBezTo>
                    <a:cubicBezTo>
                      <a:pt x="1801" y="12168"/>
                      <a:pt x="1784" y="11101"/>
                      <a:pt x="1749" y="10297"/>
                    </a:cubicBezTo>
                    <a:cubicBezTo>
                      <a:pt x="1731" y="9511"/>
                      <a:pt x="1679" y="9004"/>
                      <a:pt x="1679" y="9004"/>
                    </a:cubicBezTo>
                    <a:cubicBezTo>
                      <a:pt x="1679" y="9004"/>
                      <a:pt x="1644" y="8497"/>
                      <a:pt x="1557" y="7710"/>
                    </a:cubicBezTo>
                    <a:cubicBezTo>
                      <a:pt x="1487" y="6923"/>
                      <a:pt x="1329" y="5857"/>
                      <a:pt x="1137" y="4738"/>
                    </a:cubicBezTo>
                    <a:cubicBezTo>
                      <a:pt x="945" y="3637"/>
                      <a:pt x="700" y="2483"/>
                      <a:pt x="473" y="1522"/>
                    </a:cubicBezTo>
                    <a:cubicBezTo>
                      <a:pt x="403" y="1224"/>
                      <a:pt x="333" y="962"/>
                      <a:pt x="280" y="735"/>
                    </a:cubicBezTo>
                    <a:cubicBezTo>
                      <a:pt x="263" y="682"/>
                      <a:pt x="245" y="630"/>
                      <a:pt x="245" y="595"/>
                    </a:cubicBezTo>
                    <a:cubicBezTo>
                      <a:pt x="176" y="333"/>
                      <a:pt x="106" y="210"/>
                      <a:pt x="1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26"/>
              <p:cNvSpPr/>
              <p:nvPr/>
            </p:nvSpPr>
            <p:spPr>
              <a:xfrm>
                <a:off x="7571088" y="3181888"/>
                <a:ext cx="397275" cy="481675"/>
              </a:xfrm>
              <a:custGeom>
                <a:rect b="b" l="l" r="r" t="t"/>
                <a:pathLst>
                  <a:path extrusionOk="0" h="19267" w="15891">
                    <a:moveTo>
                      <a:pt x="1889" y="1"/>
                    </a:moveTo>
                    <a:lnTo>
                      <a:pt x="1" y="560"/>
                    </a:lnTo>
                    <a:cubicBezTo>
                      <a:pt x="1" y="560"/>
                      <a:pt x="455" y="10647"/>
                      <a:pt x="7168" y="16958"/>
                    </a:cubicBezTo>
                    <a:cubicBezTo>
                      <a:pt x="8823" y="18518"/>
                      <a:pt x="10470" y="19267"/>
                      <a:pt x="11735" y="19267"/>
                    </a:cubicBezTo>
                    <a:cubicBezTo>
                      <a:pt x="15600" y="19267"/>
                      <a:pt x="15891" y="12264"/>
                      <a:pt x="1889" y="1"/>
                    </a:cubicBezTo>
                    <a:close/>
                  </a:path>
                </a:pathLst>
              </a:custGeom>
              <a:solidFill>
                <a:srgbClr val="384B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26"/>
              <p:cNvSpPr/>
              <p:nvPr/>
            </p:nvSpPr>
            <p:spPr>
              <a:xfrm>
                <a:off x="6936013" y="3172713"/>
                <a:ext cx="587025" cy="367275"/>
              </a:xfrm>
              <a:custGeom>
                <a:rect b="b" l="l" r="r" t="t"/>
                <a:pathLst>
                  <a:path extrusionOk="0" h="14691" w="23481">
                    <a:moveTo>
                      <a:pt x="21645" y="1"/>
                    </a:moveTo>
                    <a:cubicBezTo>
                      <a:pt x="21645" y="1"/>
                      <a:pt x="17327" y="1137"/>
                      <a:pt x="12223" y="3829"/>
                    </a:cubicBezTo>
                    <a:cubicBezTo>
                      <a:pt x="7700" y="6207"/>
                      <a:pt x="1" y="14691"/>
                      <a:pt x="5937" y="14691"/>
                    </a:cubicBezTo>
                    <a:cubicBezTo>
                      <a:pt x="6678" y="14691"/>
                      <a:pt x="7632" y="14558"/>
                      <a:pt x="8831" y="14265"/>
                    </a:cubicBezTo>
                    <a:cubicBezTo>
                      <a:pt x="19635" y="11608"/>
                      <a:pt x="23481" y="1329"/>
                      <a:pt x="23481" y="1329"/>
                    </a:cubicBezTo>
                    <a:lnTo>
                      <a:pt x="21645" y="1"/>
                    </a:lnTo>
                    <a:close/>
                  </a:path>
                </a:pathLst>
              </a:custGeom>
              <a:solidFill>
                <a:srgbClr val="384B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26"/>
              <p:cNvSpPr/>
              <p:nvPr/>
            </p:nvSpPr>
            <p:spPr>
              <a:xfrm>
                <a:off x="7111763" y="3194563"/>
                <a:ext cx="391625" cy="278425"/>
              </a:xfrm>
              <a:custGeom>
                <a:rect b="b" l="l" r="r" t="t"/>
                <a:pathLst>
                  <a:path extrusionOk="0" h="11137" w="15665">
                    <a:moveTo>
                      <a:pt x="15664" y="1"/>
                    </a:moveTo>
                    <a:lnTo>
                      <a:pt x="15664" y="1"/>
                    </a:lnTo>
                    <a:cubicBezTo>
                      <a:pt x="15472" y="106"/>
                      <a:pt x="15349" y="193"/>
                      <a:pt x="15157" y="368"/>
                    </a:cubicBezTo>
                    <a:cubicBezTo>
                      <a:pt x="15017" y="490"/>
                      <a:pt x="14738" y="735"/>
                      <a:pt x="14405" y="1050"/>
                    </a:cubicBezTo>
                    <a:cubicBezTo>
                      <a:pt x="13584" y="1784"/>
                      <a:pt x="12605" y="2623"/>
                      <a:pt x="11661" y="3410"/>
                    </a:cubicBezTo>
                    <a:cubicBezTo>
                      <a:pt x="9755" y="4983"/>
                      <a:pt x="7955" y="6312"/>
                      <a:pt x="7955" y="6312"/>
                    </a:cubicBezTo>
                    <a:cubicBezTo>
                      <a:pt x="7955" y="6312"/>
                      <a:pt x="7500" y="6626"/>
                      <a:pt x="6784" y="7133"/>
                    </a:cubicBezTo>
                    <a:cubicBezTo>
                      <a:pt x="6434" y="7378"/>
                      <a:pt x="5997" y="7675"/>
                      <a:pt x="5542" y="7972"/>
                    </a:cubicBezTo>
                    <a:cubicBezTo>
                      <a:pt x="5070" y="8287"/>
                      <a:pt x="4563" y="8602"/>
                      <a:pt x="4039" y="8934"/>
                    </a:cubicBezTo>
                    <a:cubicBezTo>
                      <a:pt x="3777" y="9091"/>
                      <a:pt x="3515" y="9248"/>
                      <a:pt x="3235" y="9406"/>
                    </a:cubicBezTo>
                    <a:cubicBezTo>
                      <a:pt x="2973" y="9563"/>
                      <a:pt x="2710" y="9720"/>
                      <a:pt x="2431" y="9860"/>
                    </a:cubicBezTo>
                    <a:cubicBezTo>
                      <a:pt x="2151" y="10000"/>
                      <a:pt x="1889" y="10140"/>
                      <a:pt x="1627" y="10280"/>
                    </a:cubicBezTo>
                    <a:cubicBezTo>
                      <a:pt x="1504" y="10332"/>
                      <a:pt x="1382" y="10420"/>
                      <a:pt x="1242" y="10472"/>
                    </a:cubicBezTo>
                    <a:cubicBezTo>
                      <a:pt x="1120" y="10524"/>
                      <a:pt x="997" y="10577"/>
                      <a:pt x="875" y="10629"/>
                    </a:cubicBezTo>
                    <a:cubicBezTo>
                      <a:pt x="717" y="10717"/>
                      <a:pt x="595" y="10769"/>
                      <a:pt x="525" y="10804"/>
                    </a:cubicBezTo>
                    <a:cubicBezTo>
                      <a:pt x="298" y="10909"/>
                      <a:pt x="176" y="10996"/>
                      <a:pt x="1" y="11136"/>
                    </a:cubicBezTo>
                    <a:cubicBezTo>
                      <a:pt x="211" y="11101"/>
                      <a:pt x="368" y="11066"/>
                      <a:pt x="595" y="10962"/>
                    </a:cubicBezTo>
                    <a:cubicBezTo>
                      <a:pt x="665" y="10927"/>
                      <a:pt x="787" y="10857"/>
                      <a:pt x="945" y="10787"/>
                    </a:cubicBezTo>
                    <a:cubicBezTo>
                      <a:pt x="1067" y="10734"/>
                      <a:pt x="1189" y="10682"/>
                      <a:pt x="1312" y="10629"/>
                    </a:cubicBezTo>
                    <a:cubicBezTo>
                      <a:pt x="1452" y="10559"/>
                      <a:pt x="1574" y="10490"/>
                      <a:pt x="1714" y="10420"/>
                    </a:cubicBezTo>
                    <a:cubicBezTo>
                      <a:pt x="1976" y="10297"/>
                      <a:pt x="2238" y="10140"/>
                      <a:pt x="2518" y="10000"/>
                    </a:cubicBezTo>
                    <a:cubicBezTo>
                      <a:pt x="2780" y="9860"/>
                      <a:pt x="3060" y="9703"/>
                      <a:pt x="3322" y="9546"/>
                    </a:cubicBezTo>
                    <a:cubicBezTo>
                      <a:pt x="3584" y="9388"/>
                      <a:pt x="3864" y="9231"/>
                      <a:pt x="4126" y="9074"/>
                    </a:cubicBezTo>
                    <a:cubicBezTo>
                      <a:pt x="4651" y="8741"/>
                      <a:pt x="5158" y="8427"/>
                      <a:pt x="5630" y="8130"/>
                    </a:cubicBezTo>
                    <a:cubicBezTo>
                      <a:pt x="6102" y="7815"/>
                      <a:pt x="6521" y="7518"/>
                      <a:pt x="6888" y="7273"/>
                    </a:cubicBezTo>
                    <a:cubicBezTo>
                      <a:pt x="7588" y="6766"/>
                      <a:pt x="8042" y="6451"/>
                      <a:pt x="8042" y="6451"/>
                    </a:cubicBezTo>
                    <a:cubicBezTo>
                      <a:pt x="8042" y="6451"/>
                      <a:pt x="9860" y="5123"/>
                      <a:pt x="11766" y="3549"/>
                    </a:cubicBezTo>
                    <a:cubicBezTo>
                      <a:pt x="12727" y="2763"/>
                      <a:pt x="13706" y="1906"/>
                      <a:pt x="14510" y="1172"/>
                    </a:cubicBezTo>
                    <a:cubicBezTo>
                      <a:pt x="14860" y="875"/>
                      <a:pt x="15140" y="613"/>
                      <a:pt x="15279" y="490"/>
                    </a:cubicBezTo>
                    <a:cubicBezTo>
                      <a:pt x="15454" y="315"/>
                      <a:pt x="15559" y="176"/>
                      <a:pt x="15664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26"/>
              <p:cNvSpPr/>
              <p:nvPr/>
            </p:nvSpPr>
            <p:spPr>
              <a:xfrm>
                <a:off x="7162913" y="3205938"/>
                <a:ext cx="360125" cy="285400"/>
              </a:xfrm>
              <a:custGeom>
                <a:rect b="b" l="l" r="r" t="t"/>
                <a:pathLst>
                  <a:path extrusionOk="0" h="11416" w="14405">
                    <a:moveTo>
                      <a:pt x="14405" y="0"/>
                    </a:moveTo>
                    <a:lnTo>
                      <a:pt x="14405" y="0"/>
                    </a:lnTo>
                    <a:cubicBezTo>
                      <a:pt x="14230" y="140"/>
                      <a:pt x="14108" y="228"/>
                      <a:pt x="13950" y="437"/>
                    </a:cubicBezTo>
                    <a:cubicBezTo>
                      <a:pt x="13828" y="577"/>
                      <a:pt x="13601" y="857"/>
                      <a:pt x="13303" y="1189"/>
                    </a:cubicBezTo>
                    <a:cubicBezTo>
                      <a:pt x="12639" y="1993"/>
                      <a:pt x="11800" y="2920"/>
                      <a:pt x="10978" y="3759"/>
                    </a:cubicBezTo>
                    <a:cubicBezTo>
                      <a:pt x="10157" y="4615"/>
                      <a:pt x="9318" y="5385"/>
                      <a:pt x="8706" y="5944"/>
                    </a:cubicBezTo>
                    <a:cubicBezTo>
                      <a:pt x="8076" y="6486"/>
                      <a:pt x="7657" y="6835"/>
                      <a:pt x="7657" y="6835"/>
                    </a:cubicBezTo>
                    <a:cubicBezTo>
                      <a:pt x="7657" y="6835"/>
                      <a:pt x="7255" y="7185"/>
                      <a:pt x="6591" y="7692"/>
                    </a:cubicBezTo>
                    <a:cubicBezTo>
                      <a:pt x="5926" y="8199"/>
                      <a:pt x="5017" y="8863"/>
                      <a:pt x="4003" y="9475"/>
                    </a:cubicBezTo>
                    <a:cubicBezTo>
                      <a:pt x="3496" y="9772"/>
                      <a:pt x="2972" y="10069"/>
                      <a:pt x="2447" y="10332"/>
                    </a:cubicBezTo>
                    <a:cubicBezTo>
                      <a:pt x="2308" y="10402"/>
                      <a:pt x="2185" y="10454"/>
                      <a:pt x="2045" y="10524"/>
                    </a:cubicBezTo>
                    <a:cubicBezTo>
                      <a:pt x="1923" y="10576"/>
                      <a:pt x="1783" y="10646"/>
                      <a:pt x="1661" y="10699"/>
                    </a:cubicBezTo>
                    <a:cubicBezTo>
                      <a:pt x="1538" y="10751"/>
                      <a:pt x="1416" y="10804"/>
                      <a:pt x="1276" y="10856"/>
                    </a:cubicBezTo>
                    <a:cubicBezTo>
                      <a:pt x="1154" y="10909"/>
                      <a:pt x="1031" y="10961"/>
                      <a:pt x="927" y="10996"/>
                    </a:cubicBezTo>
                    <a:cubicBezTo>
                      <a:pt x="769" y="11066"/>
                      <a:pt x="629" y="11118"/>
                      <a:pt x="559" y="11136"/>
                    </a:cubicBezTo>
                    <a:cubicBezTo>
                      <a:pt x="315" y="11223"/>
                      <a:pt x="192" y="11293"/>
                      <a:pt x="0" y="11416"/>
                    </a:cubicBezTo>
                    <a:cubicBezTo>
                      <a:pt x="210" y="11398"/>
                      <a:pt x="367" y="11381"/>
                      <a:pt x="612" y="11293"/>
                    </a:cubicBezTo>
                    <a:cubicBezTo>
                      <a:pt x="682" y="11276"/>
                      <a:pt x="822" y="11223"/>
                      <a:pt x="979" y="11153"/>
                    </a:cubicBezTo>
                    <a:cubicBezTo>
                      <a:pt x="1101" y="11118"/>
                      <a:pt x="1224" y="11066"/>
                      <a:pt x="1346" y="11013"/>
                    </a:cubicBezTo>
                    <a:cubicBezTo>
                      <a:pt x="1469" y="10979"/>
                      <a:pt x="1608" y="10909"/>
                      <a:pt x="1731" y="10856"/>
                    </a:cubicBezTo>
                    <a:cubicBezTo>
                      <a:pt x="1853" y="10804"/>
                      <a:pt x="1993" y="10734"/>
                      <a:pt x="2133" y="10681"/>
                    </a:cubicBezTo>
                    <a:cubicBezTo>
                      <a:pt x="2255" y="10611"/>
                      <a:pt x="2395" y="10541"/>
                      <a:pt x="2517" y="10489"/>
                    </a:cubicBezTo>
                    <a:cubicBezTo>
                      <a:pt x="3059" y="10227"/>
                      <a:pt x="3584" y="9930"/>
                      <a:pt x="4091" y="9615"/>
                    </a:cubicBezTo>
                    <a:cubicBezTo>
                      <a:pt x="5105" y="9003"/>
                      <a:pt x="6031" y="8339"/>
                      <a:pt x="6695" y="7832"/>
                    </a:cubicBezTo>
                    <a:cubicBezTo>
                      <a:pt x="7360" y="7307"/>
                      <a:pt x="7779" y="6958"/>
                      <a:pt x="7779" y="6958"/>
                    </a:cubicBezTo>
                    <a:cubicBezTo>
                      <a:pt x="7779" y="6958"/>
                      <a:pt x="8199" y="6626"/>
                      <a:pt x="8811" y="6066"/>
                    </a:cubicBezTo>
                    <a:cubicBezTo>
                      <a:pt x="9440" y="5507"/>
                      <a:pt x="10262" y="4738"/>
                      <a:pt x="11101" y="3881"/>
                    </a:cubicBezTo>
                    <a:cubicBezTo>
                      <a:pt x="11922" y="3025"/>
                      <a:pt x="12761" y="2116"/>
                      <a:pt x="13443" y="1311"/>
                    </a:cubicBezTo>
                    <a:cubicBezTo>
                      <a:pt x="13636" y="1067"/>
                      <a:pt x="13828" y="839"/>
                      <a:pt x="13985" y="665"/>
                    </a:cubicBezTo>
                    <a:cubicBezTo>
                      <a:pt x="14020" y="612"/>
                      <a:pt x="14055" y="577"/>
                      <a:pt x="14073" y="542"/>
                    </a:cubicBezTo>
                    <a:cubicBezTo>
                      <a:pt x="14247" y="332"/>
                      <a:pt x="14317" y="193"/>
                      <a:pt x="14405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26"/>
              <p:cNvSpPr/>
              <p:nvPr/>
            </p:nvSpPr>
            <p:spPr>
              <a:xfrm>
                <a:off x="6715388" y="3073888"/>
                <a:ext cx="761775" cy="184400"/>
              </a:xfrm>
              <a:custGeom>
                <a:rect b="b" l="l" r="r" t="t"/>
                <a:pathLst>
                  <a:path extrusionOk="0" h="7376" w="30471">
                    <a:moveTo>
                      <a:pt x="21532" y="1"/>
                    </a:moveTo>
                    <a:cubicBezTo>
                      <a:pt x="18189" y="1"/>
                      <a:pt x="14784" y="455"/>
                      <a:pt x="12342" y="877"/>
                    </a:cubicBezTo>
                    <a:cubicBezTo>
                      <a:pt x="7989" y="1629"/>
                      <a:pt x="0" y="3919"/>
                      <a:pt x="9615" y="6611"/>
                    </a:cubicBezTo>
                    <a:cubicBezTo>
                      <a:pt x="11556" y="7157"/>
                      <a:pt x="13562" y="7375"/>
                      <a:pt x="15528" y="7375"/>
                    </a:cubicBezTo>
                    <a:cubicBezTo>
                      <a:pt x="23315" y="7375"/>
                      <a:pt x="30470" y="3954"/>
                      <a:pt x="30470" y="3954"/>
                    </a:cubicBezTo>
                    <a:lnTo>
                      <a:pt x="28774" y="1069"/>
                    </a:lnTo>
                    <a:cubicBezTo>
                      <a:pt x="26726" y="279"/>
                      <a:pt x="24148" y="1"/>
                      <a:pt x="21532" y="1"/>
                    </a:cubicBezTo>
                    <a:close/>
                  </a:path>
                </a:pathLst>
              </a:custGeom>
              <a:solidFill>
                <a:srgbClr val="384B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26"/>
              <p:cNvSpPr/>
              <p:nvPr/>
            </p:nvSpPr>
            <p:spPr>
              <a:xfrm>
                <a:off x="6981538" y="3105138"/>
                <a:ext cx="464150" cy="57550"/>
              </a:xfrm>
              <a:custGeom>
                <a:rect b="b" l="l" r="r" t="t"/>
                <a:pathLst>
                  <a:path extrusionOk="0" h="2302" w="18566">
                    <a:moveTo>
                      <a:pt x="12025" y="0"/>
                    </a:moveTo>
                    <a:cubicBezTo>
                      <a:pt x="11588" y="0"/>
                      <a:pt x="11186" y="4"/>
                      <a:pt x="10839" y="12"/>
                    </a:cubicBezTo>
                    <a:cubicBezTo>
                      <a:pt x="9982" y="29"/>
                      <a:pt x="9440" y="64"/>
                      <a:pt x="9440" y="64"/>
                    </a:cubicBezTo>
                    <a:cubicBezTo>
                      <a:pt x="9440" y="64"/>
                      <a:pt x="8881" y="99"/>
                      <a:pt x="8042" y="169"/>
                    </a:cubicBezTo>
                    <a:cubicBezTo>
                      <a:pt x="7185" y="239"/>
                      <a:pt x="6049" y="361"/>
                      <a:pt x="4860" y="588"/>
                    </a:cubicBezTo>
                    <a:cubicBezTo>
                      <a:pt x="3671" y="798"/>
                      <a:pt x="2448" y="1130"/>
                      <a:pt x="1434" y="1515"/>
                    </a:cubicBezTo>
                    <a:cubicBezTo>
                      <a:pt x="1311" y="1567"/>
                      <a:pt x="1189" y="1620"/>
                      <a:pt x="1067" y="1672"/>
                    </a:cubicBezTo>
                    <a:cubicBezTo>
                      <a:pt x="962" y="1725"/>
                      <a:pt x="857" y="1760"/>
                      <a:pt x="752" y="1812"/>
                    </a:cubicBezTo>
                    <a:cubicBezTo>
                      <a:pt x="717" y="1830"/>
                      <a:pt x="682" y="1847"/>
                      <a:pt x="647" y="1865"/>
                    </a:cubicBezTo>
                    <a:cubicBezTo>
                      <a:pt x="595" y="1882"/>
                      <a:pt x="542" y="1900"/>
                      <a:pt x="507" y="1917"/>
                    </a:cubicBezTo>
                    <a:cubicBezTo>
                      <a:pt x="280" y="2057"/>
                      <a:pt x="158" y="2144"/>
                      <a:pt x="0" y="2302"/>
                    </a:cubicBezTo>
                    <a:cubicBezTo>
                      <a:pt x="210" y="2249"/>
                      <a:pt x="367" y="2197"/>
                      <a:pt x="595" y="2074"/>
                    </a:cubicBezTo>
                    <a:cubicBezTo>
                      <a:pt x="630" y="2057"/>
                      <a:pt x="665" y="2039"/>
                      <a:pt x="735" y="2022"/>
                    </a:cubicBezTo>
                    <a:cubicBezTo>
                      <a:pt x="752" y="2004"/>
                      <a:pt x="787" y="1987"/>
                      <a:pt x="822" y="1969"/>
                    </a:cubicBezTo>
                    <a:cubicBezTo>
                      <a:pt x="927" y="1917"/>
                      <a:pt x="1032" y="1882"/>
                      <a:pt x="1137" y="1830"/>
                    </a:cubicBezTo>
                    <a:cubicBezTo>
                      <a:pt x="1259" y="1777"/>
                      <a:pt x="1381" y="1725"/>
                      <a:pt x="1504" y="1690"/>
                    </a:cubicBezTo>
                    <a:cubicBezTo>
                      <a:pt x="2483" y="1288"/>
                      <a:pt x="3706" y="956"/>
                      <a:pt x="4895" y="746"/>
                    </a:cubicBezTo>
                    <a:cubicBezTo>
                      <a:pt x="6066" y="536"/>
                      <a:pt x="7203" y="414"/>
                      <a:pt x="8059" y="326"/>
                    </a:cubicBezTo>
                    <a:cubicBezTo>
                      <a:pt x="8898" y="256"/>
                      <a:pt x="9440" y="239"/>
                      <a:pt x="9440" y="239"/>
                    </a:cubicBezTo>
                    <a:cubicBezTo>
                      <a:pt x="9440" y="239"/>
                      <a:pt x="9982" y="204"/>
                      <a:pt x="10839" y="186"/>
                    </a:cubicBezTo>
                    <a:cubicBezTo>
                      <a:pt x="11186" y="179"/>
                      <a:pt x="11588" y="175"/>
                      <a:pt x="12025" y="175"/>
                    </a:cubicBezTo>
                    <a:cubicBezTo>
                      <a:pt x="12643" y="175"/>
                      <a:pt x="13331" y="183"/>
                      <a:pt x="14038" y="204"/>
                    </a:cubicBezTo>
                    <a:cubicBezTo>
                      <a:pt x="14632" y="221"/>
                      <a:pt x="15244" y="256"/>
                      <a:pt x="15856" y="291"/>
                    </a:cubicBezTo>
                    <a:cubicBezTo>
                      <a:pt x="16153" y="309"/>
                      <a:pt x="16450" y="326"/>
                      <a:pt x="16730" y="344"/>
                    </a:cubicBezTo>
                    <a:cubicBezTo>
                      <a:pt x="17010" y="361"/>
                      <a:pt x="17272" y="396"/>
                      <a:pt x="17534" y="414"/>
                    </a:cubicBezTo>
                    <a:cubicBezTo>
                      <a:pt x="17709" y="431"/>
                      <a:pt x="17849" y="449"/>
                      <a:pt x="17919" y="449"/>
                    </a:cubicBezTo>
                    <a:cubicBezTo>
                      <a:pt x="17995" y="454"/>
                      <a:pt x="18063" y="456"/>
                      <a:pt x="18126" y="456"/>
                    </a:cubicBezTo>
                    <a:cubicBezTo>
                      <a:pt x="18279" y="456"/>
                      <a:pt x="18405" y="443"/>
                      <a:pt x="18565" y="431"/>
                    </a:cubicBezTo>
                    <a:cubicBezTo>
                      <a:pt x="18356" y="344"/>
                      <a:pt x="18198" y="309"/>
                      <a:pt x="17936" y="274"/>
                    </a:cubicBezTo>
                    <a:cubicBezTo>
                      <a:pt x="17866" y="274"/>
                      <a:pt x="17726" y="256"/>
                      <a:pt x="17552" y="239"/>
                    </a:cubicBezTo>
                    <a:cubicBezTo>
                      <a:pt x="17289" y="221"/>
                      <a:pt x="17027" y="204"/>
                      <a:pt x="16747" y="169"/>
                    </a:cubicBezTo>
                    <a:cubicBezTo>
                      <a:pt x="16450" y="151"/>
                      <a:pt x="16153" y="134"/>
                      <a:pt x="15856" y="116"/>
                    </a:cubicBezTo>
                    <a:cubicBezTo>
                      <a:pt x="15262" y="81"/>
                      <a:pt x="14650" y="47"/>
                      <a:pt x="14038" y="29"/>
                    </a:cubicBezTo>
                    <a:cubicBezTo>
                      <a:pt x="13331" y="9"/>
                      <a:pt x="12643" y="0"/>
                      <a:pt x="12025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26"/>
              <p:cNvSpPr/>
              <p:nvPr/>
            </p:nvSpPr>
            <p:spPr>
              <a:xfrm>
                <a:off x="7029163" y="3139063"/>
                <a:ext cx="425700" cy="90575"/>
              </a:xfrm>
              <a:custGeom>
                <a:rect b="b" l="l" r="r" t="t"/>
                <a:pathLst>
                  <a:path extrusionOk="0" h="3623" w="17028">
                    <a:moveTo>
                      <a:pt x="17028" y="1"/>
                    </a:moveTo>
                    <a:lnTo>
                      <a:pt x="17028" y="1"/>
                    </a:lnTo>
                    <a:cubicBezTo>
                      <a:pt x="16818" y="71"/>
                      <a:pt x="16678" y="123"/>
                      <a:pt x="16451" y="263"/>
                    </a:cubicBezTo>
                    <a:cubicBezTo>
                      <a:pt x="16416" y="280"/>
                      <a:pt x="16363" y="298"/>
                      <a:pt x="16311" y="333"/>
                    </a:cubicBezTo>
                    <a:cubicBezTo>
                      <a:pt x="16293" y="350"/>
                      <a:pt x="16258" y="368"/>
                      <a:pt x="16223" y="403"/>
                    </a:cubicBezTo>
                    <a:cubicBezTo>
                      <a:pt x="16136" y="438"/>
                      <a:pt x="16031" y="508"/>
                      <a:pt x="15944" y="560"/>
                    </a:cubicBezTo>
                    <a:cubicBezTo>
                      <a:pt x="15839" y="612"/>
                      <a:pt x="15734" y="665"/>
                      <a:pt x="15612" y="735"/>
                    </a:cubicBezTo>
                    <a:cubicBezTo>
                      <a:pt x="14738" y="1207"/>
                      <a:pt x="13671" y="1679"/>
                      <a:pt x="12622" y="2081"/>
                    </a:cubicBezTo>
                    <a:cubicBezTo>
                      <a:pt x="11573" y="2465"/>
                      <a:pt x="10542" y="2745"/>
                      <a:pt x="9773" y="2920"/>
                    </a:cubicBezTo>
                    <a:cubicBezTo>
                      <a:pt x="9004" y="3095"/>
                      <a:pt x="8497" y="3182"/>
                      <a:pt x="8497" y="3182"/>
                    </a:cubicBezTo>
                    <a:cubicBezTo>
                      <a:pt x="8497" y="3182"/>
                      <a:pt x="7990" y="3270"/>
                      <a:pt x="7203" y="3357"/>
                    </a:cubicBezTo>
                    <a:cubicBezTo>
                      <a:pt x="6652" y="3407"/>
                      <a:pt x="5939" y="3448"/>
                      <a:pt x="5168" y="3448"/>
                    </a:cubicBezTo>
                    <a:cubicBezTo>
                      <a:pt x="4863" y="3448"/>
                      <a:pt x="4548" y="3442"/>
                      <a:pt x="4231" y="3427"/>
                    </a:cubicBezTo>
                    <a:cubicBezTo>
                      <a:pt x="3952" y="3409"/>
                      <a:pt x="3672" y="3375"/>
                      <a:pt x="3392" y="3357"/>
                    </a:cubicBezTo>
                    <a:cubicBezTo>
                      <a:pt x="3112" y="3322"/>
                      <a:pt x="2833" y="3287"/>
                      <a:pt x="2553" y="3252"/>
                    </a:cubicBezTo>
                    <a:cubicBezTo>
                      <a:pt x="2291" y="3217"/>
                      <a:pt x="2011" y="3165"/>
                      <a:pt x="1749" y="3112"/>
                    </a:cubicBezTo>
                    <a:cubicBezTo>
                      <a:pt x="1487" y="3060"/>
                      <a:pt x="1242" y="3007"/>
                      <a:pt x="1015" y="2955"/>
                    </a:cubicBezTo>
                    <a:cubicBezTo>
                      <a:pt x="840" y="2920"/>
                      <a:pt x="700" y="2885"/>
                      <a:pt x="630" y="2868"/>
                    </a:cubicBezTo>
                    <a:cubicBezTo>
                      <a:pt x="385" y="2798"/>
                      <a:pt x="228" y="2780"/>
                      <a:pt x="1" y="2780"/>
                    </a:cubicBezTo>
                    <a:cubicBezTo>
                      <a:pt x="211" y="2885"/>
                      <a:pt x="333" y="2955"/>
                      <a:pt x="595" y="3025"/>
                    </a:cubicBezTo>
                    <a:cubicBezTo>
                      <a:pt x="665" y="3042"/>
                      <a:pt x="805" y="3095"/>
                      <a:pt x="962" y="3130"/>
                    </a:cubicBezTo>
                    <a:cubicBezTo>
                      <a:pt x="1207" y="3182"/>
                      <a:pt x="1452" y="3235"/>
                      <a:pt x="1714" y="3287"/>
                    </a:cubicBezTo>
                    <a:cubicBezTo>
                      <a:pt x="1976" y="3340"/>
                      <a:pt x="2256" y="3375"/>
                      <a:pt x="2536" y="3427"/>
                    </a:cubicBezTo>
                    <a:cubicBezTo>
                      <a:pt x="2815" y="3462"/>
                      <a:pt x="3095" y="3497"/>
                      <a:pt x="3375" y="3532"/>
                    </a:cubicBezTo>
                    <a:cubicBezTo>
                      <a:pt x="3654" y="3549"/>
                      <a:pt x="3952" y="3584"/>
                      <a:pt x="4231" y="3602"/>
                    </a:cubicBezTo>
                    <a:cubicBezTo>
                      <a:pt x="4539" y="3616"/>
                      <a:pt x="4845" y="3623"/>
                      <a:pt x="5142" y="3623"/>
                    </a:cubicBezTo>
                    <a:cubicBezTo>
                      <a:pt x="5924" y="3623"/>
                      <a:pt x="6650" y="3578"/>
                      <a:pt x="7221" y="3514"/>
                    </a:cubicBezTo>
                    <a:cubicBezTo>
                      <a:pt x="8025" y="3427"/>
                      <a:pt x="8532" y="3340"/>
                      <a:pt x="8532" y="3340"/>
                    </a:cubicBezTo>
                    <a:cubicBezTo>
                      <a:pt x="8532" y="3340"/>
                      <a:pt x="9039" y="3270"/>
                      <a:pt x="9808" y="3095"/>
                    </a:cubicBezTo>
                    <a:cubicBezTo>
                      <a:pt x="10577" y="2920"/>
                      <a:pt x="11626" y="2623"/>
                      <a:pt x="12692" y="2238"/>
                    </a:cubicBezTo>
                    <a:cubicBezTo>
                      <a:pt x="13741" y="1854"/>
                      <a:pt x="14825" y="1347"/>
                      <a:pt x="15699" y="875"/>
                    </a:cubicBezTo>
                    <a:cubicBezTo>
                      <a:pt x="15804" y="822"/>
                      <a:pt x="15926" y="770"/>
                      <a:pt x="16014" y="700"/>
                    </a:cubicBezTo>
                    <a:cubicBezTo>
                      <a:pt x="16119" y="647"/>
                      <a:pt x="16223" y="595"/>
                      <a:pt x="16311" y="543"/>
                    </a:cubicBezTo>
                    <a:cubicBezTo>
                      <a:pt x="16346" y="525"/>
                      <a:pt x="16381" y="508"/>
                      <a:pt x="16398" y="490"/>
                    </a:cubicBezTo>
                    <a:cubicBezTo>
                      <a:pt x="16451" y="455"/>
                      <a:pt x="16503" y="420"/>
                      <a:pt x="16538" y="403"/>
                    </a:cubicBezTo>
                    <a:cubicBezTo>
                      <a:pt x="16765" y="263"/>
                      <a:pt x="16870" y="158"/>
                      <a:pt x="17028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26"/>
              <p:cNvSpPr/>
              <p:nvPr/>
            </p:nvSpPr>
            <p:spPr>
              <a:xfrm>
                <a:off x="6835563" y="3139063"/>
                <a:ext cx="662125" cy="312525"/>
              </a:xfrm>
              <a:custGeom>
                <a:rect b="b" l="l" r="r" t="t"/>
                <a:pathLst>
                  <a:path extrusionOk="0" h="12501" w="26485">
                    <a:moveTo>
                      <a:pt x="24772" y="1"/>
                    </a:moveTo>
                    <a:cubicBezTo>
                      <a:pt x="24772" y="1"/>
                      <a:pt x="14807" y="298"/>
                      <a:pt x="8287" y="4511"/>
                    </a:cubicBezTo>
                    <a:cubicBezTo>
                      <a:pt x="1766" y="8741"/>
                      <a:pt x="1" y="12430"/>
                      <a:pt x="6976" y="12500"/>
                    </a:cubicBezTo>
                    <a:cubicBezTo>
                      <a:pt x="7004" y="12500"/>
                      <a:pt x="7033" y="12500"/>
                      <a:pt x="7062" y="12500"/>
                    </a:cubicBezTo>
                    <a:cubicBezTo>
                      <a:pt x="14070" y="12500"/>
                      <a:pt x="26485" y="1959"/>
                      <a:pt x="26485" y="1959"/>
                    </a:cubicBezTo>
                    <a:lnTo>
                      <a:pt x="24772" y="1"/>
                    </a:lnTo>
                    <a:close/>
                  </a:path>
                </a:pathLst>
              </a:custGeom>
              <a:solidFill>
                <a:srgbClr val="8285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26"/>
              <p:cNvSpPr/>
              <p:nvPr/>
            </p:nvSpPr>
            <p:spPr>
              <a:xfrm>
                <a:off x="6757338" y="2880288"/>
                <a:ext cx="682225" cy="237450"/>
              </a:xfrm>
              <a:custGeom>
                <a:rect b="b" l="l" r="r" t="t"/>
                <a:pathLst>
                  <a:path extrusionOk="0" h="9498" w="27289">
                    <a:moveTo>
                      <a:pt x="6681" y="0"/>
                    </a:moveTo>
                    <a:cubicBezTo>
                      <a:pt x="6614" y="0"/>
                      <a:pt x="6549" y="1"/>
                      <a:pt x="6486" y="3"/>
                    </a:cubicBezTo>
                    <a:cubicBezTo>
                      <a:pt x="2640" y="108"/>
                      <a:pt x="0" y="1279"/>
                      <a:pt x="7430" y="6366"/>
                    </a:cubicBezTo>
                    <a:cubicBezTo>
                      <a:pt x="11076" y="8862"/>
                      <a:pt x="15879" y="9498"/>
                      <a:pt x="19826" y="9498"/>
                    </a:cubicBezTo>
                    <a:cubicBezTo>
                      <a:pt x="23923" y="9498"/>
                      <a:pt x="27096" y="8813"/>
                      <a:pt x="27096" y="8813"/>
                    </a:cubicBezTo>
                    <a:lnTo>
                      <a:pt x="27289" y="7153"/>
                    </a:lnTo>
                    <a:cubicBezTo>
                      <a:pt x="21357" y="3077"/>
                      <a:pt x="10689" y="0"/>
                      <a:pt x="6681" y="0"/>
                    </a:cubicBezTo>
                    <a:close/>
                  </a:path>
                </a:pathLst>
              </a:custGeom>
              <a:solidFill>
                <a:srgbClr val="8285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26"/>
              <p:cNvSpPr/>
              <p:nvPr/>
            </p:nvSpPr>
            <p:spPr>
              <a:xfrm>
                <a:off x="6852563" y="2708713"/>
                <a:ext cx="610600" cy="361325"/>
              </a:xfrm>
              <a:custGeom>
                <a:rect b="b" l="l" r="r" t="t"/>
                <a:pathLst>
                  <a:path extrusionOk="0" h="14453" w="24424">
                    <a:moveTo>
                      <a:pt x="6091" y="1"/>
                    </a:moveTo>
                    <a:cubicBezTo>
                      <a:pt x="2422" y="1"/>
                      <a:pt x="1" y="2041"/>
                      <a:pt x="5981" y="6796"/>
                    </a:cubicBezTo>
                    <a:cubicBezTo>
                      <a:pt x="14494" y="13579"/>
                      <a:pt x="23235" y="14453"/>
                      <a:pt x="23235" y="14453"/>
                    </a:cubicBezTo>
                    <a:lnTo>
                      <a:pt x="24424" y="12197"/>
                    </a:lnTo>
                    <a:cubicBezTo>
                      <a:pt x="21434" y="8422"/>
                      <a:pt x="15823" y="3352"/>
                      <a:pt x="10911" y="1062"/>
                    </a:cubicBezTo>
                    <a:cubicBezTo>
                      <a:pt x="9447" y="372"/>
                      <a:pt x="7656" y="1"/>
                      <a:pt x="6091" y="1"/>
                    </a:cubicBezTo>
                    <a:close/>
                  </a:path>
                </a:pathLst>
              </a:custGeom>
              <a:solidFill>
                <a:srgbClr val="384B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26"/>
              <p:cNvSpPr/>
              <p:nvPr/>
            </p:nvSpPr>
            <p:spPr>
              <a:xfrm>
                <a:off x="7218338" y="2456263"/>
                <a:ext cx="359775" cy="557400"/>
              </a:xfrm>
              <a:custGeom>
                <a:rect b="b" l="l" r="r" t="t"/>
                <a:pathLst>
                  <a:path extrusionOk="0" h="22296" w="14391">
                    <a:moveTo>
                      <a:pt x="2000" y="0"/>
                    </a:moveTo>
                    <a:cubicBezTo>
                      <a:pt x="501" y="0"/>
                      <a:pt x="0" y="2185"/>
                      <a:pt x="807" y="8136"/>
                    </a:cubicBezTo>
                    <a:cubicBezTo>
                      <a:pt x="2014" y="17139"/>
                      <a:pt x="9793" y="22295"/>
                      <a:pt x="9793" y="22295"/>
                    </a:cubicBezTo>
                    <a:lnTo>
                      <a:pt x="14390" y="21579"/>
                    </a:lnTo>
                    <a:cubicBezTo>
                      <a:pt x="13341" y="13380"/>
                      <a:pt x="8779" y="4307"/>
                      <a:pt x="5073" y="1528"/>
                    </a:cubicBezTo>
                    <a:cubicBezTo>
                      <a:pt x="3812" y="582"/>
                      <a:pt x="2773" y="0"/>
                      <a:pt x="2000" y="0"/>
                    </a:cubicBezTo>
                    <a:close/>
                  </a:path>
                </a:pathLst>
              </a:custGeom>
              <a:solidFill>
                <a:srgbClr val="384B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26"/>
              <p:cNvSpPr/>
              <p:nvPr/>
            </p:nvSpPr>
            <p:spPr>
              <a:xfrm>
                <a:off x="7268663" y="2553013"/>
                <a:ext cx="229475" cy="451475"/>
              </a:xfrm>
              <a:custGeom>
                <a:rect b="b" l="l" r="r" t="t"/>
                <a:pathLst>
                  <a:path extrusionOk="0" h="18059" w="9179">
                    <a:moveTo>
                      <a:pt x="1" y="0"/>
                    </a:moveTo>
                    <a:cubicBezTo>
                      <a:pt x="1" y="210"/>
                      <a:pt x="1" y="367"/>
                      <a:pt x="70" y="630"/>
                    </a:cubicBezTo>
                    <a:cubicBezTo>
                      <a:pt x="70" y="665"/>
                      <a:pt x="88" y="717"/>
                      <a:pt x="105" y="769"/>
                    </a:cubicBezTo>
                    <a:cubicBezTo>
                      <a:pt x="123" y="804"/>
                      <a:pt x="123" y="839"/>
                      <a:pt x="140" y="874"/>
                    </a:cubicBezTo>
                    <a:cubicBezTo>
                      <a:pt x="175" y="997"/>
                      <a:pt x="210" y="1119"/>
                      <a:pt x="245" y="1241"/>
                    </a:cubicBezTo>
                    <a:cubicBezTo>
                      <a:pt x="280" y="1381"/>
                      <a:pt x="315" y="1521"/>
                      <a:pt x="368" y="1661"/>
                    </a:cubicBezTo>
                    <a:cubicBezTo>
                      <a:pt x="682" y="2780"/>
                      <a:pt x="1119" y="4091"/>
                      <a:pt x="1574" y="5332"/>
                    </a:cubicBezTo>
                    <a:cubicBezTo>
                      <a:pt x="2046" y="6556"/>
                      <a:pt x="2518" y="7727"/>
                      <a:pt x="2920" y="8566"/>
                    </a:cubicBezTo>
                    <a:cubicBezTo>
                      <a:pt x="3112" y="9003"/>
                      <a:pt x="3270" y="9335"/>
                      <a:pt x="3374" y="9580"/>
                    </a:cubicBezTo>
                    <a:lnTo>
                      <a:pt x="3567" y="9965"/>
                    </a:lnTo>
                    <a:lnTo>
                      <a:pt x="3742" y="10332"/>
                    </a:lnTo>
                    <a:cubicBezTo>
                      <a:pt x="3864" y="10559"/>
                      <a:pt x="4021" y="10909"/>
                      <a:pt x="4249" y="11328"/>
                    </a:cubicBezTo>
                    <a:cubicBezTo>
                      <a:pt x="4476" y="11730"/>
                      <a:pt x="4738" y="12202"/>
                      <a:pt x="5035" y="12727"/>
                    </a:cubicBezTo>
                    <a:cubicBezTo>
                      <a:pt x="5193" y="12971"/>
                      <a:pt x="5367" y="13251"/>
                      <a:pt x="5525" y="13513"/>
                    </a:cubicBezTo>
                    <a:cubicBezTo>
                      <a:pt x="5699" y="13775"/>
                      <a:pt x="5857" y="14073"/>
                      <a:pt x="6049" y="14335"/>
                    </a:cubicBezTo>
                    <a:cubicBezTo>
                      <a:pt x="6241" y="14615"/>
                      <a:pt x="6434" y="14877"/>
                      <a:pt x="6626" y="15156"/>
                    </a:cubicBezTo>
                    <a:cubicBezTo>
                      <a:pt x="6713" y="15296"/>
                      <a:pt x="6801" y="15436"/>
                      <a:pt x="6906" y="15559"/>
                    </a:cubicBezTo>
                    <a:cubicBezTo>
                      <a:pt x="7011" y="15698"/>
                      <a:pt x="7115" y="15821"/>
                      <a:pt x="7220" y="15943"/>
                    </a:cubicBezTo>
                    <a:cubicBezTo>
                      <a:pt x="7430" y="16205"/>
                      <a:pt x="7622" y="16468"/>
                      <a:pt x="7815" y="16712"/>
                    </a:cubicBezTo>
                    <a:cubicBezTo>
                      <a:pt x="7920" y="16835"/>
                      <a:pt x="8024" y="16940"/>
                      <a:pt x="8129" y="17062"/>
                    </a:cubicBezTo>
                    <a:cubicBezTo>
                      <a:pt x="8217" y="17167"/>
                      <a:pt x="8322" y="17272"/>
                      <a:pt x="8427" y="17377"/>
                    </a:cubicBezTo>
                    <a:cubicBezTo>
                      <a:pt x="8531" y="17499"/>
                      <a:pt x="8636" y="17604"/>
                      <a:pt x="8689" y="17656"/>
                    </a:cubicBezTo>
                    <a:cubicBezTo>
                      <a:pt x="8864" y="17849"/>
                      <a:pt x="8986" y="17936"/>
                      <a:pt x="9178" y="18058"/>
                    </a:cubicBezTo>
                    <a:cubicBezTo>
                      <a:pt x="9056" y="17866"/>
                      <a:pt x="8986" y="17744"/>
                      <a:pt x="8811" y="17534"/>
                    </a:cubicBezTo>
                    <a:cubicBezTo>
                      <a:pt x="8759" y="17499"/>
                      <a:pt x="8654" y="17394"/>
                      <a:pt x="8549" y="17254"/>
                    </a:cubicBezTo>
                    <a:cubicBezTo>
                      <a:pt x="8444" y="17149"/>
                      <a:pt x="8357" y="17044"/>
                      <a:pt x="8252" y="16940"/>
                    </a:cubicBezTo>
                    <a:cubicBezTo>
                      <a:pt x="8147" y="16835"/>
                      <a:pt x="8042" y="16730"/>
                      <a:pt x="7955" y="16590"/>
                    </a:cubicBezTo>
                    <a:cubicBezTo>
                      <a:pt x="7762" y="16345"/>
                      <a:pt x="7552" y="16100"/>
                      <a:pt x="7360" y="15838"/>
                    </a:cubicBezTo>
                    <a:cubicBezTo>
                      <a:pt x="7255" y="15716"/>
                      <a:pt x="7150" y="15594"/>
                      <a:pt x="7046" y="15454"/>
                    </a:cubicBezTo>
                    <a:cubicBezTo>
                      <a:pt x="6941" y="15331"/>
                      <a:pt x="6853" y="15191"/>
                      <a:pt x="6766" y="15052"/>
                    </a:cubicBezTo>
                    <a:cubicBezTo>
                      <a:pt x="6574" y="14789"/>
                      <a:pt x="6381" y="14510"/>
                      <a:pt x="6189" y="14247"/>
                    </a:cubicBezTo>
                    <a:cubicBezTo>
                      <a:pt x="5997" y="13968"/>
                      <a:pt x="5839" y="13688"/>
                      <a:pt x="5665" y="13426"/>
                    </a:cubicBezTo>
                    <a:cubicBezTo>
                      <a:pt x="5507" y="13146"/>
                      <a:pt x="5350" y="12884"/>
                      <a:pt x="5193" y="12639"/>
                    </a:cubicBezTo>
                    <a:cubicBezTo>
                      <a:pt x="4895" y="12132"/>
                      <a:pt x="4633" y="11643"/>
                      <a:pt x="4406" y="11241"/>
                    </a:cubicBezTo>
                    <a:cubicBezTo>
                      <a:pt x="4179" y="10839"/>
                      <a:pt x="4021" y="10489"/>
                      <a:pt x="3899" y="10244"/>
                    </a:cubicBezTo>
                    <a:cubicBezTo>
                      <a:pt x="3777" y="10017"/>
                      <a:pt x="3707" y="9877"/>
                      <a:pt x="3707" y="9877"/>
                    </a:cubicBezTo>
                    <a:cubicBezTo>
                      <a:pt x="3707" y="9877"/>
                      <a:pt x="3654" y="9755"/>
                      <a:pt x="3532" y="9510"/>
                    </a:cubicBezTo>
                    <a:cubicBezTo>
                      <a:pt x="3427" y="9265"/>
                      <a:pt x="3270" y="8916"/>
                      <a:pt x="3077" y="8496"/>
                    </a:cubicBezTo>
                    <a:cubicBezTo>
                      <a:pt x="2675" y="7657"/>
                      <a:pt x="2203" y="6503"/>
                      <a:pt x="1749" y="5262"/>
                    </a:cubicBezTo>
                    <a:cubicBezTo>
                      <a:pt x="1294" y="4038"/>
                      <a:pt x="857" y="2727"/>
                      <a:pt x="525" y="1609"/>
                    </a:cubicBezTo>
                    <a:cubicBezTo>
                      <a:pt x="403" y="1154"/>
                      <a:pt x="280" y="769"/>
                      <a:pt x="228" y="577"/>
                    </a:cubicBezTo>
                    <a:cubicBezTo>
                      <a:pt x="158" y="332"/>
                      <a:pt x="105" y="193"/>
                      <a:pt x="1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26"/>
              <p:cNvSpPr/>
              <p:nvPr/>
            </p:nvSpPr>
            <p:spPr>
              <a:xfrm>
                <a:off x="7017663" y="2478613"/>
                <a:ext cx="492700" cy="535050"/>
              </a:xfrm>
              <a:custGeom>
                <a:rect b="b" l="l" r="r" t="t"/>
                <a:pathLst>
                  <a:path extrusionOk="0" h="21402" w="19708">
                    <a:moveTo>
                      <a:pt x="2602" y="1"/>
                    </a:moveTo>
                    <a:cubicBezTo>
                      <a:pt x="1" y="1"/>
                      <a:pt x="550" y="4084"/>
                      <a:pt x="2751" y="8046"/>
                    </a:cubicBezTo>
                    <a:cubicBezTo>
                      <a:pt x="5985" y="13850"/>
                      <a:pt x="17820" y="21401"/>
                      <a:pt x="17820" y="21401"/>
                    </a:cubicBezTo>
                    <a:lnTo>
                      <a:pt x="19708" y="20860"/>
                    </a:lnTo>
                    <a:cubicBezTo>
                      <a:pt x="19708" y="20860"/>
                      <a:pt x="17155" y="10126"/>
                      <a:pt x="8502" y="3134"/>
                    </a:cubicBezTo>
                    <a:cubicBezTo>
                      <a:pt x="5738" y="900"/>
                      <a:pt x="3823" y="1"/>
                      <a:pt x="2602" y="1"/>
                    </a:cubicBezTo>
                    <a:close/>
                  </a:path>
                </a:pathLst>
              </a:custGeom>
              <a:solidFill>
                <a:srgbClr val="8285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26"/>
              <p:cNvSpPr/>
              <p:nvPr/>
            </p:nvSpPr>
            <p:spPr>
              <a:xfrm>
                <a:off x="7150238" y="3187563"/>
                <a:ext cx="347450" cy="225100"/>
              </a:xfrm>
              <a:custGeom>
                <a:rect b="b" l="l" r="r" t="t"/>
                <a:pathLst>
                  <a:path extrusionOk="0" h="9004" w="13898">
                    <a:moveTo>
                      <a:pt x="13675" y="0"/>
                    </a:moveTo>
                    <a:cubicBezTo>
                      <a:pt x="13546" y="0"/>
                      <a:pt x="13420" y="20"/>
                      <a:pt x="13251" y="53"/>
                    </a:cubicBezTo>
                    <a:cubicBezTo>
                      <a:pt x="13216" y="53"/>
                      <a:pt x="13164" y="71"/>
                      <a:pt x="13111" y="88"/>
                    </a:cubicBezTo>
                    <a:cubicBezTo>
                      <a:pt x="13076" y="88"/>
                      <a:pt x="13041" y="106"/>
                      <a:pt x="13006" y="106"/>
                    </a:cubicBezTo>
                    <a:cubicBezTo>
                      <a:pt x="12954" y="123"/>
                      <a:pt x="12901" y="141"/>
                      <a:pt x="12866" y="141"/>
                    </a:cubicBezTo>
                    <a:cubicBezTo>
                      <a:pt x="12814" y="158"/>
                      <a:pt x="12761" y="176"/>
                      <a:pt x="12709" y="193"/>
                    </a:cubicBezTo>
                    <a:cubicBezTo>
                      <a:pt x="12587" y="228"/>
                      <a:pt x="12482" y="246"/>
                      <a:pt x="12377" y="281"/>
                    </a:cubicBezTo>
                    <a:cubicBezTo>
                      <a:pt x="11468" y="560"/>
                      <a:pt x="10436" y="980"/>
                      <a:pt x="9475" y="1452"/>
                    </a:cubicBezTo>
                    <a:cubicBezTo>
                      <a:pt x="9248" y="1574"/>
                      <a:pt x="9020" y="1697"/>
                      <a:pt x="8793" y="1802"/>
                    </a:cubicBezTo>
                    <a:cubicBezTo>
                      <a:pt x="8566" y="1924"/>
                      <a:pt x="8339" y="2046"/>
                      <a:pt x="8129" y="2169"/>
                    </a:cubicBezTo>
                    <a:cubicBezTo>
                      <a:pt x="7937" y="2291"/>
                      <a:pt x="7727" y="2396"/>
                      <a:pt x="7535" y="2518"/>
                    </a:cubicBezTo>
                    <a:cubicBezTo>
                      <a:pt x="7360" y="2623"/>
                      <a:pt x="7185" y="2746"/>
                      <a:pt x="7028" y="2833"/>
                    </a:cubicBezTo>
                    <a:cubicBezTo>
                      <a:pt x="6713" y="3043"/>
                      <a:pt x="6451" y="3200"/>
                      <a:pt x="6276" y="3340"/>
                    </a:cubicBezTo>
                    <a:cubicBezTo>
                      <a:pt x="6101" y="3462"/>
                      <a:pt x="6014" y="3532"/>
                      <a:pt x="6014" y="3532"/>
                    </a:cubicBezTo>
                    <a:cubicBezTo>
                      <a:pt x="6014" y="3532"/>
                      <a:pt x="5909" y="3602"/>
                      <a:pt x="5734" y="3725"/>
                    </a:cubicBezTo>
                    <a:cubicBezTo>
                      <a:pt x="5559" y="3847"/>
                      <a:pt x="5297" y="4004"/>
                      <a:pt x="5017" y="4249"/>
                    </a:cubicBezTo>
                    <a:cubicBezTo>
                      <a:pt x="4720" y="4476"/>
                      <a:pt x="4370" y="4756"/>
                      <a:pt x="4003" y="5053"/>
                    </a:cubicBezTo>
                    <a:cubicBezTo>
                      <a:pt x="3636" y="5368"/>
                      <a:pt x="3252" y="5700"/>
                      <a:pt x="2850" y="6050"/>
                    </a:cubicBezTo>
                    <a:cubicBezTo>
                      <a:pt x="2447" y="6399"/>
                      <a:pt x="2063" y="6784"/>
                      <a:pt x="1678" y="7151"/>
                    </a:cubicBezTo>
                    <a:cubicBezTo>
                      <a:pt x="1486" y="7326"/>
                      <a:pt x="1294" y="7501"/>
                      <a:pt x="1136" y="7693"/>
                    </a:cubicBezTo>
                    <a:cubicBezTo>
                      <a:pt x="962" y="7868"/>
                      <a:pt x="787" y="8042"/>
                      <a:pt x="629" y="8217"/>
                    </a:cubicBezTo>
                    <a:cubicBezTo>
                      <a:pt x="525" y="8340"/>
                      <a:pt x="420" y="8445"/>
                      <a:pt x="367" y="8497"/>
                    </a:cubicBezTo>
                    <a:cubicBezTo>
                      <a:pt x="192" y="8689"/>
                      <a:pt x="105" y="8812"/>
                      <a:pt x="0" y="9004"/>
                    </a:cubicBezTo>
                    <a:cubicBezTo>
                      <a:pt x="192" y="8882"/>
                      <a:pt x="315" y="8794"/>
                      <a:pt x="490" y="8619"/>
                    </a:cubicBezTo>
                    <a:cubicBezTo>
                      <a:pt x="542" y="8567"/>
                      <a:pt x="647" y="8462"/>
                      <a:pt x="752" y="8340"/>
                    </a:cubicBezTo>
                    <a:cubicBezTo>
                      <a:pt x="1381" y="7658"/>
                      <a:pt x="2185" y="6889"/>
                      <a:pt x="2954" y="6172"/>
                    </a:cubicBezTo>
                    <a:cubicBezTo>
                      <a:pt x="3357" y="5822"/>
                      <a:pt x="3741" y="5490"/>
                      <a:pt x="4108" y="5176"/>
                    </a:cubicBezTo>
                    <a:cubicBezTo>
                      <a:pt x="4475" y="4878"/>
                      <a:pt x="4825" y="4616"/>
                      <a:pt x="5122" y="4389"/>
                    </a:cubicBezTo>
                    <a:cubicBezTo>
                      <a:pt x="5402" y="4144"/>
                      <a:pt x="5664" y="3987"/>
                      <a:pt x="5839" y="3864"/>
                    </a:cubicBezTo>
                    <a:cubicBezTo>
                      <a:pt x="6014" y="3742"/>
                      <a:pt x="6101" y="3672"/>
                      <a:pt x="6101" y="3672"/>
                    </a:cubicBezTo>
                    <a:cubicBezTo>
                      <a:pt x="6101" y="3672"/>
                      <a:pt x="6206" y="3602"/>
                      <a:pt x="6381" y="3480"/>
                    </a:cubicBezTo>
                    <a:cubicBezTo>
                      <a:pt x="6556" y="3340"/>
                      <a:pt x="6800" y="3183"/>
                      <a:pt x="7115" y="2990"/>
                    </a:cubicBezTo>
                    <a:cubicBezTo>
                      <a:pt x="7272" y="2885"/>
                      <a:pt x="7447" y="2781"/>
                      <a:pt x="7639" y="2658"/>
                    </a:cubicBezTo>
                    <a:cubicBezTo>
                      <a:pt x="7814" y="2553"/>
                      <a:pt x="8007" y="2431"/>
                      <a:pt x="8216" y="2326"/>
                    </a:cubicBezTo>
                    <a:cubicBezTo>
                      <a:pt x="8426" y="2204"/>
                      <a:pt x="8636" y="2081"/>
                      <a:pt x="8863" y="1959"/>
                    </a:cubicBezTo>
                    <a:cubicBezTo>
                      <a:pt x="9090" y="1837"/>
                      <a:pt x="9318" y="1714"/>
                      <a:pt x="9562" y="1609"/>
                    </a:cubicBezTo>
                    <a:cubicBezTo>
                      <a:pt x="10506" y="1137"/>
                      <a:pt x="11520" y="718"/>
                      <a:pt x="12412" y="456"/>
                    </a:cubicBezTo>
                    <a:cubicBezTo>
                      <a:pt x="12534" y="421"/>
                      <a:pt x="12639" y="386"/>
                      <a:pt x="12744" y="351"/>
                    </a:cubicBezTo>
                    <a:cubicBezTo>
                      <a:pt x="12796" y="333"/>
                      <a:pt x="12849" y="333"/>
                      <a:pt x="12901" y="316"/>
                    </a:cubicBezTo>
                    <a:cubicBezTo>
                      <a:pt x="12954" y="298"/>
                      <a:pt x="12989" y="281"/>
                      <a:pt x="13041" y="281"/>
                    </a:cubicBezTo>
                    <a:cubicBezTo>
                      <a:pt x="13076" y="263"/>
                      <a:pt x="13111" y="263"/>
                      <a:pt x="13146" y="246"/>
                    </a:cubicBezTo>
                    <a:cubicBezTo>
                      <a:pt x="13216" y="228"/>
                      <a:pt x="13268" y="228"/>
                      <a:pt x="13286" y="211"/>
                    </a:cubicBezTo>
                    <a:cubicBezTo>
                      <a:pt x="13548" y="158"/>
                      <a:pt x="13688" y="106"/>
                      <a:pt x="13898" y="19"/>
                    </a:cubicBezTo>
                    <a:cubicBezTo>
                      <a:pt x="13817" y="6"/>
                      <a:pt x="13746" y="0"/>
                      <a:pt x="13675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26"/>
              <p:cNvSpPr/>
              <p:nvPr/>
            </p:nvSpPr>
            <p:spPr>
              <a:xfrm>
                <a:off x="7058463" y="2876413"/>
                <a:ext cx="381100" cy="182700"/>
              </a:xfrm>
              <a:custGeom>
                <a:rect b="b" l="l" r="r" t="t"/>
                <a:pathLst>
                  <a:path extrusionOk="0" h="7308" w="15244">
                    <a:moveTo>
                      <a:pt x="0" y="0"/>
                    </a:moveTo>
                    <a:cubicBezTo>
                      <a:pt x="140" y="175"/>
                      <a:pt x="227" y="298"/>
                      <a:pt x="420" y="472"/>
                    </a:cubicBezTo>
                    <a:cubicBezTo>
                      <a:pt x="490" y="525"/>
                      <a:pt x="594" y="612"/>
                      <a:pt x="717" y="717"/>
                    </a:cubicBezTo>
                    <a:cubicBezTo>
                      <a:pt x="769" y="770"/>
                      <a:pt x="804" y="805"/>
                      <a:pt x="857" y="839"/>
                    </a:cubicBezTo>
                    <a:cubicBezTo>
                      <a:pt x="892" y="874"/>
                      <a:pt x="944" y="909"/>
                      <a:pt x="996" y="962"/>
                    </a:cubicBezTo>
                    <a:cubicBezTo>
                      <a:pt x="1084" y="1032"/>
                      <a:pt x="1189" y="1102"/>
                      <a:pt x="1294" y="1172"/>
                    </a:cubicBezTo>
                    <a:cubicBezTo>
                      <a:pt x="1503" y="1329"/>
                      <a:pt x="1713" y="1486"/>
                      <a:pt x="1923" y="1644"/>
                    </a:cubicBezTo>
                    <a:cubicBezTo>
                      <a:pt x="2377" y="1958"/>
                      <a:pt x="2832" y="2238"/>
                      <a:pt x="3287" y="2535"/>
                    </a:cubicBezTo>
                    <a:cubicBezTo>
                      <a:pt x="3759" y="2797"/>
                      <a:pt x="4213" y="3077"/>
                      <a:pt x="4633" y="3304"/>
                    </a:cubicBezTo>
                    <a:cubicBezTo>
                      <a:pt x="5070" y="3532"/>
                      <a:pt x="5472" y="3741"/>
                      <a:pt x="5804" y="3916"/>
                    </a:cubicBezTo>
                    <a:cubicBezTo>
                      <a:pt x="6486" y="4231"/>
                      <a:pt x="6940" y="4441"/>
                      <a:pt x="6940" y="4441"/>
                    </a:cubicBezTo>
                    <a:cubicBezTo>
                      <a:pt x="6940" y="4441"/>
                      <a:pt x="8706" y="5262"/>
                      <a:pt x="10734" y="5979"/>
                    </a:cubicBezTo>
                    <a:cubicBezTo>
                      <a:pt x="11747" y="6346"/>
                      <a:pt x="12814" y="6696"/>
                      <a:pt x="13740" y="6975"/>
                    </a:cubicBezTo>
                    <a:cubicBezTo>
                      <a:pt x="14003" y="7045"/>
                      <a:pt x="14265" y="7133"/>
                      <a:pt x="14475" y="7185"/>
                    </a:cubicBezTo>
                    <a:cubicBezTo>
                      <a:pt x="14527" y="7203"/>
                      <a:pt x="14579" y="7220"/>
                      <a:pt x="14614" y="7238"/>
                    </a:cubicBezTo>
                    <a:cubicBezTo>
                      <a:pt x="14877" y="7308"/>
                      <a:pt x="15034" y="7308"/>
                      <a:pt x="15244" y="7308"/>
                    </a:cubicBezTo>
                    <a:cubicBezTo>
                      <a:pt x="15051" y="7203"/>
                      <a:pt x="14912" y="7133"/>
                      <a:pt x="14667" y="7063"/>
                    </a:cubicBezTo>
                    <a:cubicBezTo>
                      <a:pt x="14510" y="7010"/>
                      <a:pt x="14177" y="6923"/>
                      <a:pt x="13775" y="6801"/>
                    </a:cubicBezTo>
                    <a:cubicBezTo>
                      <a:pt x="12866" y="6538"/>
                      <a:pt x="11800" y="6189"/>
                      <a:pt x="10803" y="5822"/>
                    </a:cubicBezTo>
                    <a:cubicBezTo>
                      <a:pt x="8776" y="5105"/>
                      <a:pt x="7010" y="4283"/>
                      <a:pt x="7010" y="4283"/>
                    </a:cubicBezTo>
                    <a:cubicBezTo>
                      <a:pt x="7010" y="4283"/>
                      <a:pt x="6556" y="4074"/>
                      <a:pt x="5874" y="3759"/>
                    </a:cubicBezTo>
                    <a:cubicBezTo>
                      <a:pt x="5542" y="3584"/>
                      <a:pt x="5157" y="3374"/>
                      <a:pt x="4720" y="3147"/>
                    </a:cubicBezTo>
                    <a:cubicBezTo>
                      <a:pt x="4300" y="2920"/>
                      <a:pt x="3846" y="2658"/>
                      <a:pt x="3374" y="2395"/>
                    </a:cubicBezTo>
                    <a:cubicBezTo>
                      <a:pt x="2937" y="2098"/>
                      <a:pt x="2465" y="1818"/>
                      <a:pt x="2028" y="1504"/>
                    </a:cubicBezTo>
                    <a:cubicBezTo>
                      <a:pt x="1818" y="1346"/>
                      <a:pt x="1608" y="1189"/>
                      <a:pt x="1399" y="1049"/>
                    </a:cubicBezTo>
                    <a:cubicBezTo>
                      <a:pt x="1294" y="962"/>
                      <a:pt x="1189" y="892"/>
                      <a:pt x="1101" y="822"/>
                    </a:cubicBezTo>
                    <a:cubicBezTo>
                      <a:pt x="1049" y="787"/>
                      <a:pt x="996" y="735"/>
                      <a:pt x="962" y="700"/>
                    </a:cubicBezTo>
                    <a:cubicBezTo>
                      <a:pt x="909" y="665"/>
                      <a:pt x="874" y="630"/>
                      <a:pt x="839" y="595"/>
                    </a:cubicBezTo>
                    <a:cubicBezTo>
                      <a:pt x="699" y="472"/>
                      <a:pt x="594" y="385"/>
                      <a:pt x="542" y="350"/>
                    </a:cubicBezTo>
                    <a:cubicBezTo>
                      <a:pt x="332" y="175"/>
                      <a:pt x="210" y="105"/>
                      <a:pt x="0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26"/>
              <p:cNvSpPr/>
              <p:nvPr/>
            </p:nvSpPr>
            <p:spPr>
              <a:xfrm>
                <a:off x="7014313" y="2791188"/>
                <a:ext cx="427000" cy="253950"/>
              </a:xfrm>
              <a:custGeom>
                <a:rect b="b" l="l" r="r" t="t"/>
                <a:pathLst>
                  <a:path extrusionOk="0" h="10158" w="17080">
                    <a:moveTo>
                      <a:pt x="0" y="1"/>
                    </a:moveTo>
                    <a:lnTo>
                      <a:pt x="0" y="1"/>
                    </a:lnTo>
                    <a:cubicBezTo>
                      <a:pt x="105" y="193"/>
                      <a:pt x="193" y="315"/>
                      <a:pt x="368" y="507"/>
                    </a:cubicBezTo>
                    <a:cubicBezTo>
                      <a:pt x="420" y="560"/>
                      <a:pt x="507" y="665"/>
                      <a:pt x="630" y="787"/>
                    </a:cubicBezTo>
                    <a:cubicBezTo>
                      <a:pt x="735" y="892"/>
                      <a:pt x="822" y="997"/>
                      <a:pt x="927" y="1102"/>
                    </a:cubicBezTo>
                    <a:cubicBezTo>
                      <a:pt x="1032" y="1207"/>
                      <a:pt x="1154" y="1312"/>
                      <a:pt x="1259" y="1399"/>
                    </a:cubicBezTo>
                    <a:cubicBezTo>
                      <a:pt x="1486" y="1609"/>
                      <a:pt x="1731" y="1819"/>
                      <a:pt x="1958" y="2046"/>
                    </a:cubicBezTo>
                    <a:cubicBezTo>
                      <a:pt x="2203" y="2256"/>
                      <a:pt x="2465" y="2448"/>
                      <a:pt x="2728" y="2640"/>
                    </a:cubicBezTo>
                    <a:cubicBezTo>
                      <a:pt x="2990" y="2850"/>
                      <a:pt x="3234" y="3060"/>
                      <a:pt x="3497" y="3235"/>
                    </a:cubicBezTo>
                    <a:cubicBezTo>
                      <a:pt x="4546" y="3986"/>
                      <a:pt x="5577" y="4651"/>
                      <a:pt x="6364" y="5123"/>
                    </a:cubicBezTo>
                    <a:cubicBezTo>
                      <a:pt x="6748" y="5350"/>
                      <a:pt x="7080" y="5542"/>
                      <a:pt x="7290" y="5682"/>
                    </a:cubicBezTo>
                    <a:cubicBezTo>
                      <a:pt x="7517" y="5804"/>
                      <a:pt x="7657" y="5874"/>
                      <a:pt x="7657" y="5874"/>
                    </a:cubicBezTo>
                    <a:cubicBezTo>
                      <a:pt x="7657" y="5874"/>
                      <a:pt x="8164" y="6154"/>
                      <a:pt x="8951" y="6591"/>
                    </a:cubicBezTo>
                    <a:cubicBezTo>
                      <a:pt x="9370" y="6801"/>
                      <a:pt x="9842" y="7045"/>
                      <a:pt x="10349" y="7308"/>
                    </a:cubicBezTo>
                    <a:cubicBezTo>
                      <a:pt x="10874" y="7552"/>
                      <a:pt x="11433" y="7850"/>
                      <a:pt x="12028" y="8112"/>
                    </a:cubicBezTo>
                    <a:cubicBezTo>
                      <a:pt x="13199" y="8671"/>
                      <a:pt x="14423" y="9196"/>
                      <a:pt x="15489" y="9633"/>
                    </a:cubicBezTo>
                    <a:cubicBezTo>
                      <a:pt x="15926" y="9808"/>
                      <a:pt x="16293" y="9947"/>
                      <a:pt x="16468" y="10017"/>
                    </a:cubicBezTo>
                    <a:cubicBezTo>
                      <a:pt x="16713" y="10122"/>
                      <a:pt x="16852" y="10140"/>
                      <a:pt x="17080" y="10157"/>
                    </a:cubicBezTo>
                    <a:cubicBezTo>
                      <a:pt x="16905" y="10035"/>
                      <a:pt x="16765" y="9965"/>
                      <a:pt x="16520" y="9860"/>
                    </a:cubicBezTo>
                    <a:cubicBezTo>
                      <a:pt x="16345" y="9790"/>
                      <a:pt x="15996" y="9650"/>
                      <a:pt x="15559" y="9475"/>
                    </a:cubicBezTo>
                    <a:cubicBezTo>
                      <a:pt x="14492" y="9038"/>
                      <a:pt x="13269" y="8514"/>
                      <a:pt x="12098" y="7955"/>
                    </a:cubicBezTo>
                    <a:cubicBezTo>
                      <a:pt x="11521" y="7692"/>
                      <a:pt x="10961" y="7413"/>
                      <a:pt x="10437" y="7150"/>
                    </a:cubicBezTo>
                    <a:cubicBezTo>
                      <a:pt x="9912" y="6888"/>
                      <a:pt x="9440" y="6643"/>
                      <a:pt x="9038" y="6434"/>
                    </a:cubicBezTo>
                    <a:cubicBezTo>
                      <a:pt x="8252" y="6014"/>
                      <a:pt x="7727" y="5734"/>
                      <a:pt x="7727" y="5734"/>
                    </a:cubicBezTo>
                    <a:cubicBezTo>
                      <a:pt x="7727" y="5734"/>
                      <a:pt x="7605" y="5664"/>
                      <a:pt x="7378" y="5525"/>
                    </a:cubicBezTo>
                    <a:cubicBezTo>
                      <a:pt x="7150" y="5402"/>
                      <a:pt x="6836" y="5210"/>
                      <a:pt x="6451" y="4983"/>
                    </a:cubicBezTo>
                    <a:cubicBezTo>
                      <a:pt x="5664" y="4511"/>
                      <a:pt x="4633" y="3846"/>
                      <a:pt x="3602" y="3095"/>
                    </a:cubicBezTo>
                    <a:cubicBezTo>
                      <a:pt x="3339" y="2920"/>
                      <a:pt x="3095" y="2710"/>
                      <a:pt x="2832" y="2518"/>
                    </a:cubicBezTo>
                    <a:cubicBezTo>
                      <a:pt x="2570" y="2308"/>
                      <a:pt x="2308" y="2116"/>
                      <a:pt x="2081" y="1906"/>
                    </a:cubicBezTo>
                    <a:cubicBezTo>
                      <a:pt x="1836" y="1696"/>
                      <a:pt x="1609" y="1486"/>
                      <a:pt x="1381" y="1277"/>
                    </a:cubicBezTo>
                    <a:cubicBezTo>
                      <a:pt x="1259" y="1172"/>
                      <a:pt x="1154" y="1084"/>
                      <a:pt x="1049" y="979"/>
                    </a:cubicBezTo>
                    <a:cubicBezTo>
                      <a:pt x="944" y="875"/>
                      <a:pt x="857" y="770"/>
                      <a:pt x="752" y="682"/>
                    </a:cubicBezTo>
                    <a:cubicBezTo>
                      <a:pt x="647" y="542"/>
                      <a:pt x="542" y="455"/>
                      <a:pt x="490" y="403"/>
                    </a:cubicBezTo>
                    <a:cubicBezTo>
                      <a:pt x="315" y="210"/>
                      <a:pt x="193" y="123"/>
                      <a:pt x="0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26"/>
              <p:cNvSpPr/>
              <p:nvPr/>
            </p:nvSpPr>
            <p:spPr>
              <a:xfrm>
                <a:off x="7071113" y="2777213"/>
                <a:ext cx="382875" cy="257875"/>
              </a:xfrm>
              <a:custGeom>
                <a:rect b="b" l="l" r="r" t="t"/>
                <a:pathLst>
                  <a:path extrusionOk="0" h="10315" w="15315">
                    <a:moveTo>
                      <a:pt x="1" y="0"/>
                    </a:moveTo>
                    <a:cubicBezTo>
                      <a:pt x="193" y="140"/>
                      <a:pt x="316" y="227"/>
                      <a:pt x="560" y="332"/>
                    </a:cubicBezTo>
                    <a:cubicBezTo>
                      <a:pt x="613" y="350"/>
                      <a:pt x="753" y="420"/>
                      <a:pt x="910" y="490"/>
                    </a:cubicBezTo>
                    <a:cubicBezTo>
                      <a:pt x="1015" y="525"/>
                      <a:pt x="1137" y="577"/>
                      <a:pt x="1260" y="629"/>
                    </a:cubicBezTo>
                    <a:cubicBezTo>
                      <a:pt x="1382" y="682"/>
                      <a:pt x="1504" y="752"/>
                      <a:pt x="1627" y="804"/>
                    </a:cubicBezTo>
                    <a:cubicBezTo>
                      <a:pt x="1889" y="944"/>
                      <a:pt x="2134" y="1066"/>
                      <a:pt x="2396" y="1189"/>
                    </a:cubicBezTo>
                    <a:cubicBezTo>
                      <a:pt x="2676" y="1311"/>
                      <a:pt x="2938" y="1451"/>
                      <a:pt x="3183" y="1608"/>
                    </a:cubicBezTo>
                    <a:cubicBezTo>
                      <a:pt x="3445" y="1748"/>
                      <a:pt x="3707" y="1888"/>
                      <a:pt x="3969" y="2028"/>
                    </a:cubicBezTo>
                    <a:cubicBezTo>
                      <a:pt x="4476" y="2325"/>
                      <a:pt x="4966" y="2622"/>
                      <a:pt x="5420" y="2902"/>
                    </a:cubicBezTo>
                    <a:cubicBezTo>
                      <a:pt x="5875" y="3182"/>
                      <a:pt x="6294" y="3444"/>
                      <a:pt x="6644" y="3671"/>
                    </a:cubicBezTo>
                    <a:cubicBezTo>
                      <a:pt x="6994" y="3898"/>
                      <a:pt x="7273" y="4091"/>
                      <a:pt x="7466" y="4213"/>
                    </a:cubicBezTo>
                    <a:cubicBezTo>
                      <a:pt x="7658" y="4353"/>
                      <a:pt x="7763" y="4423"/>
                      <a:pt x="7763" y="4423"/>
                    </a:cubicBezTo>
                    <a:cubicBezTo>
                      <a:pt x="7763" y="4423"/>
                      <a:pt x="7885" y="4510"/>
                      <a:pt x="8077" y="4633"/>
                    </a:cubicBezTo>
                    <a:cubicBezTo>
                      <a:pt x="8270" y="4773"/>
                      <a:pt x="8549" y="4982"/>
                      <a:pt x="8882" y="5210"/>
                    </a:cubicBezTo>
                    <a:cubicBezTo>
                      <a:pt x="9563" y="5699"/>
                      <a:pt x="10455" y="6381"/>
                      <a:pt x="11381" y="7098"/>
                    </a:cubicBezTo>
                    <a:cubicBezTo>
                      <a:pt x="12308" y="7832"/>
                      <a:pt x="13269" y="8618"/>
                      <a:pt x="14056" y="9300"/>
                    </a:cubicBezTo>
                    <a:cubicBezTo>
                      <a:pt x="14388" y="9597"/>
                      <a:pt x="14650" y="9825"/>
                      <a:pt x="14790" y="9947"/>
                    </a:cubicBezTo>
                    <a:cubicBezTo>
                      <a:pt x="14982" y="10122"/>
                      <a:pt x="15122" y="10209"/>
                      <a:pt x="15315" y="10314"/>
                    </a:cubicBezTo>
                    <a:cubicBezTo>
                      <a:pt x="15192" y="10122"/>
                      <a:pt x="15105" y="9999"/>
                      <a:pt x="14913" y="9825"/>
                    </a:cubicBezTo>
                    <a:cubicBezTo>
                      <a:pt x="14773" y="9702"/>
                      <a:pt x="14493" y="9457"/>
                      <a:pt x="14161" y="9178"/>
                    </a:cubicBezTo>
                    <a:cubicBezTo>
                      <a:pt x="13374" y="8479"/>
                      <a:pt x="12413" y="7709"/>
                      <a:pt x="11486" y="6975"/>
                    </a:cubicBezTo>
                    <a:cubicBezTo>
                      <a:pt x="10560" y="6241"/>
                      <a:pt x="9668" y="5559"/>
                      <a:pt x="8986" y="5070"/>
                    </a:cubicBezTo>
                    <a:cubicBezTo>
                      <a:pt x="8654" y="4842"/>
                      <a:pt x="8375" y="4633"/>
                      <a:pt x="8182" y="4493"/>
                    </a:cubicBezTo>
                    <a:cubicBezTo>
                      <a:pt x="7972" y="4370"/>
                      <a:pt x="7868" y="4283"/>
                      <a:pt x="7868" y="4283"/>
                    </a:cubicBezTo>
                    <a:cubicBezTo>
                      <a:pt x="7868" y="4283"/>
                      <a:pt x="7763" y="4213"/>
                      <a:pt x="7553" y="4073"/>
                    </a:cubicBezTo>
                    <a:cubicBezTo>
                      <a:pt x="7361" y="3951"/>
                      <a:pt x="7081" y="3741"/>
                      <a:pt x="6731" y="3531"/>
                    </a:cubicBezTo>
                    <a:cubicBezTo>
                      <a:pt x="6382" y="3304"/>
                      <a:pt x="5962" y="3042"/>
                      <a:pt x="5525" y="2745"/>
                    </a:cubicBezTo>
                    <a:cubicBezTo>
                      <a:pt x="5053" y="2482"/>
                      <a:pt x="4564" y="2168"/>
                      <a:pt x="4057" y="1888"/>
                    </a:cubicBezTo>
                    <a:cubicBezTo>
                      <a:pt x="3794" y="1748"/>
                      <a:pt x="3532" y="1591"/>
                      <a:pt x="3270" y="1451"/>
                    </a:cubicBezTo>
                    <a:cubicBezTo>
                      <a:pt x="3008" y="1311"/>
                      <a:pt x="2746" y="1171"/>
                      <a:pt x="2483" y="1032"/>
                    </a:cubicBezTo>
                    <a:cubicBezTo>
                      <a:pt x="2221" y="909"/>
                      <a:pt x="1959" y="787"/>
                      <a:pt x="1714" y="664"/>
                    </a:cubicBezTo>
                    <a:cubicBezTo>
                      <a:pt x="1574" y="594"/>
                      <a:pt x="1452" y="525"/>
                      <a:pt x="1330" y="472"/>
                    </a:cubicBezTo>
                    <a:cubicBezTo>
                      <a:pt x="1207" y="420"/>
                      <a:pt x="1085" y="367"/>
                      <a:pt x="980" y="332"/>
                    </a:cubicBezTo>
                    <a:cubicBezTo>
                      <a:pt x="823" y="262"/>
                      <a:pt x="683" y="192"/>
                      <a:pt x="613" y="175"/>
                    </a:cubicBezTo>
                    <a:cubicBezTo>
                      <a:pt x="368" y="70"/>
                      <a:pt x="228" y="35"/>
                      <a:pt x="1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26"/>
              <p:cNvSpPr/>
              <p:nvPr/>
            </p:nvSpPr>
            <p:spPr>
              <a:xfrm>
                <a:off x="7296188" y="2577913"/>
                <a:ext cx="214175" cy="422200"/>
              </a:xfrm>
              <a:custGeom>
                <a:rect b="b" l="l" r="r" t="t"/>
                <a:pathLst>
                  <a:path extrusionOk="0" h="16888" w="8567">
                    <a:moveTo>
                      <a:pt x="1" y="1"/>
                    </a:moveTo>
                    <a:lnTo>
                      <a:pt x="1" y="1"/>
                    </a:lnTo>
                    <a:cubicBezTo>
                      <a:pt x="106" y="210"/>
                      <a:pt x="176" y="333"/>
                      <a:pt x="333" y="525"/>
                    </a:cubicBezTo>
                    <a:cubicBezTo>
                      <a:pt x="385" y="595"/>
                      <a:pt x="473" y="700"/>
                      <a:pt x="595" y="822"/>
                    </a:cubicBezTo>
                    <a:cubicBezTo>
                      <a:pt x="735" y="1032"/>
                      <a:pt x="910" y="1259"/>
                      <a:pt x="1067" y="1487"/>
                    </a:cubicBezTo>
                    <a:cubicBezTo>
                      <a:pt x="1155" y="1609"/>
                      <a:pt x="1242" y="1731"/>
                      <a:pt x="1312" y="1854"/>
                    </a:cubicBezTo>
                    <a:cubicBezTo>
                      <a:pt x="1399" y="1976"/>
                      <a:pt x="1487" y="2098"/>
                      <a:pt x="1557" y="2221"/>
                    </a:cubicBezTo>
                    <a:cubicBezTo>
                      <a:pt x="1714" y="2483"/>
                      <a:pt x="1889" y="2728"/>
                      <a:pt x="2046" y="2990"/>
                    </a:cubicBezTo>
                    <a:cubicBezTo>
                      <a:pt x="2204" y="3252"/>
                      <a:pt x="2343" y="3532"/>
                      <a:pt x="2501" y="3794"/>
                    </a:cubicBezTo>
                    <a:cubicBezTo>
                      <a:pt x="3095" y="4843"/>
                      <a:pt x="3620" y="5874"/>
                      <a:pt x="4004" y="6626"/>
                    </a:cubicBezTo>
                    <a:cubicBezTo>
                      <a:pt x="4196" y="7011"/>
                      <a:pt x="4336" y="7325"/>
                      <a:pt x="4459" y="7553"/>
                    </a:cubicBezTo>
                    <a:cubicBezTo>
                      <a:pt x="4564" y="7780"/>
                      <a:pt x="4616" y="7902"/>
                      <a:pt x="4616" y="7902"/>
                    </a:cubicBezTo>
                    <a:cubicBezTo>
                      <a:pt x="4616" y="7902"/>
                      <a:pt x="4861" y="8392"/>
                      <a:pt x="5210" y="9178"/>
                    </a:cubicBezTo>
                    <a:cubicBezTo>
                      <a:pt x="5385" y="9563"/>
                      <a:pt x="5595" y="10017"/>
                      <a:pt x="5822" y="10524"/>
                    </a:cubicBezTo>
                    <a:cubicBezTo>
                      <a:pt x="6049" y="11014"/>
                      <a:pt x="6277" y="11556"/>
                      <a:pt x="6521" y="12115"/>
                    </a:cubicBezTo>
                    <a:cubicBezTo>
                      <a:pt x="6993" y="13234"/>
                      <a:pt x="7483" y="14405"/>
                      <a:pt x="7885" y="15402"/>
                    </a:cubicBezTo>
                    <a:cubicBezTo>
                      <a:pt x="8060" y="15821"/>
                      <a:pt x="8200" y="16153"/>
                      <a:pt x="8252" y="16328"/>
                    </a:cubicBezTo>
                    <a:cubicBezTo>
                      <a:pt x="8357" y="16573"/>
                      <a:pt x="8444" y="16695"/>
                      <a:pt x="8567" y="16888"/>
                    </a:cubicBezTo>
                    <a:cubicBezTo>
                      <a:pt x="8532" y="16660"/>
                      <a:pt x="8514" y="16520"/>
                      <a:pt x="8427" y="16276"/>
                    </a:cubicBezTo>
                    <a:cubicBezTo>
                      <a:pt x="8357" y="16101"/>
                      <a:pt x="8217" y="15751"/>
                      <a:pt x="8042" y="15332"/>
                    </a:cubicBezTo>
                    <a:cubicBezTo>
                      <a:pt x="7640" y="14335"/>
                      <a:pt x="7151" y="13164"/>
                      <a:pt x="6679" y="12045"/>
                    </a:cubicBezTo>
                    <a:cubicBezTo>
                      <a:pt x="6434" y="11486"/>
                      <a:pt x="6207" y="10944"/>
                      <a:pt x="5979" y="10454"/>
                    </a:cubicBezTo>
                    <a:cubicBezTo>
                      <a:pt x="5752" y="9948"/>
                      <a:pt x="5542" y="9493"/>
                      <a:pt x="5368" y="9091"/>
                    </a:cubicBezTo>
                    <a:cubicBezTo>
                      <a:pt x="5018" y="8322"/>
                      <a:pt x="4773" y="7832"/>
                      <a:pt x="4773" y="7832"/>
                    </a:cubicBezTo>
                    <a:cubicBezTo>
                      <a:pt x="4773" y="7832"/>
                      <a:pt x="4703" y="7692"/>
                      <a:pt x="4598" y="7483"/>
                    </a:cubicBezTo>
                    <a:cubicBezTo>
                      <a:pt x="4494" y="7255"/>
                      <a:pt x="4354" y="6941"/>
                      <a:pt x="4161" y="6556"/>
                    </a:cubicBezTo>
                    <a:cubicBezTo>
                      <a:pt x="3777" y="5787"/>
                      <a:pt x="3252" y="4756"/>
                      <a:pt x="2641" y="3707"/>
                    </a:cubicBezTo>
                    <a:cubicBezTo>
                      <a:pt x="2501" y="3444"/>
                      <a:pt x="2343" y="3165"/>
                      <a:pt x="2186" y="2903"/>
                    </a:cubicBezTo>
                    <a:cubicBezTo>
                      <a:pt x="2029" y="2640"/>
                      <a:pt x="1871" y="2396"/>
                      <a:pt x="1697" y="2133"/>
                    </a:cubicBezTo>
                    <a:cubicBezTo>
                      <a:pt x="1627" y="2011"/>
                      <a:pt x="1539" y="1871"/>
                      <a:pt x="1469" y="1749"/>
                    </a:cubicBezTo>
                    <a:cubicBezTo>
                      <a:pt x="1382" y="1626"/>
                      <a:pt x="1294" y="1504"/>
                      <a:pt x="1207" y="1382"/>
                    </a:cubicBezTo>
                    <a:cubicBezTo>
                      <a:pt x="1050" y="1154"/>
                      <a:pt x="875" y="927"/>
                      <a:pt x="718" y="717"/>
                    </a:cubicBezTo>
                    <a:cubicBezTo>
                      <a:pt x="613" y="595"/>
                      <a:pt x="525" y="473"/>
                      <a:pt x="473" y="420"/>
                    </a:cubicBezTo>
                    <a:cubicBezTo>
                      <a:pt x="298" y="228"/>
                      <a:pt x="176" y="123"/>
                      <a:pt x="1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26"/>
              <p:cNvSpPr/>
              <p:nvPr/>
            </p:nvSpPr>
            <p:spPr>
              <a:xfrm>
                <a:off x="7286588" y="2527663"/>
                <a:ext cx="253050" cy="477700"/>
              </a:xfrm>
              <a:custGeom>
                <a:rect b="b" l="l" r="r" t="t"/>
                <a:pathLst>
                  <a:path extrusionOk="0" h="19108" w="10122">
                    <a:moveTo>
                      <a:pt x="0" y="0"/>
                    </a:moveTo>
                    <a:lnTo>
                      <a:pt x="0" y="0"/>
                    </a:lnTo>
                    <a:cubicBezTo>
                      <a:pt x="70" y="210"/>
                      <a:pt x="140" y="350"/>
                      <a:pt x="297" y="577"/>
                    </a:cubicBezTo>
                    <a:cubicBezTo>
                      <a:pt x="332" y="630"/>
                      <a:pt x="420" y="752"/>
                      <a:pt x="507" y="892"/>
                    </a:cubicBezTo>
                    <a:cubicBezTo>
                      <a:pt x="682" y="1137"/>
                      <a:pt x="874" y="1399"/>
                      <a:pt x="1067" y="1661"/>
                    </a:cubicBezTo>
                    <a:cubicBezTo>
                      <a:pt x="1259" y="1941"/>
                      <a:pt x="1434" y="2220"/>
                      <a:pt x="1626" y="2518"/>
                    </a:cubicBezTo>
                    <a:cubicBezTo>
                      <a:pt x="1818" y="2797"/>
                      <a:pt x="2011" y="3094"/>
                      <a:pt x="2220" y="3392"/>
                    </a:cubicBezTo>
                    <a:cubicBezTo>
                      <a:pt x="2395" y="3689"/>
                      <a:pt x="2588" y="4004"/>
                      <a:pt x="2780" y="4301"/>
                    </a:cubicBezTo>
                    <a:cubicBezTo>
                      <a:pt x="2955" y="4598"/>
                      <a:pt x="3147" y="4878"/>
                      <a:pt x="3322" y="5175"/>
                    </a:cubicBezTo>
                    <a:cubicBezTo>
                      <a:pt x="3479" y="5454"/>
                      <a:pt x="3654" y="5752"/>
                      <a:pt x="3811" y="6014"/>
                    </a:cubicBezTo>
                    <a:cubicBezTo>
                      <a:pt x="3969" y="6294"/>
                      <a:pt x="4126" y="6556"/>
                      <a:pt x="4266" y="6801"/>
                    </a:cubicBezTo>
                    <a:cubicBezTo>
                      <a:pt x="4406" y="7045"/>
                      <a:pt x="4545" y="7290"/>
                      <a:pt x="4668" y="7500"/>
                    </a:cubicBezTo>
                    <a:cubicBezTo>
                      <a:pt x="4895" y="7937"/>
                      <a:pt x="5087" y="8286"/>
                      <a:pt x="5227" y="8531"/>
                    </a:cubicBezTo>
                    <a:cubicBezTo>
                      <a:pt x="5367" y="8793"/>
                      <a:pt x="5437" y="8933"/>
                      <a:pt x="5437" y="8933"/>
                    </a:cubicBezTo>
                    <a:cubicBezTo>
                      <a:pt x="5437" y="8933"/>
                      <a:pt x="5507" y="9073"/>
                      <a:pt x="5647" y="9318"/>
                    </a:cubicBezTo>
                    <a:cubicBezTo>
                      <a:pt x="5769" y="9580"/>
                      <a:pt x="5979" y="9930"/>
                      <a:pt x="6189" y="10367"/>
                    </a:cubicBezTo>
                    <a:cubicBezTo>
                      <a:pt x="6626" y="11258"/>
                      <a:pt x="7220" y="12447"/>
                      <a:pt x="7797" y="13723"/>
                    </a:cubicBezTo>
                    <a:cubicBezTo>
                      <a:pt x="8391" y="14999"/>
                      <a:pt x="8968" y="16345"/>
                      <a:pt x="9423" y="17499"/>
                    </a:cubicBezTo>
                    <a:cubicBezTo>
                      <a:pt x="9598" y="17971"/>
                      <a:pt x="9755" y="18356"/>
                      <a:pt x="9825" y="18548"/>
                    </a:cubicBezTo>
                    <a:cubicBezTo>
                      <a:pt x="9930" y="18793"/>
                      <a:pt x="10000" y="18933"/>
                      <a:pt x="10122" y="19107"/>
                    </a:cubicBezTo>
                    <a:cubicBezTo>
                      <a:pt x="10105" y="18898"/>
                      <a:pt x="10087" y="18740"/>
                      <a:pt x="9982" y="18496"/>
                    </a:cubicBezTo>
                    <a:cubicBezTo>
                      <a:pt x="9982" y="18461"/>
                      <a:pt x="9965" y="18408"/>
                      <a:pt x="9930" y="18356"/>
                    </a:cubicBezTo>
                    <a:cubicBezTo>
                      <a:pt x="9842" y="18093"/>
                      <a:pt x="9720" y="17779"/>
                      <a:pt x="9580" y="17447"/>
                    </a:cubicBezTo>
                    <a:cubicBezTo>
                      <a:pt x="9126" y="16293"/>
                      <a:pt x="8549" y="14929"/>
                      <a:pt x="7954" y="13653"/>
                    </a:cubicBezTo>
                    <a:cubicBezTo>
                      <a:pt x="7377" y="12377"/>
                      <a:pt x="6783" y="11171"/>
                      <a:pt x="6346" y="10297"/>
                    </a:cubicBezTo>
                    <a:cubicBezTo>
                      <a:pt x="6119" y="9842"/>
                      <a:pt x="5926" y="9493"/>
                      <a:pt x="5804" y="9248"/>
                    </a:cubicBezTo>
                    <a:cubicBezTo>
                      <a:pt x="5664" y="8986"/>
                      <a:pt x="5594" y="8846"/>
                      <a:pt x="5594" y="8846"/>
                    </a:cubicBezTo>
                    <a:cubicBezTo>
                      <a:pt x="5594" y="8846"/>
                      <a:pt x="5507" y="8706"/>
                      <a:pt x="5385" y="8461"/>
                    </a:cubicBezTo>
                    <a:cubicBezTo>
                      <a:pt x="5245" y="8217"/>
                      <a:pt x="5052" y="7849"/>
                      <a:pt x="4808" y="7412"/>
                    </a:cubicBezTo>
                    <a:cubicBezTo>
                      <a:pt x="4685" y="7203"/>
                      <a:pt x="4563" y="6975"/>
                      <a:pt x="4423" y="6713"/>
                    </a:cubicBezTo>
                    <a:cubicBezTo>
                      <a:pt x="4283" y="6468"/>
                      <a:pt x="4126" y="6206"/>
                      <a:pt x="3969" y="5926"/>
                    </a:cubicBezTo>
                    <a:cubicBezTo>
                      <a:pt x="3794" y="5664"/>
                      <a:pt x="3636" y="5367"/>
                      <a:pt x="3462" y="5087"/>
                    </a:cubicBezTo>
                    <a:cubicBezTo>
                      <a:pt x="3287" y="4790"/>
                      <a:pt x="3094" y="4493"/>
                      <a:pt x="2920" y="4196"/>
                    </a:cubicBezTo>
                    <a:cubicBezTo>
                      <a:pt x="2727" y="3899"/>
                      <a:pt x="2553" y="3601"/>
                      <a:pt x="2360" y="3304"/>
                    </a:cubicBezTo>
                    <a:cubicBezTo>
                      <a:pt x="2168" y="3007"/>
                      <a:pt x="1958" y="2710"/>
                      <a:pt x="1766" y="2413"/>
                    </a:cubicBezTo>
                    <a:cubicBezTo>
                      <a:pt x="1574" y="2133"/>
                      <a:pt x="1399" y="1836"/>
                      <a:pt x="1207" y="1556"/>
                    </a:cubicBezTo>
                    <a:cubicBezTo>
                      <a:pt x="1014" y="1294"/>
                      <a:pt x="822" y="1032"/>
                      <a:pt x="647" y="787"/>
                    </a:cubicBezTo>
                    <a:cubicBezTo>
                      <a:pt x="560" y="647"/>
                      <a:pt x="472" y="525"/>
                      <a:pt x="420" y="472"/>
                    </a:cubicBezTo>
                    <a:cubicBezTo>
                      <a:pt x="280" y="263"/>
                      <a:pt x="158" y="158"/>
                      <a:pt x="0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26"/>
              <p:cNvSpPr/>
              <p:nvPr/>
            </p:nvSpPr>
            <p:spPr>
              <a:xfrm>
                <a:off x="7592063" y="2620738"/>
                <a:ext cx="53350" cy="391175"/>
              </a:xfrm>
              <a:custGeom>
                <a:rect b="b" l="l" r="r" t="t"/>
                <a:pathLst>
                  <a:path extrusionOk="0" h="15647" w="2134">
                    <a:moveTo>
                      <a:pt x="2133" y="1"/>
                    </a:moveTo>
                    <a:cubicBezTo>
                      <a:pt x="2029" y="193"/>
                      <a:pt x="1959" y="333"/>
                      <a:pt x="1871" y="578"/>
                    </a:cubicBezTo>
                    <a:cubicBezTo>
                      <a:pt x="1836" y="735"/>
                      <a:pt x="1731" y="1032"/>
                      <a:pt x="1627" y="1417"/>
                    </a:cubicBezTo>
                    <a:cubicBezTo>
                      <a:pt x="1487" y="1836"/>
                      <a:pt x="1382" y="2308"/>
                      <a:pt x="1259" y="2780"/>
                    </a:cubicBezTo>
                    <a:cubicBezTo>
                      <a:pt x="1120" y="3252"/>
                      <a:pt x="1015" y="3742"/>
                      <a:pt x="910" y="4231"/>
                    </a:cubicBezTo>
                    <a:cubicBezTo>
                      <a:pt x="857" y="4476"/>
                      <a:pt x="805" y="4721"/>
                      <a:pt x="752" y="4948"/>
                    </a:cubicBezTo>
                    <a:cubicBezTo>
                      <a:pt x="700" y="5193"/>
                      <a:pt x="665" y="5420"/>
                      <a:pt x="630" y="5630"/>
                    </a:cubicBezTo>
                    <a:cubicBezTo>
                      <a:pt x="543" y="6084"/>
                      <a:pt x="473" y="6486"/>
                      <a:pt x="420" y="6836"/>
                    </a:cubicBezTo>
                    <a:cubicBezTo>
                      <a:pt x="368" y="7168"/>
                      <a:pt x="333" y="7465"/>
                      <a:pt x="298" y="7658"/>
                    </a:cubicBezTo>
                    <a:cubicBezTo>
                      <a:pt x="263" y="7850"/>
                      <a:pt x="263" y="7972"/>
                      <a:pt x="263" y="7972"/>
                    </a:cubicBezTo>
                    <a:cubicBezTo>
                      <a:pt x="263" y="7972"/>
                      <a:pt x="211" y="8427"/>
                      <a:pt x="141" y="9109"/>
                    </a:cubicBezTo>
                    <a:cubicBezTo>
                      <a:pt x="106" y="9458"/>
                      <a:pt x="88" y="9878"/>
                      <a:pt x="53" y="10332"/>
                    </a:cubicBezTo>
                    <a:cubicBezTo>
                      <a:pt x="36" y="10769"/>
                      <a:pt x="1" y="11259"/>
                      <a:pt x="1" y="11748"/>
                    </a:cubicBezTo>
                    <a:cubicBezTo>
                      <a:pt x="1" y="12745"/>
                      <a:pt x="36" y="13794"/>
                      <a:pt x="141" y="14650"/>
                    </a:cubicBezTo>
                    <a:cubicBezTo>
                      <a:pt x="158" y="14825"/>
                      <a:pt x="176" y="14965"/>
                      <a:pt x="176" y="15035"/>
                    </a:cubicBezTo>
                    <a:cubicBezTo>
                      <a:pt x="211" y="15297"/>
                      <a:pt x="263" y="15437"/>
                      <a:pt x="368" y="15647"/>
                    </a:cubicBezTo>
                    <a:cubicBezTo>
                      <a:pt x="368" y="15419"/>
                      <a:pt x="385" y="15279"/>
                      <a:pt x="350" y="15017"/>
                    </a:cubicBezTo>
                    <a:cubicBezTo>
                      <a:pt x="333" y="14947"/>
                      <a:pt x="315" y="14807"/>
                      <a:pt x="298" y="14633"/>
                    </a:cubicBezTo>
                    <a:cubicBezTo>
                      <a:pt x="211" y="13794"/>
                      <a:pt x="158" y="12745"/>
                      <a:pt x="176" y="11748"/>
                    </a:cubicBezTo>
                    <a:cubicBezTo>
                      <a:pt x="176" y="11259"/>
                      <a:pt x="211" y="10787"/>
                      <a:pt x="228" y="10332"/>
                    </a:cubicBezTo>
                    <a:cubicBezTo>
                      <a:pt x="263" y="9895"/>
                      <a:pt x="280" y="9476"/>
                      <a:pt x="315" y="9126"/>
                    </a:cubicBezTo>
                    <a:cubicBezTo>
                      <a:pt x="385" y="8444"/>
                      <a:pt x="438" y="7990"/>
                      <a:pt x="438" y="7990"/>
                    </a:cubicBezTo>
                    <a:cubicBezTo>
                      <a:pt x="438" y="7990"/>
                      <a:pt x="438" y="7885"/>
                      <a:pt x="473" y="7675"/>
                    </a:cubicBezTo>
                    <a:cubicBezTo>
                      <a:pt x="490" y="7483"/>
                      <a:pt x="543" y="7203"/>
                      <a:pt x="595" y="6853"/>
                    </a:cubicBezTo>
                    <a:cubicBezTo>
                      <a:pt x="630" y="6504"/>
                      <a:pt x="717" y="6102"/>
                      <a:pt x="787" y="5665"/>
                    </a:cubicBezTo>
                    <a:cubicBezTo>
                      <a:pt x="822" y="5455"/>
                      <a:pt x="875" y="5228"/>
                      <a:pt x="910" y="4983"/>
                    </a:cubicBezTo>
                    <a:cubicBezTo>
                      <a:pt x="962" y="4756"/>
                      <a:pt x="1015" y="4511"/>
                      <a:pt x="1067" y="4266"/>
                    </a:cubicBezTo>
                    <a:cubicBezTo>
                      <a:pt x="1172" y="3794"/>
                      <a:pt x="1277" y="3287"/>
                      <a:pt x="1417" y="2815"/>
                    </a:cubicBezTo>
                    <a:cubicBezTo>
                      <a:pt x="1539" y="2343"/>
                      <a:pt x="1644" y="1871"/>
                      <a:pt x="1784" y="1469"/>
                    </a:cubicBezTo>
                    <a:cubicBezTo>
                      <a:pt x="1906" y="1085"/>
                      <a:pt x="1994" y="787"/>
                      <a:pt x="2046" y="630"/>
                    </a:cubicBezTo>
                    <a:cubicBezTo>
                      <a:pt x="2116" y="385"/>
                      <a:pt x="2133" y="228"/>
                      <a:pt x="2133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26"/>
              <p:cNvSpPr/>
              <p:nvPr/>
            </p:nvSpPr>
            <p:spPr>
              <a:xfrm>
                <a:off x="7621788" y="2617238"/>
                <a:ext cx="85250" cy="409975"/>
              </a:xfrm>
              <a:custGeom>
                <a:rect b="b" l="l" r="r" t="t"/>
                <a:pathLst>
                  <a:path extrusionOk="0" h="16399" w="3410">
                    <a:moveTo>
                      <a:pt x="3130" y="1"/>
                    </a:moveTo>
                    <a:cubicBezTo>
                      <a:pt x="3095" y="228"/>
                      <a:pt x="3077" y="368"/>
                      <a:pt x="3112" y="630"/>
                    </a:cubicBezTo>
                    <a:cubicBezTo>
                      <a:pt x="3112" y="700"/>
                      <a:pt x="3130" y="840"/>
                      <a:pt x="3147" y="1015"/>
                    </a:cubicBezTo>
                    <a:cubicBezTo>
                      <a:pt x="3165" y="1120"/>
                      <a:pt x="3165" y="1242"/>
                      <a:pt x="3182" y="1365"/>
                    </a:cubicBezTo>
                    <a:cubicBezTo>
                      <a:pt x="3200" y="1469"/>
                      <a:pt x="3200" y="1609"/>
                      <a:pt x="3200" y="1732"/>
                    </a:cubicBezTo>
                    <a:cubicBezTo>
                      <a:pt x="3217" y="1976"/>
                      <a:pt x="3217" y="2239"/>
                      <a:pt x="3217" y="2501"/>
                    </a:cubicBezTo>
                    <a:cubicBezTo>
                      <a:pt x="3235" y="2641"/>
                      <a:pt x="3235" y="2763"/>
                      <a:pt x="3235" y="2903"/>
                    </a:cubicBezTo>
                    <a:cubicBezTo>
                      <a:pt x="3235" y="3025"/>
                      <a:pt x="3217" y="3165"/>
                      <a:pt x="3217" y="3305"/>
                    </a:cubicBezTo>
                    <a:cubicBezTo>
                      <a:pt x="3200" y="3567"/>
                      <a:pt x="3200" y="3829"/>
                      <a:pt x="3182" y="4092"/>
                    </a:cubicBezTo>
                    <a:cubicBezTo>
                      <a:pt x="3165" y="4634"/>
                      <a:pt x="3095" y="5140"/>
                      <a:pt x="3042" y="5612"/>
                    </a:cubicBezTo>
                    <a:cubicBezTo>
                      <a:pt x="2990" y="6102"/>
                      <a:pt x="2920" y="6521"/>
                      <a:pt x="2867" y="6906"/>
                    </a:cubicBezTo>
                    <a:cubicBezTo>
                      <a:pt x="2815" y="7273"/>
                      <a:pt x="2728" y="7570"/>
                      <a:pt x="2693" y="7780"/>
                    </a:cubicBezTo>
                    <a:cubicBezTo>
                      <a:pt x="2658" y="7990"/>
                      <a:pt x="2640" y="8112"/>
                      <a:pt x="2640" y="8112"/>
                    </a:cubicBezTo>
                    <a:cubicBezTo>
                      <a:pt x="2640" y="8112"/>
                      <a:pt x="2605" y="8217"/>
                      <a:pt x="2570" y="8427"/>
                    </a:cubicBezTo>
                    <a:cubicBezTo>
                      <a:pt x="2518" y="8637"/>
                      <a:pt x="2448" y="8934"/>
                      <a:pt x="2360" y="9301"/>
                    </a:cubicBezTo>
                    <a:cubicBezTo>
                      <a:pt x="2273" y="9668"/>
                      <a:pt x="2168" y="10088"/>
                      <a:pt x="2028" y="10560"/>
                    </a:cubicBezTo>
                    <a:cubicBezTo>
                      <a:pt x="1906" y="11014"/>
                      <a:pt x="1749" y="11504"/>
                      <a:pt x="1591" y="12028"/>
                    </a:cubicBezTo>
                    <a:cubicBezTo>
                      <a:pt x="1259" y="13025"/>
                      <a:pt x="892" y="14073"/>
                      <a:pt x="525" y="14947"/>
                    </a:cubicBezTo>
                    <a:cubicBezTo>
                      <a:pt x="438" y="15157"/>
                      <a:pt x="350" y="15350"/>
                      <a:pt x="280" y="15542"/>
                    </a:cubicBezTo>
                    <a:cubicBezTo>
                      <a:pt x="263" y="15577"/>
                      <a:pt x="245" y="15612"/>
                      <a:pt x="228" y="15647"/>
                    </a:cubicBezTo>
                    <a:cubicBezTo>
                      <a:pt x="210" y="15699"/>
                      <a:pt x="193" y="15752"/>
                      <a:pt x="175" y="15787"/>
                    </a:cubicBezTo>
                    <a:cubicBezTo>
                      <a:pt x="70" y="16031"/>
                      <a:pt x="35" y="16171"/>
                      <a:pt x="0" y="16398"/>
                    </a:cubicBezTo>
                    <a:cubicBezTo>
                      <a:pt x="140" y="16224"/>
                      <a:pt x="228" y="16101"/>
                      <a:pt x="333" y="15856"/>
                    </a:cubicBezTo>
                    <a:cubicBezTo>
                      <a:pt x="350" y="15822"/>
                      <a:pt x="368" y="15769"/>
                      <a:pt x="385" y="15717"/>
                    </a:cubicBezTo>
                    <a:cubicBezTo>
                      <a:pt x="403" y="15682"/>
                      <a:pt x="420" y="15647"/>
                      <a:pt x="438" y="15612"/>
                    </a:cubicBezTo>
                    <a:cubicBezTo>
                      <a:pt x="507" y="15419"/>
                      <a:pt x="595" y="15227"/>
                      <a:pt x="682" y="15000"/>
                    </a:cubicBezTo>
                    <a:cubicBezTo>
                      <a:pt x="1049" y="14126"/>
                      <a:pt x="1434" y="13077"/>
                      <a:pt x="1766" y="12081"/>
                    </a:cubicBezTo>
                    <a:cubicBezTo>
                      <a:pt x="1906" y="11556"/>
                      <a:pt x="2081" y="11067"/>
                      <a:pt x="2203" y="10595"/>
                    </a:cubicBezTo>
                    <a:cubicBezTo>
                      <a:pt x="2325" y="10140"/>
                      <a:pt x="2448" y="9721"/>
                      <a:pt x="2535" y="9353"/>
                    </a:cubicBezTo>
                    <a:cubicBezTo>
                      <a:pt x="2623" y="8986"/>
                      <a:pt x="2693" y="8672"/>
                      <a:pt x="2728" y="8462"/>
                    </a:cubicBezTo>
                    <a:cubicBezTo>
                      <a:pt x="2780" y="8252"/>
                      <a:pt x="2797" y="8147"/>
                      <a:pt x="2797" y="8147"/>
                    </a:cubicBezTo>
                    <a:cubicBezTo>
                      <a:pt x="2797" y="8147"/>
                      <a:pt x="2832" y="8025"/>
                      <a:pt x="2867" y="7815"/>
                    </a:cubicBezTo>
                    <a:cubicBezTo>
                      <a:pt x="2902" y="7605"/>
                      <a:pt x="2972" y="7291"/>
                      <a:pt x="3025" y="6924"/>
                    </a:cubicBezTo>
                    <a:cubicBezTo>
                      <a:pt x="3077" y="6556"/>
                      <a:pt x="3165" y="6119"/>
                      <a:pt x="3217" y="5647"/>
                    </a:cubicBezTo>
                    <a:cubicBezTo>
                      <a:pt x="3269" y="5158"/>
                      <a:pt x="3322" y="4651"/>
                      <a:pt x="3357" y="4109"/>
                    </a:cubicBezTo>
                    <a:cubicBezTo>
                      <a:pt x="3374" y="3847"/>
                      <a:pt x="3374" y="3567"/>
                      <a:pt x="3392" y="3305"/>
                    </a:cubicBezTo>
                    <a:cubicBezTo>
                      <a:pt x="3392" y="3165"/>
                      <a:pt x="3392" y="3043"/>
                      <a:pt x="3409" y="2903"/>
                    </a:cubicBezTo>
                    <a:cubicBezTo>
                      <a:pt x="3409" y="2763"/>
                      <a:pt x="3392" y="2641"/>
                      <a:pt x="3392" y="2501"/>
                    </a:cubicBezTo>
                    <a:cubicBezTo>
                      <a:pt x="3392" y="2239"/>
                      <a:pt x="3374" y="1976"/>
                      <a:pt x="3374" y="1714"/>
                    </a:cubicBezTo>
                    <a:cubicBezTo>
                      <a:pt x="3374" y="1592"/>
                      <a:pt x="3374" y="1469"/>
                      <a:pt x="3357" y="1347"/>
                    </a:cubicBezTo>
                    <a:cubicBezTo>
                      <a:pt x="3339" y="1225"/>
                      <a:pt x="3322" y="1102"/>
                      <a:pt x="3322" y="997"/>
                    </a:cubicBezTo>
                    <a:cubicBezTo>
                      <a:pt x="3304" y="823"/>
                      <a:pt x="3287" y="683"/>
                      <a:pt x="3269" y="613"/>
                    </a:cubicBezTo>
                    <a:cubicBezTo>
                      <a:pt x="3252" y="351"/>
                      <a:pt x="3200" y="211"/>
                      <a:pt x="3130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26"/>
              <p:cNvSpPr/>
              <p:nvPr/>
            </p:nvSpPr>
            <p:spPr>
              <a:xfrm>
                <a:off x="7600363" y="2646538"/>
                <a:ext cx="69075" cy="365375"/>
              </a:xfrm>
              <a:custGeom>
                <a:rect b="b" l="l" r="r" t="t"/>
                <a:pathLst>
                  <a:path extrusionOk="0" h="14615" w="2763">
                    <a:moveTo>
                      <a:pt x="2763" y="0"/>
                    </a:moveTo>
                    <a:lnTo>
                      <a:pt x="2763" y="0"/>
                    </a:lnTo>
                    <a:cubicBezTo>
                      <a:pt x="2658" y="210"/>
                      <a:pt x="2606" y="350"/>
                      <a:pt x="2536" y="595"/>
                    </a:cubicBezTo>
                    <a:cubicBezTo>
                      <a:pt x="2536" y="665"/>
                      <a:pt x="2501" y="804"/>
                      <a:pt x="2466" y="979"/>
                    </a:cubicBezTo>
                    <a:cubicBezTo>
                      <a:pt x="2291" y="1748"/>
                      <a:pt x="2099" y="2710"/>
                      <a:pt x="1924" y="3601"/>
                    </a:cubicBezTo>
                    <a:cubicBezTo>
                      <a:pt x="1557" y="5402"/>
                      <a:pt x="1260" y="7063"/>
                      <a:pt x="1260" y="7063"/>
                    </a:cubicBezTo>
                    <a:cubicBezTo>
                      <a:pt x="1260" y="7063"/>
                      <a:pt x="962" y="8706"/>
                      <a:pt x="648" y="10506"/>
                    </a:cubicBezTo>
                    <a:cubicBezTo>
                      <a:pt x="403" y="11922"/>
                      <a:pt x="141" y="13478"/>
                      <a:pt x="53" y="13985"/>
                    </a:cubicBezTo>
                    <a:cubicBezTo>
                      <a:pt x="1" y="14247"/>
                      <a:pt x="18" y="14387"/>
                      <a:pt x="36" y="14615"/>
                    </a:cubicBezTo>
                    <a:cubicBezTo>
                      <a:pt x="123" y="14405"/>
                      <a:pt x="176" y="14265"/>
                      <a:pt x="211" y="14020"/>
                    </a:cubicBezTo>
                    <a:cubicBezTo>
                      <a:pt x="298" y="13496"/>
                      <a:pt x="560" y="11957"/>
                      <a:pt x="805" y="10541"/>
                    </a:cubicBezTo>
                    <a:cubicBezTo>
                      <a:pt x="1137" y="8723"/>
                      <a:pt x="1434" y="7080"/>
                      <a:pt x="1434" y="7080"/>
                    </a:cubicBezTo>
                    <a:cubicBezTo>
                      <a:pt x="1434" y="7080"/>
                      <a:pt x="1732" y="5437"/>
                      <a:pt x="2081" y="3636"/>
                    </a:cubicBezTo>
                    <a:cubicBezTo>
                      <a:pt x="2256" y="2745"/>
                      <a:pt x="2466" y="1783"/>
                      <a:pt x="2623" y="1014"/>
                    </a:cubicBezTo>
                    <a:cubicBezTo>
                      <a:pt x="2658" y="839"/>
                      <a:pt x="2693" y="699"/>
                      <a:pt x="2711" y="630"/>
                    </a:cubicBezTo>
                    <a:cubicBezTo>
                      <a:pt x="2763" y="385"/>
                      <a:pt x="2763" y="227"/>
                      <a:pt x="2763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26"/>
              <p:cNvSpPr/>
              <p:nvPr/>
            </p:nvSpPr>
            <p:spPr>
              <a:xfrm>
                <a:off x="7652388" y="2687163"/>
                <a:ext cx="322550" cy="375875"/>
              </a:xfrm>
              <a:custGeom>
                <a:rect b="b" l="l" r="r" t="t"/>
                <a:pathLst>
                  <a:path extrusionOk="0" h="15035" w="12902">
                    <a:moveTo>
                      <a:pt x="12901" y="1"/>
                    </a:moveTo>
                    <a:cubicBezTo>
                      <a:pt x="12762" y="176"/>
                      <a:pt x="12674" y="316"/>
                      <a:pt x="12587" y="543"/>
                    </a:cubicBezTo>
                    <a:cubicBezTo>
                      <a:pt x="12569" y="613"/>
                      <a:pt x="12499" y="753"/>
                      <a:pt x="12429" y="910"/>
                    </a:cubicBezTo>
                    <a:cubicBezTo>
                      <a:pt x="12377" y="1032"/>
                      <a:pt x="12325" y="1155"/>
                      <a:pt x="12272" y="1277"/>
                    </a:cubicBezTo>
                    <a:cubicBezTo>
                      <a:pt x="12202" y="1417"/>
                      <a:pt x="12132" y="1557"/>
                      <a:pt x="12062" y="1679"/>
                    </a:cubicBezTo>
                    <a:cubicBezTo>
                      <a:pt x="11922" y="1959"/>
                      <a:pt x="11783" y="2239"/>
                      <a:pt x="11625" y="2518"/>
                    </a:cubicBezTo>
                    <a:cubicBezTo>
                      <a:pt x="11468" y="2798"/>
                      <a:pt x="11293" y="3060"/>
                      <a:pt x="11136" y="3340"/>
                    </a:cubicBezTo>
                    <a:cubicBezTo>
                      <a:pt x="10961" y="3620"/>
                      <a:pt x="10786" y="3882"/>
                      <a:pt x="10594" y="4144"/>
                    </a:cubicBezTo>
                    <a:cubicBezTo>
                      <a:pt x="9877" y="5210"/>
                      <a:pt x="9108" y="6172"/>
                      <a:pt x="8531" y="6854"/>
                    </a:cubicBezTo>
                    <a:cubicBezTo>
                      <a:pt x="8234" y="7203"/>
                      <a:pt x="7989" y="7483"/>
                      <a:pt x="7814" y="7675"/>
                    </a:cubicBezTo>
                    <a:cubicBezTo>
                      <a:pt x="7657" y="7868"/>
                      <a:pt x="7552" y="7972"/>
                      <a:pt x="7552" y="7972"/>
                    </a:cubicBezTo>
                    <a:cubicBezTo>
                      <a:pt x="7552" y="7972"/>
                      <a:pt x="7447" y="8077"/>
                      <a:pt x="7272" y="8270"/>
                    </a:cubicBezTo>
                    <a:cubicBezTo>
                      <a:pt x="7098" y="8462"/>
                      <a:pt x="6853" y="8742"/>
                      <a:pt x="6538" y="9056"/>
                    </a:cubicBezTo>
                    <a:cubicBezTo>
                      <a:pt x="5909" y="9721"/>
                      <a:pt x="5052" y="10577"/>
                      <a:pt x="4108" y="11451"/>
                    </a:cubicBezTo>
                    <a:cubicBezTo>
                      <a:pt x="3164" y="12325"/>
                      <a:pt x="2150" y="13199"/>
                      <a:pt x="1276" y="13916"/>
                    </a:cubicBezTo>
                    <a:cubicBezTo>
                      <a:pt x="909" y="14213"/>
                      <a:pt x="595" y="14458"/>
                      <a:pt x="455" y="14580"/>
                    </a:cubicBezTo>
                    <a:cubicBezTo>
                      <a:pt x="245" y="14738"/>
                      <a:pt x="140" y="14860"/>
                      <a:pt x="0" y="15035"/>
                    </a:cubicBezTo>
                    <a:cubicBezTo>
                      <a:pt x="210" y="14947"/>
                      <a:pt x="350" y="14878"/>
                      <a:pt x="560" y="14720"/>
                    </a:cubicBezTo>
                    <a:cubicBezTo>
                      <a:pt x="577" y="14685"/>
                      <a:pt x="630" y="14668"/>
                      <a:pt x="682" y="14615"/>
                    </a:cubicBezTo>
                    <a:cubicBezTo>
                      <a:pt x="874" y="14458"/>
                      <a:pt x="1119" y="14266"/>
                      <a:pt x="1381" y="14056"/>
                    </a:cubicBezTo>
                    <a:cubicBezTo>
                      <a:pt x="2255" y="13322"/>
                      <a:pt x="3269" y="12448"/>
                      <a:pt x="4213" y="11574"/>
                    </a:cubicBezTo>
                    <a:cubicBezTo>
                      <a:pt x="5157" y="10700"/>
                      <a:pt x="6031" y="9825"/>
                      <a:pt x="6661" y="9179"/>
                    </a:cubicBezTo>
                    <a:cubicBezTo>
                      <a:pt x="6975" y="8847"/>
                      <a:pt x="7237" y="8584"/>
                      <a:pt x="7412" y="8392"/>
                    </a:cubicBezTo>
                    <a:cubicBezTo>
                      <a:pt x="7587" y="8200"/>
                      <a:pt x="7674" y="8095"/>
                      <a:pt x="7674" y="8095"/>
                    </a:cubicBezTo>
                    <a:cubicBezTo>
                      <a:pt x="7674" y="8095"/>
                      <a:pt x="7779" y="7972"/>
                      <a:pt x="7954" y="7780"/>
                    </a:cubicBezTo>
                    <a:cubicBezTo>
                      <a:pt x="8129" y="7588"/>
                      <a:pt x="8374" y="7308"/>
                      <a:pt x="8653" y="6959"/>
                    </a:cubicBezTo>
                    <a:cubicBezTo>
                      <a:pt x="9248" y="6277"/>
                      <a:pt x="10017" y="5315"/>
                      <a:pt x="10734" y="4249"/>
                    </a:cubicBezTo>
                    <a:cubicBezTo>
                      <a:pt x="10926" y="3987"/>
                      <a:pt x="11101" y="3707"/>
                      <a:pt x="11276" y="3427"/>
                    </a:cubicBezTo>
                    <a:cubicBezTo>
                      <a:pt x="11433" y="3148"/>
                      <a:pt x="11625" y="2885"/>
                      <a:pt x="11765" y="2588"/>
                    </a:cubicBezTo>
                    <a:cubicBezTo>
                      <a:pt x="11922" y="2309"/>
                      <a:pt x="12080" y="2046"/>
                      <a:pt x="12220" y="1767"/>
                    </a:cubicBezTo>
                    <a:cubicBezTo>
                      <a:pt x="12290" y="1627"/>
                      <a:pt x="12359" y="1487"/>
                      <a:pt x="12412" y="1365"/>
                    </a:cubicBezTo>
                    <a:cubicBezTo>
                      <a:pt x="12482" y="1225"/>
                      <a:pt x="12534" y="1102"/>
                      <a:pt x="12587" y="980"/>
                    </a:cubicBezTo>
                    <a:cubicBezTo>
                      <a:pt x="12657" y="805"/>
                      <a:pt x="12727" y="683"/>
                      <a:pt x="12744" y="613"/>
                    </a:cubicBezTo>
                    <a:cubicBezTo>
                      <a:pt x="12831" y="368"/>
                      <a:pt x="12866" y="211"/>
                      <a:pt x="12901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26"/>
              <p:cNvSpPr/>
              <p:nvPr/>
            </p:nvSpPr>
            <p:spPr>
              <a:xfrm>
                <a:off x="7634463" y="2648288"/>
                <a:ext cx="294575" cy="401200"/>
              </a:xfrm>
              <a:custGeom>
                <a:rect b="b" l="l" r="r" t="t"/>
                <a:pathLst>
                  <a:path extrusionOk="0" h="16048" w="11783">
                    <a:moveTo>
                      <a:pt x="11783" y="0"/>
                    </a:moveTo>
                    <a:lnTo>
                      <a:pt x="11783" y="0"/>
                    </a:lnTo>
                    <a:cubicBezTo>
                      <a:pt x="11573" y="53"/>
                      <a:pt x="11416" y="88"/>
                      <a:pt x="11171" y="192"/>
                    </a:cubicBezTo>
                    <a:cubicBezTo>
                      <a:pt x="11119" y="227"/>
                      <a:pt x="10979" y="280"/>
                      <a:pt x="10839" y="367"/>
                    </a:cubicBezTo>
                    <a:cubicBezTo>
                      <a:pt x="10717" y="437"/>
                      <a:pt x="10577" y="507"/>
                      <a:pt x="10454" y="577"/>
                    </a:cubicBezTo>
                    <a:cubicBezTo>
                      <a:pt x="10314" y="647"/>
                      <a:pt x="10192" y="734"/>
                      <a:pt x="10052" y="822"/>
                    </a:cubicBezTo>
                    <a:cubicBezTo>
                      <a:pt x="9930" y="909"/>
                      <a:pt x="9790" y="997"/>
                      <a:pt x="9650" y="1084"/>
                    </a:cubicBezTo>
                    <a:cubicBezTo>
                      <a:pt x="9528" y="1189"/>
                      <a:pt x="9388" y="1276"/>
                      <a:pt x="9266" y="1381"/>
                    </a:cubicBezTo>
                    <a:cubicBezTo>
                      <a:pt x="8724" y="1766"/>
                      <a:pt x="8217" y="2203"/>
                      <a:pt x="7745" y="2657"/>
                    </a:cubicBezTo>
                    <a:cubicBezTo>
                      <a:pt x="6783" y="3566"/>
                      <a:pt x="5979" y="4545"/>
                      <a:pt x="5420" y="5279"/>
                    </a:cubicBezTo>
                    <a:cubicBezTo>
                      <a:pt x="5140" y="5647"/>
                      <a:pt x="4913" y="5961"/>
                      <a:pt x="4773" y="6189"/>
                    </a:cubicBezTo>
                    <a:cubicBezTo>
                      <a:pt x="4616" y="6398"/>
                      <a:pt x="4528" y="6521"/>
                      <a:pt x="4528" y="6521"/>
                    </a:cubicBezTo>
                    <a:cubicBezTo>
                      <a:pt x="4528" y="6521"/>
                      <a:pt x="4441" y="6643"/>
                      <a:pt x="4301" y="6870"/>
                    </a:cubicBezTo>
                    <a:cubicBezTo>
                      <a:pt x="4161" y="7080"/>
                      <a:pt x="3951" y="7412"/>
                      <a:pt x="3706" y="7814"/>
                    </a:cubicBezTo>
                    <a:cubicBezTo>
                      <a:pt x="3217" y="8601"/>
                      <a:pt x="2605" y="9702"/>
                      <a:pt x="2028" y="10874"/>
                    </a:cubicBezTo>
                    <a:cubicBezTo>
                      <a:pt x="1451" y="12062"/>
                      <a:pt x="909" y="13321"/>
                      <a:pt x="490" y="14422"/>
                    </a:cubicBezTo>
                    <a:cubicBezTo>
                      <a:pt x="437" y="14545"/>
                      <a:pt x="385" y="14684"/>
                      <a:pt x="333" y="14807"/>
                    </a:cubicBezTo>
                    <a:cubicBezTo>
                      <a:pt x="298" y="14929"/>
                      <a:pt x="245" y="15052"/>
                      <a:pt x="210" y="15174"/>
                    </a:cubicBezTo>
                    <a:cubicBezTo>
                      <a:pt x="193" y="15209"/>
                      <a:pt x="175" y="15244"/>
                      <a:pt x="175" y="15279"/>
                    </a:cubicBezTo>
                    <a:cubicBezTo>
                      <a:pt x="158" y="15331"/>
                      <a:pt x="140" y="15384"/>
                      <a:pt x="123" y="15419"/>
                    </a:cubicBezTo>
                    <a:cubicBezTo>
                      <a:pt x="35" y="15663"/>
                      <a:pt x="18" y="15821"/>
                      <a:pt x="0" y="16048"/>
                    </a:cubicBezTo>
                    <a:cubicBezTo>
                      <a:pt x="123" y="15856"/>
                      <a:pt x="193" y="15716"/>
                      <a:pt x="280" y="15471"/>
                    </a:cubicBezTo>
                    <a:cubicBezTo>
                      <a:pt x="298" y="15436"/>
                      <a:pt x="315" y="15401"/>
                      <a:pt x="333" y="15331"/>
                    </a:cubicBezTo>
                    <a:cubicBezTo>
                      <a:pt x="350" y="15296"/>
                      <a:pt x="350" y="15261"/>
                      <a:pt x="368" y="15226"/>
                    </a:cubicBezTo>
                    <a:cubicBezTo>
                      <a:pt x="420" y="15121"/>
                      <a:pt x="455" y="14999"/>
                      <a:pt x="507" y="14877"/>
                    </a:cubicBezTo>
                    <a:cubicBezTo>
                      <a:pt x="542" y="14737"/>
                      <a:pt x="595" y="14614"/>
                      <a:pt x="647" y="14475"/>
                    </a:cubicBezTo>
                    <a:cubicBezTo>
                      <a:pt x="1067" y="13391"/>
                      <a:pt x="1609" y="12132"/>
                      <a:pt x="2186" y="10961"/>
                    </a:cubicBezTo>
                    <a:cubicBezTo>
                      <a:pt x="2762" y="9772"/>
                      <a:pt x="3374" y="8688"/>
                      <a:pt x="3846" y="7902"/>
                    </a:cubicBezTo>
                    <a:cubicBezTo>
                      <a:pt x="4091" y="7500"/>
                      <a:pt x="4301" y="7185"/>
                      <a:pt x="4441" y="6958"/>
                    </a:cubicBezTo>
                    <a:cubicBezTo>
                      <a:pt x="4598" y="6748"/>
                      <a:pt x="4668" y="6608"/>
                      <a:pt x="4668" y="6608"/>
                    </a:cubicBezTo>
                    <a:cubicBezTo>
                      <a:pt x="4668" y="6608"/>
                      <a:pt x="4755" y="6486"/>
                      <a:pt x="4913" y="6276"/>
                    </a:cubicBezTo>
                    <a:cubicBezTo>
                      <a:pt x="5053" y="6066"/>
                      <a:pt x="5280" y="5751"/>
                      <a:pt x="5560" y="5384"/>
                    </a:cubicBezTo>
                    <a:cubicBezTo>
                      <a:pt x="6119" y="4650"/>
                      <a:pt x="6906" y="3689"/>
                      <a:pt x="7850" y="2780"/>
                    </a:cubicBezTo>
                    <a:cubicBezTo>
                      <a:pt x="8339" y="2343"/>
                      <a:pt x="8829" y="1888"/>
                      <a:pt x="9370" y="1504"/>
                    </a:cubicBezTo>
                    <a:cubicBezTo>
                      <a:pt x="9493" y="1416"/>
                      <a:pt x="9633" y="1329"/>
                      <a:pt x="9755" y="1224"/>
                    </a:cubicBezTo>
                    <a:cubicBezTo>
                      <a:pt x="9895" y="1136"/>
                      <a:pt x="10017" y="1049"/>
                      <a:pt x="10157" y="979"/>
                    </a:cubicBezTo>
                    <a:cubicBezTo>
                      <a:pt x="10279" y="892"/>
                      <a:pt x="10402" y="804"/>
                      <a:pt x="10542" y="734"/>
                    </a:cubicBezTo>
                    <a:cubicBezTo>
                      <a:pt x="10664" y="664"/>
                      <a:pt x="10786" y="595"/>
                      <a:pt x="10909" y="525"/>
                    </a:cubicBezTo>
                    <a:cubicBezTo>
                      <a:pt x="11066" y="437"/>
                      <a:pt x="11188" y="367"/>
                      <a:pt x="11258" y="350"/>
                    </a:cubicBezTo>
                    <a:cubicBezTo>
                      <a:pt x="11486" y="227"/>
                      <a:pt x="11608" y="140"/>
                      <a:pt x="11783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26"/>
              <p:cNvSpPr/>
              <p:nvPr/>
            </p:nvSpPr>
            <p:spPr>
              <a:xfrm>
                <a:off x="7634463" y="2742238"/>
                <a:ext cx="242575" cy="307250"/>
              </a:xfrm>
              <a:custGeom>
                <a:rect b="b" l="l" r="r" t="t"/>
                <a:pathLst>
                  <a:path extrusionOk="0" h="12290" w="9703">
                    <a:moveTo>
                      <a:pt x="9703" y="1"/>
                    </a:moveTo>
                    <a:cubicBezTo>
                      <a:pt x="9493" y="53"/>
                      <a:pt x="9353" y="106"/>
                      <a:pt x="9126" y="245"/>
                    </a:cubicBezTo>
                    <a:cubicBezTo>
                      <a:pt x="9056" y="280"/>
                      <a:pt x="8951" y="368"/>
                      <a:pt x="8794" y="455"/>
                    </a:cubicBezTo>
                    <a:cubicBezTo>
                      <a:pt x="8444" y="700"/>
                      <a:pt x="8059" y="997"/>
                      <a:pt x="7675" y="1312"/>
                    </a:cubicBezTo>
                    <a:cubicBezTo>
                      <a:pt x="7482" y="1469"/>
                      <a:pt x="7308" y="1644"/>
                      <a:pt x="7115" y="1801"/>
                    </a:cubicBezTo>
                    <a:cubicBezTo>
                      <a:pt x="6923" y="1976"/>
                      <a:pt x="6748" y="2151"/>
                      <a:pt x="6573" y="2326"/>
                    </a:cubicBezTo>
                    <a:cubicBezTo>
                      <a:pt x="5857" y="3025"/>
                      <a:pt x="5245" y="3742"/>
                      <a:pt x="4808" y="4301"/>
                    </a:cubicBezTo>
                    <a:cubicBezTo>
                      <a:pt x="4581" y="4563"/>
                      <a:pt x="4406" y="4790"/>
                      <a:pt x="4283" y="4948"/>
                    </a:cubicBezTo>
                    <a:cubicBezTo>
                      <a:pt x="4178" y="5105"/>
                      <a:pt x="4109" y="5210"/>
                      <a:pt x="4109" y="5210"/>
                    </a:cubicBezTo>
                    <a:cubicBezTo>
                      <a:pt x="4109" y="5210"/>
                      <a:pt x="4039" y="5297"/>
                      <a:pt x="3916" y="5455"/>
                    </a:cubicBezTo>
                    <a:cubicBezTo>
                      <a:pt x="3794" y="5612"/>
                      <a:pt x="3637" y="5857"/>
                      <a:pt x="3427" y="6137"/>
                    </a:cubicBezTo>
                    <a:cubicBezTo>
                      <a:pt x="3025" y="6713"/>
                      <a:pt x="2500" y="7500"/>
                      <a:pt x="1993" y="8357"/>
                    </a:cubicBezTo>
                    <a:cubicBezTo>
                      <a:pt x="1486" y="9213"/>
                      <a:pt x="979" y="10122"/>
                      <a:pt x="577" y="10891"/>
                    </a:cubicBezTo>
                    <a:cubicBezTo>
                      <a:pt x="455" y="11136"/>
                      <a:pt x="350" y="11363"/>
                      <a:pt x="263" y="11538"/>
                    </a:cubicBezTo>
                    <a:cubicBezTo>
                      <a:pt x="228" y="11608"/>
                      <a:pt x="210" y="11643"/>
                      <a:pt x="193" y="11678"/>
                    </a:cubicBezTo>
                    <a:cubicBezTo>
                      <a:pt x="88" y="11923"/>
                      <a:pt x="35" y="12063"/>
                      <a:pt x="0" y="12290"/>
                    </a:cubicBezTo>
                    <a:cubicBezTo>
                      <a:pt x="140" y="12115"/>
                      <a:pt x="228" y="11993"/>
                      <a:pt x="350" y="11748"/>
                    </a:cubicBezTo>
                    <a:cubicBezTo>
                      <a:pt x="420" y="11608"/>
                      <a:pt x="560" y="11328"/>
                      <a:pt x="735" y="10979"/>
                    </a:cubicBezTo>
                    <a:cubicBezTo>
                      <a:pt x="1137" y="10192"/>
                      <a:pt x="1644" y="9301"/>
                      <a:pt x="2151" y="8444"/>
                    </a:cubicBezTo>
                    <a:cubicBezTo>
                      <a:pt x="2658" y="7587"/>
                      <a:pt x="3182" y="6801"/>
                      <a:pt x="3567" y="6241"/>
                    </a:cubicBezTo>
                    <a:cubicBezTo>
                      <a:pt x="3776" y="5944"/>
                      <a:pt x="3934" y="5717"/>
                      <a:pt x="4056" y="5560"/>
                    </a:cubicBezTo>
                    <a:cubicBezTo>
                      <a:pt x="4178" y="5402"/>
                      <a:pt x="4231" y="5297"/>
                      <a:pt x="4231" y="5297"/>
                    </a:cubicBezTo>
                    <a:cubicBezTo>
                      <a:pt x="4231" y="5297"/>
                      <a:pt x="4301" y="5210"/>
                      <a:pt x="4423" y="5053"/>
                    </a:cubicBezTo>
                    <a:cubicBezTo>
                      <a:pt x="4546" y="4895"/>
                      <a:pt x="4720" y="4668"/>
                      <a:pt x="4948" y="4406"/>
                    </a:cubicBezTo>
                    <a:cubicBezTo>
                      <a:pt x="5385" y="3864"/>
                      <a:pt x="5997" y="3147"/>
                      <a:pt x="6696" y="2448"/>
                    </a:cubicBezTo>
                    <a:cubicBezTo>
                      <a:pt x="6871" y="2273"/>
                      <a:pt x="7045" y="2098"/>
                      <a:pt x="7220" y="1924"/>
                    </a:cubicBezTo>
                    <a:cubicBezTo>
                      <a:pt x="7413" y="1766"/>
                      <a:pt x="7605" y="1591"/>
                      <a:pt x="7780" y="1434"/>
                    </a:cubicBezTo>
                    <a:cubicBezTo>
                      <a:pt x="8164" y="1137"/>
                      <a:pt x="8549" y="840"/>
                      <a:pt x="8898" y="612"/>
                    </a:cubicBezTo>
                    <a:cubicBezTo>
                      <a:pt x="9038" y="508"/>
                      <a:pt x="9161" y="438"/>
                      <a:pt x="9213" y="385"/>
                    </a:cubicBezTo>
                    <a:cubicBezTo>
                      <a:pt x="9440" y="263"/>
                      <a:pt x="9545" y="158"/>
                      <a:pt x="9703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26"/>
              <p:cNvSpPr/>
              <p:nvPr/>
            </p:nvSpPr>
            <p:spPr>
              <a:xfrm>
                <a:off x="7658063" y="3007513"/>
                <a:ext cx="419150" cy="73450"/>
              </a:xfrm>
              <a:custGeom>
                <a:rect b="b" l="l" r="r" t="t"/>
                <a:pathLst>
                  <a:path extrusionOk="0" h="2938" w="16766">
                    <a:moveTo>
                      <a:pt x="12622" y="1"/>
                    </a:moveTo>
                    <a:cubicBezTo>
                      <a:pt x="11538" y="1"/>
                      <a:pt x="10507" y="106"/>
                      <a:pt x="9738" y="193"/>
                    </a:cubicBezTo>
                    <a:cubicBezTo>
                      <a:pt x="9370" y="245"/>
                      <a:pt x="9056" y="298"/>
                      <a:pt x="8829" y="333"/>
                    </a:cubicBezTo>
                    <a:cubicBezTo>
                      <a:pt x="8619" y="368"/>
                      <a:pt x="8496" y="385"/>
                      <a:pt x="8496" y="385"/>
                    </a:cubicBezTo>
                    <a:cubicBezTo>
                      <a:pt x="8496" y="385"/>
                      <a:pt x="8374" y="403"/>
                      <a:pt x="8164" y="438"/>
                    </a:cubicBezTo>
                    <a:cubicBezTo>
                      <a:pt x="7937" y="490"/>
                      <a:pt x="7640" y="543"/>
                      <a:pt x="7255" y="613"/>
                    </a:cubicBezTo>
                    <a:cubicBezTo>
                      <a:pt x="6503" y="770"/>
                      <a:pt x="5507" y="1015"/>
                      <a:pt x="4458" y="1312"/>
                    </a:cubicBezTo>
                    <a:cubicBezTo>
                      <a:pt x="3409" y="1609"/>
                      <a:pt x="2325" y="1959"/>
                      <a:pt x="1434" y="2291"/>
                    </a:cubicBezTo>
                    <a:cubicBezTo>
                      <a:pt x="1154" y="2396"/>
                      <a:pt x="909" y="2501"/>
                      <a:pt x="700" y="2571"/>
                    </a:cubicBezTo>
                    <a:cubicBezTo>
                      <a:pt x="647" y="2588"/>
                      <a:pt x="595" y="2623"/>
                      <a:pt x="560" y="2623"/>
                    </a:cubicBezTo>
                    <a:cubicBezTo>
                      <a:pt x="315" y="2728"/>
                      <a:pt x="193" y="2815"/>
                      <a:pt x="0" y="2938"/>
                    </a:cubicBezTo>
                    <a:cubicBezTo>
                      <a:pt x="228" y="2903"/>
                      <a:pt x="368" y="2885"/>
                      <a:pt x="612" y="2780"/>
                    </a:cubicBezTo>
                    <a:cubicBezTo>
                      <a:pt x="787" y="2728"/>
                      <a:pt x="1102" y="2605"/>
                      <a:pt x="1486" y="2466"/>
                    </a:cubicBezTo>
                    <a:cubicBezTo>
                      <a:pt x="2378" y="2133"/>
                      <a:pt x="3462" y="1766"/>
                      <a:pt x="4493" y="1487"/>
                    </a:cubicBezTo>
                    <a:cubicBezTo>
                      <a:pt x="5542" y="1172"/>
                      <a:pt x="6556" y="945"/>
                      <a:pt x="7290" y="787"/>
                    </a:cubicBezTo>
                    <a:cubicBezTo>
                      <a:pt x="7675" y="717"/>
                      <a:pt x="7972" y="648"/>
                      <a:pt x="8182" y="613"/>
                    </a:cubicBezTo>
                    <a:cubicBezTo>
                      <a:pt x="8409" y="578"/>
                      <a:pt x="8531" y="560"/>
                      <a:pt x="8531" y="560"/>
                    </a:cubicBezTo>
                    <a:cubicBezTo>
                      <a:pt x="8531" y="560"/>
                      <a:pt x="8654" y="543"/>
                      <a:pt x="8863" y="508"/>
                    </a:cubicBezTo>
                    <a:cubicBezTo>
                      <a:pt x="9073" y="455"/>
                      <a:pt x="9388" y="420"/>
                      <a:pt x="9773" y="368"/>
                    </a:cubicBezTo>
                    <a:cubicBezTo>
                      <a:pt x="10524" y="280"/>
                      <a:pt x="11556" y="176"/>
                      <a:pt x="12622" y="176"/>
                    </a:cubicBezTo>
                    <a:cubicBezTo>
                      <a:pt x="12902" y="176"/>
                      <a:pt x="13164" y="176"/>
                      <a:pt x="13444" y="193"/>
                    </a:cubicBezTo>
                    <a:cubicBezTo>
                      <a:pt x="13706" y="211"/>
                      <a:pt x="13986" y="211"/>
                      <a:pt x="14248" y="245"/>
                    </a:cubicBezTo>
                    <a:cubicBezTo>
                      <a:pt x="14527" y="263"/>
                      <a:pt x="14790" y="280"/>
                      <a:pt x="15034" y="333"/>
                    </a:cubicBezTo>
                    <a:cubicBezTo>
                      <a:pt x="15157" y="350"/>
                      <a:pt x="15279" y="368"/>
                      <a:pt x="15419" y="385"/>
                    </a:cubicBezTo>
                    <a:cubicBezTo>
                      <a:pt x="15524" y="403"/>
                      <a:pt x="15646" y="438"/>
                      <a:pt x="15751" y="455"/>
                    </a:cubicBezTo>
                    <a:cubicBezTo>
                      <a:pt x="15926" y="490"/>
                      <a:pt x="16066" y="508"/>
                      <a:pt x="16136" y="525"/>
                    </a:cubicBezTo>
                    <a:cubicBezTo>
                      <a:pt x="16380" y="595"/>
                      <a:pt x="16538" y="595"/>
                      <a:pt x="16765" y="613"/>
                    </a:cubicBezTo>
                    <a:cubicBezTo>
                      <a:pt x="16555" y="490"/>
                      <a:pt x="16433" y="438"/>
                      <a:pt x="16171" y="368"/>
                    </a:cubicBezTo>
                    <a:cubicBezTo>
                      <a:pt x="16101" y="350"/>
                      <a:pt x="15961" y="315"/>
                      <a:pt x="15786" y="280"/>
                    </a:cubicBezTo>
                    <a:cubicBezTo>
                      <a:pt x="15681" y="263"/>
                      <a:pt x="15559" y="245"/>
                      <a:pt x="15436" y="211"/>
                    </a:cubicBezTo>
                    <a:cubicBezTo>
                      <a:pt x="15314" y="193"/>
                      <a:pt x="15192" y="176"/>
                      <a:pt x="15052" y="158"/>
                    </a:cubicBezTo>
                    <a:cubicBezTo>
                      <a:pt x="14807" y="123"/>
                      <a:pt x="14545" y="88"/>
                      <a:pt x="14265" y="71"/>
                    </a:cubicBezTo>
                    <a:cubicBezTo>
                      <a:pt x="14003" y="36"/>
                      <a:pt x="13723" y="36"/>
                      <a:pt x="13444" y="18"/>
                    </a:cubicBezTo>
                    <a:cubicBezTo>
                      <a:pt x="13181" y="1"/>
                      <a:pt x="12902" y="1"/>
                      <a:pt x="12622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26"/>
              <p:cNvSpPr/>
              <p:nvPr/>
            </p:nvSpPr>
            <p:spPr>
              <a:xfrm>
                <a:off x="7665063" y="3062588"/>
                <a:ext cx="424375" cy="42600"/>
              </a:xfrm>
              <a:custGeom>
                <a:rect b="b" l="l" r="r" t="t"/>
                <a:pathLst>
                  <a:path extrusionOk="0" h="1704" w="16975">
                    <a:moveTo>
                      <a:pt x="16975" y="0"/>
                    </a:moveTo>
                    <a:lnTo>
                      <a:pt x="16975" y="0"/>
                    </a:lnTo>
                    <a:cubicBezTo>
                      <a:pt x="16747" y="35"/>
                      <a:pt x="16607" y="88"/>
                      <a:pt x="16363" y="175"/>
                    </a:cubicBezTo>
                    <a:cubicBezTo>
                      <a:pt x="16310" y="210"/>
                      <a:pt x="16170" y="263"/>
                      <a:pt x="16013" y="315"/>
                    </a:cubicBezTo>
                    <a:lnTo>
                      <a:pt x="15943" y="350"/>
                    </a:lnTo>
                    <a:lnTo>
                      <a:pt x="15856" y="368"/>
                    </a:lnTo>
                    <a:cubicBezTo>
                      <a:pt x="15803" y="385"/>
                      <a:pt x="15733" y="402"/>
                      <a:pt x="15681" y="437"/>
                    </a:cubicBezTo>
                    <a:cubicBezTo>
                      <a:pt x="15559" y="472"/>
                      <a:pt x="15454" y="507"/>
                      <a:pt x="15314" y="542"/>
                    </a:cubicBezTo>
                    <a:cubicBezTo>
                      <a:pt x="15069" y="612"/>
                      <a:pt x="14824" y="682"/>
                      <a:pt x="14562" y="752"/>
                    </a:cubicBezTo>
                    <a:cubicBezTo>
                      <a:pt x="14038" y="874"/>
                      <a:pt x="13496" y="979"/>
                      <a:pt x="12971" y="1067"/>
                    </a:cubicBezTo>
                    <a:cubicBezTo>
                      <a:pt x="11905" y="1242"/>
                      <a:pt x="10874" y="1329"/>
                      <a:pt x="10104" y="1399"/>
                    </a:cubicBezTo>
                    <a:cubicBezTo>
                      <a:pt x="9353" y="1451"/>
                      <a:pt x="8863" y="1469"/>
                      <a:pt x="8863" y="1469"/>
                    </a:cubicBezTo>
                    <a:cubicBezTo>
                      <a:pt x="8863" y="1469"/>
                      <a:pt x="8374" y="1486"/>
                      <a:pt x="7605" y="1521"/>
                    </a:cubicBezTo>
                    <a:cubicBezTo>
                      <a:pt x="7229" y="1530"/>
                      <a:pt x="6779" y="1534"/>
                      <a:pt x="6289" y="1534"/>
                    </a:cubicBezTo>
                    <a:cubicBezTo>
                      <a:pt x="5800" y="1534"/>
                      <a:pt x="5271" y="1530"/>
                      <a:pt x="4738" y="1521"/>
                    </a:cubicBezTo>
                    <a:cubicBezTo>
                      <a:pt x="3654" y="1504"/>
                      <a:pt x="2517" y="1451"/>
                      <a:pt x="1556" y="1399"/>
                    </a:cubicBezTo>
                    <a:cubicBezTo>
                      <a:pt x="1154" y="1381"/>
                      <a:pt x="804" y="1346"/>
                      <a:pt x="629" y="1346"/>
                    </a:cubicBezTo>
                    <a:cubicBezTo>
                      <a:pt x="559" y="1342"/>
                      <a:pt x="498" y="1340"/>
                      <a:pt x="441" y="1340"/>
                    </a:cubicBezTo>
                    <a:cubicBezTo>
                      <a:pt x="286" y="1340"/>
                      <a:pt x="166" y="1356"/>
                      <a:pt x="0" y="1381"/>
                    </a:cubicBezTo>
                    <a:cubicBezTo>
                      <a:pt x="210" y="1451"/>
                      <a:pt x="367" y="1486"/>
                      <a:pt x="629" y="1504"/>
                    </a:cubicBezTo>
                    <a:cubicBezTo>
                      <a:pt x="787" y="1521"/>
                      <a:pt x="1136" y="1539"/>
                      <a:pt x="1556" y="1574"/>
                    </a:cubicBezTo>
                    <a:cubicBezTo>
                      <a:pt x="2517" y="1626"/>
                      <a:pt x="3636" y="1679"/>
                      <a:pt x="4720" y="1696"/>
                    </a:cubicBezTo>
                    <a:cubicBezTo>
                      <a:pt x="5038" y="1701"/>
                      <a:pt x="5352" y="1703"/>
                      <a:pt x="5657" y="1703"/>
                    </a:cubicBezTo>
                    <a:cubicBezTo>
                      <a:pt x="6393" y="1703"/>
                      <a:pt x="7073" y="1691"/>
                      <a:pt x="7605" y="1679"/>
                    </a:cubicBezTo>
                    <a:cubicBezTo>
                      <a:pt x="8374" y="1661"/>
                      <a:pt x="8863" y="1644"/>
                      <a:pt x="8863" y="1644"/>
                    </a:cubicBezTo>
                    <a:cubicBezTo>
                      <a:pt x="8863" y="1644"/>
                      <a:pt x="9353" y="1626"/>
                      <a:pt x="10122" y="1556"/>
                    </a:cubicBezTo>
                    <a:cubicBezTo>
                      <a:pt x="10891" y="1504"/>
                      <a:pt x="11922" y="1416"/>
                      <a:pt x="12989" y="1242"/>
                    </a:cubicBezTo>
                    <a:cubicBezTo>
                      <a:pt x="13531" y="1154"/>
                      <a:pt x="14073" y="1049"/>
                      <a:pt x="14597" y="909"/>
                    </a:cubicBezTo>
                    <a:cubicBezTo>
                      <a:pt x="14859" y="857"/>
                      <a:pt x="15121" y="787"/>
                      <a:pt x="15366" y="717"/>
                    </a:cubicBezTo>
                    <a:cubicBezTo>
                      <a:pt x="15489" y="682"/>
                      <a:pt x="15611" y="630"/>
                      <a:pt x="15733" y="595"/>
                    </a:cubicBezTo>
                    <a:cubicBezTo>
                      <a:pt x="15803" y="577"/>
                      <a:pt x="15856" y="560"/>
                      <a:pt x="15908" y="542"/>
                    </a:cubicBezTo>
                    <a:lnTo>
                      <a:pt x="15996" y="507"/>
                    </a:lnTo>
                    <a:lnTo>
                      <a:pt x="16065" y="472"/>
                    </a:lnTo>
                    <a:cubicBezTo>
                      <a:pt x="16240" y="420"/>
                      <a:pt x="16363" y="368"/>
                      <a:pt x="16433" y="333"/>
                    </a:cubicBezTo>
                    <a:cubicBezTo>
                      <a:pt x="16677" y="228"/>
                      <a:pt x="16800" y="140"/>
                      <a:pt x="16975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26"/>
              <p:cNvSpPr/>
              <p:nvPr/>
            </p:nvSpPr>
            <p:spPr>
              <a:xfrm>
                <a:off x="7641463" y="3153913"/>
                <a:ext cx="277975" cy="214175"/>
              </a:xfrm>
              <a:custGeom>
                <a:rect b="b" l="l" r="r" t="t"/>
                <a:pathLst>
                  <a:path extrusionOk="0" h="8567" w="11119">
                    <a:moveTo>
                      <a:pt x="0" y="1"/>
                    </a:moveTo>
                    <a:cubicBezTo>
                      <a:pt x="105" y="211"/>
                      <a:pt x="175" y="333"/>
                      <a:pt x="367" y="525"/>
                    </a:cubicBezTo>
                    <a:cubicBezTo>
                      <a:pt x="385" y="560"/>
                      <a:pt x="420" y="595"/>
                      <a:pt x="472" y="648"/>
                    </a:cubicBezTo>
                    <a:cubicBezTo>
                      <a:pt x="595" y="770"/>
                      <a:pt x="752" y="928"/>
                      <a:pt x="909" y="1102"/>
                    </a:cubicBezTo>
                    <a:cubicBezTo>
                      <a:pt x="1451" y="1644"/>
                      <a:pt x="2098" y="2291"/>
                      <a:pt x="2745" y="2885"/>
                    </a:cubicBezTo>
                    <a:cubicBezTo>
                      <a:pt x="3374" y="3462"/>
                      <a:pt x="4003" y="4004"/>
                      <a:pt x="4475" y="4406"/>
                    </a:cubicBezTo>
                    <a:cubicBezTo>
                      <a:pt x="4947" y="4791"/>
                      <a:pt x="5245" y="5053"/>
                      <a:pt x="5245" y="5053"/>
                    </a:cubicBezTo>
                    <a:cubicBezTo>
                      <a:pt x="5245" y="5053"/>
                      <a:pt x="5559" y="5280"/>
                      <a:pt x="6049" y="5665"/>
                    </a:cubicBezTo>
                    <a:cubicBezTo>
                      <a:pt x="6293" y="5857"/>
                      <a:pt x="6591" y="6050"/>
                      <a:pt x="6905" y="6294"/>
                    </a:cubicBezTo>
                    <a:cubicBezTo>
                      <a:pt x="7220" y="6522"/>
                      <a:pt x="7570" y="6749"/>
                      <a:pt x="7937" y="6994"/>
                    </a:cubicBezTo>
                    <a:cubicBezTo>
                      <a:pt x="8304" y="7221"/>
                      <a:pt x="8688" y="7448"/>
                      <a:pt x="9055" y="7675"/>
                    </a:cubicBezTo>
                    <a:cubicBezTo>
                      <a:pt x="9440" y="7868"/>
                      <a:pt x="9825" y="8077"/>
                      <a:pt x="10157" y="8235"/>
                    </a:cubicBezTo>
                    <a:cubicBezTo>
                      <a:pt x="10314" y="8305"/>
                      <a:pt x="10437" y="8357"/>
                      <a:pt x="10506" y="8392"/>
                    </a:cubicBezTo>
                    <a:cubicBezTo>
                      <a:pt x="10751" y="8497"/>
                      <a:pt x="10891" y="8532"/>
                      <a:pt x="11118" y="8567"/>
                    </a:cubicBezTo>
                    <a:cubicBezTo>
                      <a:pt x="10943" y="8427"/>
                      <a:pt x="10821" y="8340"/>
                      <a:pt x="10576" y="8235"/>
                    </a:cubicBezTo>
                    <a:cubicBezTo>
                      <a:pt x="10506" y="8200"/>
                      <a:pt x="10384" y="8147"/>
                      <a:pt x="10227" y="8077"/>
                    </a:cubicBezTo>
                    <a:cubicBezTo>
                      <a:pt x="9895" y="7920"/>
                      <a:pt x="9527" y="7710"/>
                      <a:pt x="9143" y="7518"/>
                    </a:cubicBezTo>
                    <a:cubicBezTo>
                      <a:pt x="8776" y="7291"/>
                      <a:pt x="8391" y="7081"/>
                      <a:pt x="8024" y="6854"/>
                    </a:cubicBezTo>
                    <a:cubicBezTo>
                      <a:pt x="7674" y="6609"/>
                      <a:pt x="7307" y="6382"/>
                      <a:pt x="6993" y="6154"/>
                    </a:cubicBezTo>
                    <a:cubicBezTo>
                      <a:pt x="6678" y="5927"/>
                      <a:pt x="6381" y="5717"/>
                      <a:pt x="6154" y="5525"/>
                    </a:cubicBezTo>
                    <a:cubicBezTo>
                      <a:pt x="5664" y="5158"/>
                      <a:pt x="5349" y="4913"/>
                      <a:pt x="5349" y="4913"/>
                    </a:cubicBezTo>
                    <a:cubicBezTo>
                      <a:pt x="5349" y="4913"/>
                      <a:pt x="5052" y="4668"/>
                      <a:pt x="4580" y="4284"/>
                    </a:cubicBezTo>
                    <a:cubicBezTo>
                      <a:pt x="4108" y="3882"/>
                      <a:pt x="3496" y="3340"/>
                      <a:pt x="2850" y="2746"/>
                    </a:cubicBezTo>
                    <a:cubicBezTo>
                      <a:pt x="2220" y="2169"/>
                      <a:pt x="1573" y="1539"/>
                      <a:pt x="1032" y="980"/>
                    </a:cubicBezTo>
                    <a:cubicBezTo>
                      <a:pt x="787" y="718"/>
                      <a:pt x="595" y="508"/>
                      <a:pt x="490" y="403"/>
                    </a:cubicBezTo>
                    <a:cubicBezTo>
                      <a:pt x="297" y="228"/>
                      <a:pt x="175" y="123"/>
                      <a:pt x="0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26"/>
              <p:cNvSpPr/>
              <p:nvPr/>
            </p:nvSpPr>
            <p:spPr>
              <a:xfrm>
                <a:off x="7634463" y="3170963"/>
                <a:ext cx="327800" cy="252425"/>
              </a:xfrm>
              <a:custGeom>
                <a:rect b="b" l="l" r="r" t="t"/>
                <a:pathLst>
                  <a:path extrusionOk="0" h="10097" w="13112">
                    <a:moveTo>
                      <a:pt x="0" y="1"/>
                    </a:moveTo>
                    <a:cubicBezTo>
                      <a:pt x="70" y="211"/>
                      <a:pt x="123" y="350"/>
                      <a:pt x="263" y="578"/>
                    </a:cubicBezTo>
                    <a:cubicBezTo>
                      <a:pt x="280" y="613"/>
                      <a:pt x="315" y="648"/>
                      <a:pt x="350" y="717"/>
                    </a:cubicBezTo>
                    <a:cubicBezTo>
                      <a:pt x="368" y="735"/>
                      <a:pt x="385" y="770"/>
                      <a:pt x="403" y="805"/>
                    </a:cubicBezTo>
                    <a:cubicBezTo>
                      <a:pt x="472" y="892"/>
                      <a:pt x="525" y="980"/>
                      <a:pt x="577" y="1067"/>
                    </a:cubicBezTo>
                    <a:cubicBezTo>
                      <a:pt x="647" y="1155"/>
                      <a:pt x="717" y="1259"/>
                      <a:pt x="787" y="1347"/>
                    </a:cubicBezTo>
                    <a:cubicBezTo>
                      <a:pt x="1329" y="2133"/>
                      <a:pt x="2011" y="3025"/>
                      <a:pt x="2728" y="3847"/>
                    </a:cubicBezTo>
                    <a:cubicBezTo>
                      <a:pt x="3427" y="4668"/>
                      <a:pt x="4161" y="5402"/>
                      <a:pt x="4720" y="5909"/>
                    </a:cubicBezTo>
                    <a:cubicBezTo>
                      <a:pt x="5280" y="6434"/>
                      <a:pt x="5647" y="6731"/>
                      <a:pt x="5647" y="6731"/>
                    </a:cubicBezTo>
                    <a:cubicBezTo>
                      <a:pt x="5647" y="6731"/>
                      <a:pt x="6031" y="7046"/>
                      <a:pt x="6643" y="7500"/>
                    </a:cubicBezTo>
                    <a:cubicBezTo>
                      <a:pt x="7255" y="7955"/>
                      <a:pt x="8129" y="8514"/>
                      <a:pt x="9108" y="8986"/>
                    </a:cubicBezTo>
                    <a:cubicBezTo>
                      <a:pt x="9353" y="9109"/>
                      <a:pt x="9598" y="9231"/>
                      <a:pt x="9842" y="9318"/>
                    </a:cubicBezTo>
                    <a:cubicBezTo>
                      <a:pt x="10105" y="9423"/>
                      <a:pt x="10349" y="9528"/>
                      <a:pt x="10612" y="9615"/>
                    </a:cubicBezTo>
                    <a:cubicBezTo>
                      <a:pt x="10734" y="9650"/>
                      <a:pt x="10874" y="9685"/>
                      <a:pt x="10996" y="9738"/>
                    </a:cubicBezTo>
                    <a:cubicBezTo>
                      <a:pt x="11119" y="9773"/>
                      <a:pt x="11241" y="9808"/>
                      <a:pt x="11363" y="9843"/>
                    </a:cubicBezTo>
                    <a:cubicBezTo>
                      <a:pt x="11503" y="9860"/>
                      <a:pt x="11626" y="9913"/>
                      <a:pt x="11748" y="9930"/>
                    </a:cubicBezTo>
                    <a:cubicBezTo>
                      <a:pt x="11853" y="9948"/>
                      <a:pt x="11975" y="9983"/>
                      <a:pt x="12080" y="10000"/>
                    </a:cubicBezTo>
                    <a:cubicBezTo>
                      <a:pt x="12255" y="10035"/>
                      <a:pt x="12395" y="10070"/>
                      <a:pt x="12465" y="10070"/>
                    </a:cubicBezTo>
                    <a:cubicBezTo>
                      <a:pt x="12596" y="10087"/>
                      <a:pt x="12701" y="10096"/>
                      <a:pt x="12801" y="10096"/>
                    </a:cubicBezTo>
                    <a:cubicBezTo>
                      <a:pt x="12902" y="10096"/>
                      <a:pt x="12998" y="10087"/>
                      <a:pt x="13111" y="10070"/>
                    </a:cubicBezTo>
                    <a:cubicBezTo>
                      <a:pt x="12902" y="9983"/>
                      <a:pt x="12762" y="9948"/>
                      <a:pt x="12500" y="9913"/>
                    </a:cubicBezTo>
                    <a:cubicBezTo>
                      <a:pt x="12430" y="9895"/>
                      <a:pt x="12290" y="9860"/>
                      <a:pt x="12115" y="9843"/>
                    </a:cubicBezTo>
                    <a:cubicBezTo>
                      <a:pt x="12010" y="9808"/>
                      <a:pt x="11888" y="9790"/>
                      <a:pt x="11783" y="9773"/>
                    </a:cubicBezTo>
                    <a:cubicBezTo>
                      <a:pt x="11660" y="9738"/>
                      <a:pt x="11538" y="9703"/>
                      <a:pt x="11416" y="9668"/>
                    </a:cubicBezTo>
                    <a:cubicBezTo>
                      <a:pt x="11293" y="9633"/>
                      <a:pt x="11171" y="9598"/>
                      <a:pt x="11049" y="9563"/>
                    </a:cubicBezTo>
                    <a:cubicBezTo>
                      <a:pt x="10926" y="9528"/>
                      <a:pt x="10786" y="9493"/>
                      <a:pt x="10664" y="9441"/>
                    </a:cubicBezTo>
                    <a:cubicBezTo>
                      <a:pt x="10419" y="9371"/>
                      <a:pt x="10157" y="9266"/>
                      <a:pt x="9912" y="9161"/>
                    </a:cubicBezTo>
                    <a:cubicBezTo>
                      <a:pt x="9668" y="9074"/>
                      <a:pt x="9423" y="8951"/>
                      <a:pt x="9178" y="8829"/>
                    </a:cubicBezTo>
                    <a:cubicBezTo>
                      <a:pt x="8217" y="8374"/>
                      <a:pt x="7360" y="7815"/>
                      <a:pt x="6748" y="7360"/>
                    </a:cubicBezTo>
                    <a:cubicBezTo>
                      <a:pt x="6136" y="6923"/>
                      <a:pt x="5769" y="6609"/>
                      <a:pt x="5769" y="6609"/>
                    </a:cubicBezTo>
                    <a:cubicBezTo>
                      <a:pt x="5769" y="6609"/>
                      <a:pt x="5385" y="6294"/>
                      <a:pt x="4825" y="5787"/>
                    </a:cubicBezTo>
                    <a:cubicBezTo>
                      <a:pt x="4266" y="5280"/>
                      <a:pt x="3549" y="4546"/>
                      <a:pt x="2850" y="3742"/>
                    </a:cubicBezTo>
                    <a:cubicBezTo>
                      <a:pt x="2151" y="2920"/>
                      <a:pt x="1469" y="2029"/>
                      <a:pt x="927" y="1259"/>
                    </a:cubicBezTo>
                    <a:cubicBezTo>
                      <a:pt x="857" y="1155"/>
                      <a:pt x="787" y="1050"/>
                      <a:pt x="735" y="962"/>
                    </a:cubicBezTo>
                    <a:cubicBezTo>
                      <a:pt x="665" y="875"/>
                      <a:pt x="612" y="787"/>
                      <a:pt x="560" y="700"/>
                    </a:cubicBezTo>
                    <a:cubicBezTo>
                      <a:pt x="525" y="665"/>
                      <a:pt x="507" y="648"/>
                      <a:pt x="490" y="613"/>
                    </a:cubicBezTo>
                    <a:cubicBezTo>
                      <a:pt x="455" y="560"/>
                      <a:pt x="437" y="508"/>
                      <a:pt x="403" y="490"/>
                    </a:cubicBezTo>
                    <a:cubicBezTo>
                      <a:pt x="263" y="263"/>
                      <a:pt x="175" y="158"/>
                      <a:pt x="0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26"/>
              <p:cNvSpPr/>
              <p:nvPr/>
            </p:nvSpPr>
            <p:spPr>
              <a:xfrm>
                <a:off x="7480638" y="3205063"/>
                <a:ext cx="55950" cy="364075"/>
              </a:xfrm>
              <a:custGeom>
                <a:rect b="b" l="l" r="r" t="t"/>
                <a:pathLst>
                  <a:path extrusionOk="0" h="14563" w="2238">
                    <a:moveTo>
                      <a:pt x="2238" y="0"/>
                    </a:moveTo>
                    <a:lnTo>
                      <a:pt x="2238" y="0"/>
                    </a:lnTo>
                    <a:cubicBezTo>
                      <a:pt x="2115" y="175"/>
                      <a:pt x="2028" y="315"/>
                      <a:pt x="1940" y="560"/>
                    </a:cubicBezTo>
                    <a:cubicBezTo>
                      <a:pt x="1923" y="595"/>
                      <a:pt x="1905" y="647"/>
                      <a:pt x="1888" y="700"/>
                    </a:cubicBezTo>
                    <a:cubicBezTo>
                      <a:pt x="1836" y="892"/>
                      <a:pt x="1766" y="1119"/>
                      <a:pt x="1678" y="1346"/>
                    </a:cubicBezTo>
                    <a:cubicBezTo>
                      <a:pt x="1416" y="2133"/>
                      <a:pt x="1154" y="3077"/>
                      <a:pt x="927" y="3986"/>
                    </a:cubicBezTo>
                    <a:cubicBezTo>
                      <a:pt x="699" y="4895"/>
                      <a:pt x="524" y="5769"/>
                      <a:pt x="402" y="6416"/>
                    </a:cubicBezTo>
                    <a:cubicBezTo>
                      <a:pt x="297" y="7063"/>
                      <a:pt x="227" y="7482"/>
                      <a:pt x="227" y="7482"/>
                    </a:cubicBezTo>
                    <a:cubicBezTo>
                      <a:pt x="227" y="7482"/>
                      <a:pt x="210" y="7587"/>
                      <a:pt x="192" y="7762"/>
                    </a:cubicBezTo>
                    <a:cubicBezTo>
                      <a:pt x="175" y="7954"/>
                      <a:pt x="140" y="8234"/>
                      <a:pt x="105" y="8549"/>
                    </a:cubicBezTo>
                    <a:cubicBezTo>
                      <a:pt x="52" y="9213"/>
                      <a:pt x="0" y="10104"/>
                      <a:pt x="52" y="11048"/>
                    </a:cubicBezTo>
                    <a:cubicBezTo>
                      <a:pt x="105" y="11975"/>
                      <a:pt x="315" y="12971"/>
                      <a:pt x="647" y="13706"/>
                    </a:cubicBezTo>
                    <a:cubicBezTo>
                      <a:pt x="717" y="13880"/>
                      <a:pt x="787" y="14003"/>
                      <a:pt x="822" y="14055"/>
                    </a:cubicBezTo>
                    <a:cubicBezTo>
                      <a:pt x="874" y="14178"/>
                      <a:pt x="944" y="14265"/>
                      <a:pt x="1014" y="14335"/>
                    </a:cubicBezTo>
                    <a:cubicBezTo>
                      <a:pt x="1066" y="14422"/>
                      <a:pt x="1136" y="14475"/>
                      <a:pt x="1224" y="14562"/>
                    </a:cubicBezTo>
                    <a:cubicBezTo>
                      <a:pt x="1189" y="14457"/>
                      <a:pt x="1154" y="14370"/>
                      <a:pt x="1119" y="14283"/>
                    </a:cubicBezTo>
                    <a:cubicBezTo>
                      <a:pt x="1066" y="14195"/>
                      <a:pt x="1014" y="14108"/>
                      <a:pt x="961" y="13985"/>
                    </a:cubicBezTo>
                    <a:cubicBezTo>
                      <a:pt x="944" y="13915"/>
                      <a:pt x="874" y="13793"/>
                      <a:pt x="804" y="13636"/>
                    </a:cubicBezTo>
                    <a:cubicBezTo>
                      <a:pt x="489" y="12919"/>
                      <a:pt x="280" y="11940"/>
                      <a:pt x="227" y="11031"/>
                    </a:cubicBezTo>
                    <a:cubicBezTo>
                      <a:pt x="175" y="10104"/>
                      <a:pt x="227" y="9213"/>
                      <a:pt x="280" y="8566"/>
                    </a:cubicBezTo>
                    <a:cubicBezTo>
                      <a:pt x="315" y="8251"/>
                      <a:pt x="350" y="7972"/>
                      <a:pt x="367" y="7797"/>
                    </a:cubicBezTo>
                    <a:cubicBezTo>
                      <a:pt x="385" y="7605"/>
                      <a:pt x="402" y="7500"/>
                      <a:pt x="402" y="7500"/>
                    </a:cubicBezTo>
                    <a:cubicBezTo>
                      <a:pt x="402" y="7500"/>
                      <a:pt x="455" y="7080"/>
                      <a:pt x="577" y="6433"/>
                    </a:cubicBezTo>
                    <a:cubicBezTo>
                      <a:pt x="682" y="5787"/>
                      <a:pt x="857" y="4930"/>
                      <a:pt x="1084" y="4021"/>
                    </a:cubicBezTo>
                    <a:cubicBezTo>
                      <a:pt x="1311" y="3129"/>
                      <a:pt x="1591" y="2185"/>
                      <a:pt x="1836" y="1399"/>
                    </a:cubicBezTo>
                    <a:cubicBezTo>
                      <a:pt x="1958" y="1049"/>
                      <a:pt x="2063" y="752"/>
                      <a:pt x="2098" y="612"/>
                    </a:cubicBezTo>
                    <a:cubicBezTo>
                      <a:pt x="2185" y="367"/>
                      <a:pt x="2203" y="210"/>
                      <a:pt x="2238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26"/>
              <p:cNvSpPr/>
              <p:nvPr/>
            </p:nvSpPr>
            <p:spPr>
              <a:xfrm>
                <a:off x="7524338" y="3199388"/>
                <a:ext cx="28850" cy="412125"/>
              </a:xfrm>
              <a:custGeom>
                <a:rect b="b" l="l" r="r" t="t"/>
                <a:pathLst>
                  <a:path extrusionOk="0" h="16485" w="1154">
                    <a:moveTo>
                      <a:pt x="1136" y="0"/>
                    </a:moveTo>
                    <a:cubicBezTo>
                      <a:pt x="1049" y="210"/>
                      <a:pt x="997" y="367"/>
                      <a:pt x="944" y="612"/>
                    </a:cubicBezTo>
                    <a:cubicBezTo>
                      <a:pt x="927" y="787"/>
                      <a:pt x="874" y="1119"/>
                      <a:pt x="822" y="1521"/>
                    </a:cubicBezTo>
                    <a:cubicBezTo>
                      <a:pt x="699" y="2430"/>
                      <a:pt x="560" y="3514"/>
                      <a:pt x="437" y="4563"/>
                    </a:cubicBezTo>
                    <a:cubicBezTo>
                      <a:pt x="210" y="6643"/>
                      <a:pt x="105" y="8548"/>
                      <a:pt x="105" y="8548"/>
                    </a:cubicBezTo>
                    <a:cubicBezTo>
                      <a:pt x="105" y="8548"/>
                      <a:pt x="88" y="8671"/>
                      <a:pt x="88" y="8881"/>
                    </a:cubicBezTo>
                    <a:cubicBezTo>
                      <a:pt x="70" y="9090"/>
                      <a:pt x="53" y="9388"/>
                      <a:pt x="35" y="9755"/>
                    </a:cubicBezTo>
                    <a:cubicBezTo>
                      <a:pt x="18" y="10489"/>
                      <a:pt x="0" y="11503"/>
                      <a:pt x="35" y="12552"/>
                    </a:cubicBezTo>
                    <a:cubicBezTo>
                      <a:pt x="53" y="13076"/>
                      <a:pt x="88" y="13600"/>
                      <a:pt x="157" y="14125"/>
                    </a:cubicBezTo>
                    <a:cubicBezTo>
                      <a:pt x="192" y="14387"/>
                      <a:pt x="245" y="14632"/>
                      <a:pt x="280" y="14894"/>
                    </a:cubicBezTo>
                    <a:cubicBezTo>
                      <a:pt x="315" y="15016"/>
                      <a:pt x="332" y="15139"/>
                      <a:pt x="367" y="15244"/>
                    </a:cubicBezTo>
                    <a:cubicBezTo>
                      <a:pt x="385" y="15314"/>
                      <a:pt x="402" y="15366"/>
                      <a:pt x="402" y="15419"/>
                    </a:cubicBezTo>
                    <a:cubicBezTo>
                      <a:pt x="420" y="15471"/>
                      <a:pt x="437" y="15523"/>
                      <a:pt x="455" y="15576"/>
                    </a:cubicBezTo>
                    <a:cubicBezTo>
                      <a:pt x="507" y="15751"/>
                      <a:pt x="560" y="15891"/>
                      <a:pt x="595" y="15960"/>
                    </a:cubicBezTo>
                    <a:cubicBezTo>
                      <a:pt x="647" y="16083"/>
                      <a:pt x="682" y="16170"/>
                      <a:pt x="752" y="16258"/>
                    </a:cubicBezTo>
                    <a:cubicBezTo>
                      <a:pt x="804" y="16328"/>
                      <a:pt x="874" y="16397"/>
                      <a:pt x="944" y="16485"/>
                    </a:cubicBezTo>
                    <a:cubicBezTo>
                      <a:pt x="892" y="16258"/>
                      <a:pt x="839" y="16135"/>
                      <a:pt x="752" y="15891"/>
                    </a:cubicBezTo>
                    <a:cubicBezTo>
                      <a:pt x="717" y="15821"/>
                      <a:pt x="664" y="15698"/>
                      <a:pt x="629" y="15541"/>
                    </a:cubicBezTo>
                    <a:cubicBezTo>
                      <a:pt x="612" y="15488"/>
                      <a:pt x="595" y="15436"/>
                      <a:pt x="577" y="15384"/>
                    </a:cubicBezTo>
                    <a:cubicBezTo>
                      <a:pt x="560" y="15331"/>
                      <a:pt x="542" y="15261"/>
                      <a:pt x="542" y="15209"/>
                    </a:cubicBezTo>
                    <a:cubicBezTo>
                      <a:pt x="507" y="15086"/>
                      <a:pt x="472" y="14982"/>
                      <a:pt x="455" y="14859"/>
                    </a:cubicBezTo>
                    <a:cubicBezTo>
                      <a:pt x="402" y="14614"/>
                      <a:pt x="367" y="14352"/>
                      <a:pt x="332" y="14107"/>
                    </a:cubicBezTo>
                    <a:cubicBezTo>
                      <a:pt x="262" y="13583"/>
                      <a:pt x="227" y="13059"/>
                      <a:pt x="210" y="12534"/>
                    </a:cubicBezTo>
                    <a:cubicBezTo>
                      <a:pt x="157" y="11503"/>
                      <a:pt x="192" y="10506"/>
                      <a:pt x="210" y="9772"/>
                    </a:cubicBezTo>
                    <a:cubicBezTo>
                      <a:pt x="227" y="9388"/>
                      <a:pt x="245" y="9090"/>
                      <a:pt x="245" y="8881"/>
                    </a:cubicBezTo>
                    <a:cubicBezTo>
                      <a:pt x="262" y="8671"/>
                      <a:pt x="262" y="8548"/>
                      <a:pt x="262" y="8548"/>
                    </a:cubicBezTo>
                    <a:cubicBezTo>
                      <a:pt x="262" y="8548"/>
                      <a:pt x="385" y="6660"/>
                      <a:pt x="612" y="4580"/>
                    </a:cubicBezTo>
                    <a:cubicBezTo>
                      <a:pt x="717" y="3549"/>
                      <a:pt x="857" y="2447"/>
                      <a:pt x="997" y="1538"/>
                    </a:cubicBezTo>
                    <a:cubicBezTo>
                      <a:pt x="1049" y="1136"/>
                      <a:pt x="1101" y="804"/>
                      <a:pt x="1119" y="647"/>
                    </a:cubicBezTo>
                    <a:cubicBezTo>
                      <a:pt x="1154" y="385"/>
                      <a:pt x="1154" y="227"/>
                      <a:pt x="1136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26"/>
              <p:cNvSpPr/>
              <p:nvPr/>
            </p:nvSpPr>
            <p:spPr>
              <a:xfrm>
                <a:off x="7074613" y="3124638"/>
                <a:ext cx="368025" cy="45475"/>
              </a:xfrm>
              <a:custGeom>
                <a:rect b="b" l="l" r="r" t="t"/>
                <a:pathLst>
                  <a:path extrusionOk="0" h="1819" w="14721">
                    <a:moveTo>
                      <a:pt x="14091" y="1"/>
                    </a:moveTo>
                    <a:cubicBezTo>
                      <a:pt x="13933" y="18"/>
                      <a:pt x="13636" y="36"/>
                      <a:pt x="13269" y="53"/>
                    </a:cubicBezTo>
                    <a:cubicBezTo>
                      <a:pt x="12448" y="106"/>
                      <a:pt x="11504" y="176"/>
                      <a:pt x="10577" y="245"/>
                    </a:cubicBezTo>
                    <a:cubicBezTo>
                      <a:pt x="8759" y="385"/>
                      <a:pt x="7098" y="578"/>
                      <a:pt x="7098" y="578"/>
                    </a:cubicBezTo>
                    <a:cubicBezTo>
                      <a:pt x="7098" y="578"/>
                      <a:pt x="5438" y="735"/>
                      <a:pt x="3619" y="1015"/>
                    </a:cubicBezTo>
                    <a:cubicBezTo>
                      <a:pt x="2710" y="1137"/>
                      <a:pt x="1749" y="1329"/>
                      <a:pt x="980" y="1487"/>
                    </a:cubicBezTo>
                    <a:cubicBezTo>
                      <a:pt x="805" y="1522"/>
                      <a:pt x="665" y="1574"/>
                      <a:pt x="595" y="1592"/>
                    </a:cubicBezTo>
                    <a:cubicBezTo>
                      <a:pt x="350" y="1644"/>
                      <a:pt x="211" y="1714"/>
                      <a:pt x="1" y="1819"/>
                    </a:cubicBezTo>
                    <a:cubicBezTo>
                      <a:pt x="228" y="1819"/>
                      <a:pt x="385" y="1819"/>
                      <a:pt x="630" y="1749"/>
                    </a:cubicBezTo>
                    <a:cubicBezTo>
                      <a:pt x="700" y="1731"/>
                      <a:pt x="840" y="1696"/>
                      <a:pt x="1015" y="1661"/>
                    </a:cubicBezTo>
                    <a:cubicBezTo>
                      <a:pt x="1784" y="1504"/>
                      <a:pt x="2745" y="1312"/>
                      <a:pt x="3637" y="1189"/>
                    </a:cubicBezTo>
                    <a:cubicBezTo>
                      <a:pt x="5455" y="910"/>
                      <a:pt x="7116" y="735"/>
                      <a:pt x="7116" y="735"/>
                    </a:cubicBezTo>
                    <a:cubicBezTo>
                      <a:pt x="7116" y="735"/>
                      <a:pt x="8776" y="560"/>
                      <a:pt x="10595" y="420"/>
                    </a:cubicBezTo>
                    <a:cubicBezTo>
                      <a:pt x="11504" y="350"/>
                      <a:pt x="12465" y="280"/>
                      <a:pt x="13269" y="228"/>
                    </a:cubicBezTo>
                    <a:cubicBezTo>
                      <a:pt x="13654" y="211"/>
                      <a:pt x="13951" y="193"/>
                      <a:pt x="14108" y="176"/>
                    </a:cubicBezTo>
                    <a:cubicBezTo>
                      <a:pt x="14371" y="158"/>
                      <a:pt x="14510" y="123"/>
                      <a:pt x="14720" y="53"/>
                    </a:cubicBezTo>
                    <a:cubicBezTo>
                      <a:pt x="14510" y="18"/>
                      <a:pt x="14353" y="1"/>
                      <a:pt x="14091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26"/>
              <p:cNvSpPr/>
              <p:nvPr/>
            </p:nvSpPr>
            <p:spPr>
              <a:xfrm>
                <a:off x="7069388" y="3155613"/>
                <a:ext cx="404700" cy="162225"/>
              </a:xfrm>
              <a:custGeom>
                <a:rect b="b" l="l" r="r" t="t"/>
                <a:pathLst>
                  <a:path extrusionOk="0" h="6489" w="16188">
                    <a:moveTo>
                      <a:pt x="15830" y="0"/>
                    </a:moveTo>
                    <a:cubicBezTo>
                      <a:pt x="15744" y="0"/>
                      <a:pt x="15652" y="6"/>
                      <a:pt x="15541" y="20"/>
                    </a:cubicBezTo>
                    <a:cubicBezTo>
                      <a:pt x="15471" y="38"/>
                      <a:pt x="15331" y="55"/>
                      <a:pt x="15156" y="73"/>
                    </a:cubicBezTo>
                    <a:cubicBezTo>
                      <a:pt x="15104" y="73"/>
                      <a:pt x="15051" y="90"/>
                      <a:pt x="14982" y="90"/>
                    </a:cubicBezTo>
                    <a:cubicBezTo>
                      <a:pt x="14929" y="108"/>
                      <a:pt x="14859" y="125"/>
                      <a:pt x="14807" y="125"/>
                    </a:cubicBezTo>
                    <a:cubicBezTo>
                      <a:pt x="14684" y="160"/>
                      <a:pt x="14545" y="178"/>
                      <a:pt x="14422" y="213"/>
                    </a:cubicBezTo>
                    <a:cubicBezTo>
                      <a:pt x="14160" y="265"/>
                      <a:pt x="13898" y="318"/>
                      <a:pt x="13618" y="388"/>
                    </a:cubicBezTo>
                    <a:cubicBezTo>
                      <a:pt x="13356" y="457"/>
                      <a:pt x="13094" y="527"/>
                      <a:pt x="12814" y="615"/>
                    </a:cubicBezTo>
                    <a:lnTo>
                      <a:pt x="12412" y="720"/>
                    </a:lnTo>
                    <a:cubicBezTo>
                      <a:pt x="12272" y="755"/>
                      <a:pt x="12150" y="807"/>
                      <a:pt x="12010" y="842"/>
                    </a:cubicBezTo>
                    <a:cubicBezTo>
                      <a:pt x="11485" y="1017"/>
                      <a:pt x="10961" y="1192"/>
                      <a:pt x="10489" y="1366"/>
                    </a:cubicBezTo>
                    <a:cubicBezTo>
                      <a:pt x="10034" y="1541"/>
                      <a:pt x="9597" y="1699"/>
                      <a:pt x="9230" y="1838"/>
                    </a:cubicBezTo>
                    <a:cubicBezTo>
                      <a:pt x="8863" y="1996"/>
                      <a:pt x="8566" y="2118"/>
                      <a:pt x="8356" y="2206"/>
                    </a:cubicBezTo>
                    <a:cubicBezTo>
                      <a:pt x="8164" y="2293"/>
                      <a:pt x="8041" y="2345"/>
                      <a:pt x="8041" y="2345"/>
                    </a:cubicBezTo>
                    <a:cubicBezTo>
                      <a:pt x="8041" y="2345"/>
                      <a:pt x="7587" y="2538"/>
                      <a:pt x="6870" y="2852"/>
                    </a:cubicBezTo>
                    <a:cubicBezTo>
                      <a:pt x="6503" y="3010"/>
                      <a:pt x="6084" y="3219"/>
                      <a:pt x="5629" y="3429"/>
                    </a:cubicBezTo>
                    <a:cubicBezTo>
                      <a:pt x="5192" y="3639"/>
                      <a:pt x="4703" y="3866"/>
                      <a:pt x="4196" y="4129"/>
                    </a:cubicBezTo>
                    <a:cubicBezTo>
                      <a:pt x="3217" y="4618"/>
                      <a:pt x="2185" y="5160"/>
                      <a:pt x="1329" y="5632"/>
                    </a:cubicBezTo>
                    <a:cubicBezTo>
                      <a:pt x="962" y="5842"/>
                      <a:pt x="647" y="6016"/>
                      <a:pt x="507" y="6104"/>
                    </a:cubicBezTo>
                    <a:cubicBezTo>
                      <a:pt x="280" y="6226"/>
                      <a:pt x="157" y="6331"/>
                      <a:pt x="0" y="6488"/>
                    </a:cubicBezTo>
                    <a:cubicBezTo>
                      <a:pt x="210" y="6419"/>
                      <a:pt x="350" y="6384"/>
                      <a:pt x="577" y="6244"/>
                    </a:cubicBezTo>
                    <a:cubicBezTo>
                      <a:pt x="734" y="6156"/>
                      <a:pt x="1031" y="5999"/>
                      <a:pt x="1399" y="5789"/>
                    </a:cubicBezTo>
                    <a:cubicBezTo>
                      <a:pt x="2273" y="5317"/>
                      <a:pt x="3287" y="4775"/>
                      <a:pt x="4283" y="4286"/>
                    </a:cubicBezTo>
                    <a:cubicBezTo>
                      <a:pt x="4772" y="4024"/>
                      <a:pt x="5262" y="3796"/>
                      <a:pt x="5716" y="3569"/>
                    </a:cubicBezTo>
                    <a:cubicBezTo>
                      <a:pt x="6171" y="3359"/>
                      <a:pt x="6573" y="3167"/>
                      <a:pt x="6940" y="3010"/>
                    </a:cubicBezTo>
                    <a:cubicBezTo>
                      <a:pt x="7657" y="2695"/>
                      <a:pt x="8111" y="2485"/>
                      <a:pt x="8111" y="2485"/>
                    </a:cubicBezTo>
                    <a:cubicBezTo>
                      <a:pt x="8111" y="2485"/>
                      <a:pt x="8216" y="2450"/>
                      <a:pt x="8426" y="2363"/>
                    </a:cubicBezTo>
                    <a:cubicBezTo>
                      <a:pt x="8636" y="2275"/>
                      <a:pt x="8933" y="2153"/>
                      <a:pt x="9300" y="2013"/>
                    </a:cubicBezTo>
                    <a:cubicBezTo>
                      <a:pt x="9650" y="1856"/>
                      <a:pt x="10087" y="1699"/>
                      <a:pt x="10559" y="1524"/>
                    </a:cubicBezTo>
                    <a:cubicBezTo>
                      <a:pt x="11013" y="1349"/>
                      <a:pt x="11538" y="1192"/>
                      <a:pt x="12062" y="1017"/>
                    </a:cubicBezTo>
                    <a:cubicBezTo>
                      <a:pt x="12185" y="964"/>
                      <a:pt x="12324" y="929"/>
                      <a:pt x="12464" y="877"/>
                    </a:cubicBezTo>
                    <a:lnTo>
                      <a:pt x="12866" y="772"/>
                    </a:lnTo>
                    <a:cubicBezTo>
                      <a:pt x="13129" y="702"/>
                      <a:pt x="13391" y="632"/>
                      <a:pt x="13670" y="545"/>
                    </a:cubicBezTo>
                    <a:cubicBezTo>
                      <a:pt x="13933" y="492"/>
                      <a:pt x="14195" y="440"/>
                      <a:pt x="14457" y="388"/>
                    </a:cubicBezTo>
                    <a:cubicBezTo>
                      <a:pt x="14580" y="353"/>
                      <a:pt x="14702" y="335"/>
                      <a:pt x="14824" y="300"/>
                    </a:cubicBezTo>
                    <a:cubicBezTo>
                      <a:pt x="14894" y="283"/>
                      <a:pt x="14964" y="265"/>
                      <a:pt x="15017" y="265"/>
                    </a:cubicBezTo>
                    <a:cubicBezTo>
                      <a:pt x="15069" y="265"/>
                      <a:pt x="15139" y="248"/>
                      <a:pt x="15191" y="248"/>
                    </a:cubicBezTo>
                    <a:cubicBezTo>
                      <a:pt x="15366" y="213"/>
                      <a:pt x="15506" y="195"/>
                      <a:pt x="15576" y="195"/>
                    </a:cubicBezTo>
                    <a:cubicBezTo>
                      <a:pt x="15821" y="160"/>
                      <a:pt x="15961" y="108"/>
                      <a:pt x="16188" y="20"/>
                    </a:cubicBezTo>
                    <a:cubicBezTo>
                      <a:pt x="16057" y="10"/>
                      <a:pt x="15949" y="0"/>
                      <a:pt x="15830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26"/>
              <p:cNvSpPr/>
              <p:nvPr/>
            </p:nvSpPr>
            <p:spPr>
              <a:xfrm>
                <a:off x="7339038" y="2532913"/>
                <a:ext cx="218975" cy="475075"/>
              </a:xfrm>
              <a:custGeom>
                <a:rect b="b" l="l" r="r" t="t"/>
                <a:pathLst>
                  <a:path extrusionOk="0" h="19003" w="8759">
                    <a:moveTo>
                      <a:pt x="0" y="0"/>
                    </a:moveTo>
                    <a:lnTo>
                      <a:pt x="0" y="0"/>
                    </a:lnTo>
                    <a:cubicBezTo>
                      <a:pt x="105" y="192"/>
                      <a:pt x="192" y="315"/>
                      <a:pt x="385" y="507"/>
                    </a:cubicBezTo>
                    <a:cubicBezTo>
                      <a:pt x="437" y="542"/>
                      <a:pt x="524" y="647"/>
                      <a:pt x="647" y="787"/>
                    </a:cubicBezTo>
                    <a:cubicBezTo>
                      <a:pt x="734" y="892"/>
                      <a:pt x="839" y="997"/>
                      <a:pt x="927" y="1119"/>
                    </a:cubicBezTo>
                    <a:cubicBezTo>
                      <a:pt x="1031" y="1241"/>
                      <a:pt x="1136" y="1364"/>
                      <a:pt x="1241" y="1486"/>
                    </a:cubicBezTo>
                    <a:cubicBezTo>
                      <a:pt x="1434" y="1731"/>
                      <a:pt x="1626" y="2010"/>
                      <a:pt x="1836" y="2273"/>
                    </a:cubicBezTo>
                    <a:cubicBezTo>
                      <a:pt x="2220" y="2832"/>
                      <a:pt x="2605" y="3409"/>
                      <a:pt x="2954" y="4003"/>
                    </a:cubicBezTo>
                    <a:cubicBezTo>
                      <a:pt x="3636" y="5175"/>
                      <a:pt x="4213" y="6346"/>
                      <a:pt x="4615" y="7202"/>
                    </a:cubicBezTo>
                    <a:cubicBezTo>
                      <a:pt x="5017" y="8076"/>
                      <a:pt x="5262" y="8653"/>
                      <a:pt x="5262" y="8653"/>
                    </a:cubicBezTo>
                    <a:cubicBezTo>
                      <a:pt x="5262" y="8653"/>
                      <a:pt x="5507" y="9213"/>
                      <a:pt x="5856" y="10122"/>
                    </a:cubicBezTo>
                    <a:cubicBezTo>
                      <a:pt x="6206" y="11013"/>
                      <a:pt x="6643" y="12237"/>
                      <a:pt x="7080" y="13531"/>
                    </a:cubicBezTo>
                    <a:cubicBezTo>
                      <a:pt x="7517" y="14824"/>
                      <a:pt x="7919" y="16188"/>
                      <a:pt x="8234" y="17342"/>
                    </a:cubicBezTo>
                    <a:cubicBezTo>
                      <a:pt x="8356" y="17831"/>
                      <a:pt x="8461" y="18216"/>
                      <a:pt x="8513" y="18408"/>
                    </a:cubicBezTo>
                    <a:cubicBezTo>
                      <a:pt x="8583" y="18670"/>
                      <a:pt x="8653" y="18810"/>
                      <a:pt x="8758" y="19002"/>
                    </a:cubicBezTo>
                    <a:cubicBezTo>
                      <a:pt x="8758" y="18775"/>
                      <a:pt x="8741" y="18618"/>
                      <a:pt x="8688" y="18373"/>
                    </a:cubicBezTo>
                    <a:cubicBezTo>
                      <a:pt x="8636" y="18181"/>
                      <a:pt x="8531" y="17779"/>
                      <a:pt x="8409" y="17307"/>
                    </a:cubicBezTo>
                    <a:cubicBezTo>
                      <a:pt x="8076" y="16135"/>
                      <a:pt x="7674" y="14772"/>
                      <a:pt x="7237" y="13478"/>
                    </a:cubicBezTo>
                    <a:cubicBezTo>
                      <a:pt x="6818" y="12167"/>
                      <a:pt x="6363" y="10943"/>
                      <a:pt x="6014" y="10052"/>
                    </a:cubicBezTo>
                    <a:cubicBezTo>
                      <a:pt x="5664" y="9160"/>
                      <a:pt x="5419" y="8583"/>
                      <a:pt x="5419" y="8583"/>
                    </a:cubicBezTo>
                    <a:cubicBezTo>
                      <a:pt x="5419" y="8583"/>
                      <a:pt x="5175" y="8007"/>
                      <a:pt x="4772" y="7132"/>
                    </a:cubicBezTo>
                    <a:cubicBezTo>
                      <a:pt x="4370" y="6258"/>
                      <a:pt x="3794" y="5087"/>
                      <a:pt x="3094" y="3916"/>
                    </a:cubicBezTo>
                    <a:cubicBezTo>
                      <a:pt x="2745" y="3322"/>
                      <a:pt x="2360" y="2727"/>
                      <a:pt x="1975" y="2185"/>
                    </a:cubicBezTo>
                    <a:cubicBezTo>
                      <a:pt x="1766" y="1906"/>
                      <a:pt x="1573" y="1626"/>
                      <a:pt x="1364" y="1381"/>
                    </a:cubicBezTo>
                    <a:cubicBezTo>
                      <a:pt x="1259" y="1241"/>
                      <a:pt x="1171" y="1119"/>
                      <a:pt x="1066" y="997"/>
                    </a:cubicBezTo>
                    <a:cubicBezTo>
                      <a:pt x="962" y="892"/>
                      <a:pt x="857" y="769"/>
                      <a:pt x="769" y="664"/>
                    </a:cubicBezTo>
                    <a:cubicBezTo>
                      <a:pt x="647" y="542"/>
                      <a:pt x="559" y="437"/>
                      <a:pt x="507" y="385"/>
                    </a:cubicBezTo>
                    <a:cubicBezTo>
                      <a:pt x="315" y="192"/>
                      <a:pt x="192" y="105"/>
                      <a:pt x="0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26"/>
              <p:cNvSpPr/>
              <p:nvPr/>
            </p:nvSpPr>
            <p:spPr>
              <a:xfrm>
                <a:off x="7088163" y="2576163"/>
                <a:ext cx="391625" cy="448000"/>
              </a:xfrm>
              <a:custGeom>
                <a:rect b="b" l="l" r="r" t="t"/>
                <a:pathLst>
                  <a:path extrusionOk="0" h="17920" w="15665">
                    <a:moveTo>
                      <a:pt x="18" y="1"/>
                    </a:moveTo>
                    <a:lnTo>
                      <a:pt x="18" y="1"/>
                    </a:lnTo>
                    <a:cubicBezTo>
                      <a:pt x="1" y="228"/>
                      <a:pt x="1" y="385"/>
                      <a:pt x="53" y="648"/>
                    </a:cubicBezTo>
                    <a:cubicBezTo>
                      <a:pt x="71" y="717"/>
                      <a:pt x="106" y="857"/>
                      <a:pt x="158" y="1015"/>
                    </a:cubicBezTo>
                    <a:cubicBezTo>
                      <a:pt x="176" y="1102"/>
                      <a:pt x="211" y="1172"/>
                      <a:pt x="228" y="1259"/>
                    </a:cubicBezTo>
                    <a:cubicBezTo>
                      <a:pt x="263" y="1347"/>
                      <a:pt x="280" y="1434"/>
                      <a:pt x="315" y="1522"/>
                    </a:cubicBezTo>
                    <a:cubicBezTo>
                      <a:pt x="385" y="1679"/>
                      <a:pt x="455" y="1854"/>
                      <a:pt x="525" y="2046"/>
                    </a:cubicBezTo>
                    <a:cubicBezTo>
                      <a:pt x="595" y="2221"/>
                      <a:pt x="683" y="2378"/>
                      <a:pt x="770" y="2553"/>
                    </a:cubicBezTo>
                    <a:cubicBezTo>
                      <a:pt x="805" y="2640"/>
                      <a:pt x="857" y="2728"/>
                      <a:pt x="892" y="2833"/>
                    </a:cubicBezTo>
                    <a:lnTo>
                      <a:pt x="1032" y="3077"/>
                    </a:lnTo>
                    <a:cubicBezTo>
                      <a:pt x="1399" y="3777"/>
                      <a:pt x="1854" y="4458"/>
                      <a:pt x="2308" y="5105"/>
                    </a:cubicBezTo>
                    <a:cubicBezTo>
                      <a:pt x="3217" y="6399"/>
                      <a:pt x="4214" y="7553"/>
                      <a:pt x="4948" y="8374"/>
                    </a:cubicBezTo>
                    <a:cubicBezTo>
                      <a:pt x="5700" y="9213"/>
                      <a:pt x="6207" y="9720"/>
                      <a:pt x="6207" y="9720"/>
                    </a:cubicBezTo>
                    <a:cubicBezTo>
                      <a:pt x="6207" y="9720"/>
                      <a:pt x="6714" y="10245"/>
                      <a:pt x="7500" y="11014"/>
                    </a:cubicBezTo>
                    <a:cubicBezTo>
                      <a:pt x="8304" y="11801"/>
                      <a:pt x="9406" y="12832"/>
                      <a:pt x="10594" y="13863"/>
                    </a:cubicBezTo>
                    <a:cubicBezTo>
                      <a:pt x="11783" y="14912"/>
                      <a:pt x="13042" y="15979"/>
                      <a:pt x="14143" y="16853"/>
                    </a:cubicBezTo>
                    <a:cubicBezTo>
                      <a:pt x="14580" y="17185"/>
                      <a:pt x="14930" y="17465"/>
                      <a:pt x="15122" y="17604"/>
                    </a:cubicBezTo>
                    <a:cubicBezTo>
                      <a:pt x="15332" y="17762"/>
                      <a:pt x="15454" y="17832"/>
                      <a:pt x="15664" y="17919"/>
                    </a:cubicBezTo>
                    <a:cubicBezTo>
                      <a:pt x="15524" y="17744"/>
                      <a:pt x="15419" y="17639"/>
                      <a:pt x="15227" y="17482"/>
                    </a:cubicBezTo>
                    <a:cubicBezTo>
                      <a:pt x="15035" y="17342"/>
                      <a:pt x="14685" y="17062"/>
                      <a:pt x="14248" y="16713"/>
                    </a:cubicBezTo>
                    <a:cubicBezTo>
                      <a:pt x="13164" y="15839"/>
                      <a:pt x="11888" y="14790"/>
                      <a:pt x="10699" y="13741"/>
                    </a:cubicBezTo>
                    <a:cubicBezTo>
                      <a:pt x="9511" y="12710"/>
                      <a:pt x="8409" y="11678"/>
                      <a:pt x="7623" y="10892"/>
                    </a:cubicBezTo>
                    <a:cubicBezTo>
                      <a:pt x="6818" y="10122"/>
                      <a:pt x="6329" y="9598"/>
                      <a:pt x="6329" y="9598"/>
                    </a:cubicBezTo>
                    <a:cubicBezTo>
                      <a:pt x="6329" y="9598"/>
                      <a:pt x="5822" y="9091"/>
                      <a:pt x="5088" y="8269"/>
                    </a:cubicBezTo>
                    <a:cubicBezTo>
                      <a:pt x="4336" y="7448"/>
                      <a:pt x="3357" y="6294"/>
                      <a:pt x="2448" y="5018"/>
                    </a:cubicBezTo>
                    <a:cubicBezTo>
                      <a:pt x="1994" y="4371"/>
                      <a:pt x="1557" y="3689"/>
                      <a:pt x="1189" y="3008"/>
                    </a:cubicBezTo>
                    <a:lnTo>
                      <a:pt x="1050" y="2745"/>
                    </a:lnTo>
                    <a:cubicBezTo>
                      <a:pt x="997" y="2658"/>
                      <a:pt x="962" y="2570"/>
                      <a:pt x="927" y="2483"/>
                    </a:cubicBezTo>
                    <a:cubicBezTo>
                      <a:pt x="840" y="2308"/>
                      <a:pt x="752" y="2151"/>
                      <a:pt x="683" y="1976"/>
                    </a:cubicBezTo>
                    <a:cubicBezTo>
                      <a:pt x="613" y="1801"/>
                      <a:pt x="543" y="1626"/>
                      <a:pt x="473" y="1452"/>
                    </a:cubicBezTo>
                    <a:cubicBezTo>
                      <a:pt x="438" y="1382"/>
                      <a:pt x="420" y="1294"/>
                      <a:pt x="385" y="1207"/>
                    </a:cubicBezTo>
                    <a:cubicBezTo>
                      <a:pt x="368" y="1120"/>
                      <a:pt x="350" y="1050"/>
                      <a:pt x="315" y="980"/>
                    </a:cubicBezTo>
                    <a:cubicBezTo>
                      <a:pt x="280" y="805"/>
                      <a:pt x="228" y="683"/>
                      <a:pt x="211" y="613"/>
                    </a:cubicBezTo>
                    <a:cubicBezTo>
                      <a:pt x="158" y="350"/>
                      <a:pt x="106" y="211"/>
                      <a:pt x="18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26"/>
              <p:cNvSpPr/>
              <p:nvPr/>
            </p:nvSpPr>
            <p:spPr>
              <a:xfrm>
                <a:off x="7144988" y="2596263"/>
                <a:ext cx="353150" cy="408225"/>
              </a:xfrm>
              <a:custGeom>
                <a:rect b="b" l="l" r="r" t="t"/>
                <a:pathLst>
                  <a:path extrusionOk="0" h="16329" w="14126">
                    <a:moveTo>
                      <a:pt x="0" y="1"/>
                    </a:moveTo>
                    <a:cubicBezTo>
                      <a:pt x="193" y="141"/>
                      <a:pt x="315" y="228"/>
                      <a:pt x="542" y="333"/>
                    </a:cubicBezTo>
                    <a:cubicBezTo>
                      <a:pt x="612" y="368"/>
                      <a:pt x="735" y="420"/>
                      <a:pt x="892" y="508"/>
                    </a:cubicBezTo>
                    <a:cubicBezTo>
                      <a:pt x="1014" y="578"/>
                      <a:pt x="1154" y="648"/>
                      <a:pt x="1294" y="718"/>
                    </a:cubicBezTo>
                    <a:cubicBezTo>
                      <a:pt x="1434" y="805"/>
                      <a:pt x="1574" y="892"/>
                      <a:pt x="1714" y="980"/>
                    </a:cubicBezTo>
                    <a:cubicBezTo>
                      <a:pt x="2011" y="1137"/>
                      <a:pt x="2290" y="1347"/>
                      <a:pt x="2588" y="1539"/>
                    </a:cubicBezTo>
                    <a:cubicBezTo>
                      <a:pt x="2867" y="1749"/>
                      <a:pt x="3147" y="1976"/>
                      <a:pt x="3427" y="2186"/>
                    </a:cubicBezTo>
                    <a:cubicBezTo>
                      <a:pt x="3706" y="2413"/>
                      <a:pt x="3986" y="2641"/>
                      <a:pt x="4248" y="2885"/>
                    </a:cubicBezTo>
                    <a:cubicBezTo>
                      <a:pt x="5297" y="3829"/>
                      <a:pt x="6224" y="4826"/>
                      <a:pt x="6871" y="5577"/>
                    </a:cubicBezTo>
                    <a:cubicBezTo>
                      <a:pt x="7535" y="6329"/>
                      <a:pt x="7937" y="6836"/>
                      <a:pt x="7937" y="6836"/>
                    </a:cubicBezTo>
                    <a:cubicBezTo>
                      <a:pt x="7937" y="6836"/>
                      <a:pt x="8339" y="7343"/>
                      <a:pt x="8933" y="8147"/>
                    </a:cubicBezTo>
                    <a:cubicBezTo>
                      <a:pt x="9528" y="8951"/>
                      <a:pt x="10297" y="10053"/>
                      <a:pt x="11066" y="11259"/>
                    </a:cubicBezTo>
                    <a:cubicBezTo>
                      <a:pt x="11835" y="12448"/>
                      <a:pt x="12604" y="13724"/>
                      <a:pt x="13216" y="14825"/>
                    </a:cubicBezTo>
                    <a:cubicBezTo>
                      <a:pt x="13461" y="15262"/>
                      <a:pt x="13653" y="15629"/>
                      <a:pt x="13758" y="15821"/>
                    </a:cubicBezTo>
                    <a:cubicBezTo>
                      <a:pt x="13881" y="16049"/>
                      <a:pt x="13968" y="16171"/>
                      <a:pt x="14125" y="16328"/>
                    </a:cubicBezTo>
                    <a:cubicBezTo>
                      <a:pt x="14073" y="16119"/>
                      <a:pt x="14020" y="15961"/>
                      <a:pt x="13898" y="15734"/>
                    </a:cubicBezTo>
                    <a:cubicBezTo>
                      <a:pt x="13881" y="15699"/>
                      <a:pt x="13863" y="15664"/>
                      <a:pt x="13828" y="15594"/>
                    </a:cubicBezTo>
                    <a:cubicBezTo>
                      <a:pt x="13706" y="15349"/>
                      <a:pt x="13531" y="15052"/>
                      <a:pt x="13356" y="14738"/>
                    </a:cubicBezTo>
                    <a:cubicBezTo>
                      <a:pt x="12744" y="13636"/>
                      <a:pt x="11993" y="12360"/>
                      <a:pt x="11223" y="11154"/>
                    </a:cubicBezTo>
                    <a:cubicBezTo>
                      <a:pt x="10454" y="9965"/>
                      <a:pt x="9668" y="8846"/>
                      <a:pt x="9073" y="8042"/>
                    </a:cubicBezTo>
                    <a:cubicBezTo>
                      <a:pt x="8479" y="7238"/>
                      <a:pt x="8059" y="6731"/>
                      <a:pt x="8059" y="6731"/>
                    </a:cubicBezTo>
                    <a:cubicBezTo>
                      <a:pt x="8059" y="6731"/>
                      <a:pt x="7657" y="6224"/>
                      <a:pt x="7010" y="5473"/>
                    </a:cubicBezTo>
                    <a:cubicBezTo>
                      <a:pt x="6346" y="4703"/>
                      <a:pt x="5420" y="3707"/>
                      <a:pt x="4353" y="2763"/>
                    </a:cubicBezTo>
                    <a:cubicBezTo>
                      <a:pt x="4108" y="2518"/>
                      <a:pt x="3811" y="2291"/>
                      <a:pt x="3549" y="2064"/>
                    </a:cubicBezTo>
                    <a:cubicBezTo>
                      <a:pt x="3252" y="1836"/>
                      <a:pt x="2972" y="1609"/>
                      <a:pt x="2692" y="1399"/>
                    </a:cubicBezTo>
                    <a:cubicBezTo>
                      <a:pt x="2395" y="1207"/>
                      <a:pt x="2098" y="997"/>
                      <a:pt x="1818" y="822"/>
                    </a:cubicBezTo>
                    <a:cubicBezTo>
                      <a:pt x="1661" y="735"/>
                      <a:pt x="1521" y="648"/>
                      <a:pt x="1381" y="578"/>
                    </a:cubicBezTo>
                    <a:cubicBezTo>
                      <a:pt x="1242" y="490"/>
                      <a:pt x="1102" y="420"/>
                      <a:pt x="962" y="350"/>
                    </a:cubicBezTo>
                    <a:cubicBezTo>
                      <a:pt x="804" y="263"/>
                      <a:pt x="682" y="211"/>
                      <a:pt x="612" y="176"/>
                    </a:cubicBezTo>
                    <a:cubicBezTo>
                      <a:pt x="367" y="71"/>
                      <a:pt x="228" y="36"/>
                      <a:pt x="0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p26"/>
              <p:cNvSpPr/>
              <p:nvPr/>
            </p:nvSpPr>
            <p:spPr>
              <a:xfrm>
                <a:off x="7203538" y="2679738"/>
                <a:ext cx="292850" cy="349650"/>
              </a:xfrm>
              <a:custGeom>
                <a:rect b="b" l="l" r="r" t="t"/>
                <a:pathLst>
                  <a:path extrusionOk="0" h="13986" w="11714">
                    <a:moveTo>
                      <a:pt x="1" y="1"/>
                    </a:moveTo>
                    <a:lnTo>
                      <a:pt x="1" y="1"/>
                    </a:lnTo>
                    <a:cubicBezTo>
                      <a:pt x="141" y="176"/>
                      <a:pt x="246" y="280"/>
                      <a:pt x="455" y="455"/>
                    </a:cubicBezTo>
                    <a:cubicBezTo>
                      <a:pt x="508" y="490"/>
                      <a:pt x="613" y="578"/>
                      <a:pt x="753" y="683"/>
                    </a:cubicBezTo>
                    <a:cubicBezTo>
                      <a:pt x="945" y="857"/>
                      <a:pt x="1137" y="1032"/>
                      <a:pt x="1329" y="1207"/>
                    </a:cubicBezTo>
                    <a:cubicBezTo>
                      <a:pt x="1539" y="1382"/>
                      <a:pt x="1749" y="1592"/>
                      <a:pt x="1941" y="1801"/>
                    </a:cubicBezTo>
                    <a:cubicBezTo>
                      <a:pt x="2151" y="2011"/>
                      <a:pt x="2361" y="2203"/>
                      <a:pt x="2553" y="2431"/>
                    </a:cubicBezTo>
                    <a:cubicBezTo>
                      <a:pt x="2763" y="2640"/>
                      <a:pt x="2955" y="2850"/>
                      <a:pt x="3147" y="3060"/>
                    </a:cubicBezTo>
                    <a:cubicBezTo>
                      <a:pt x="3934" y="3934"/>
                      <a:pt x="4651" y="4773"/>
                      <a:pt x="5158" y="5403"/>
                    </a:cubicBezTo>
                    <a:cubicBezTo>
                      <a:pt x="5420" y="5717"/>
                      <a:pt x="5630" y="5979"/>
                      <a:pt x="5787" y="6172"/>
                    </a:cubicBezTo>
                    <a:cubicBezTo>
                      <a:pt x="5927" y="6347"/>
                      <a:pt x="6014" y="6451"/>
                      <a:pt x="6014" y="6451"/>
                    </a:cubicBezTo>
                    <a:cubicBezTo>
                      <a:pt x="6014" y="6451"/>
                      <a:pt x="6347" y="6871"/>
                      <a:pt x="6836" y="7518"/>
                    </a:cubicBezTo>
                    <a:cubicBezTo>
                      <a:pt x="7343" y="8147"/>
                      <a:pt x="8025" y="9039"/>
                      <a:pt x="8707" y="9965"/>
                    </a:cubicBezTo>
                    <a:cubicBezTo>
                      <a:pt x="9406" y="10909"/>
                      <a:pt x="10123" y="11888"/>
                      <a:pt x="10717" y="12727"/>
                    </a:cubicBezTo>
                    <a:cubicBezTo>
                      <a:pt x="10979" y="13077"/>
                      <a:pt x="11171" y="13374"/>
                      <a:pt x="11276" y="13531"/>
                    </a:cubicBezTo>
                    <a:cubicBezTo>
                      <a:pt x="11434" y="13741"/>
                      <a:pt x="11539" y="13846"/>
                      <a:pt x="11713" y="13986"/>
                    </a:cubicBezTo>
                    <a:cubicBezTo>
                      <a:pt x="11626" y="13776"/>
                      <a:pt x="11573" y="13636"/>
                      <a:pt x="11416" y="13426"/>
                    </a:cubicBezTo>
                    <a:cubicBezTo>
                      <a:pt x="11311" y="13287"/>
                      <a:pt x="11119" y="12989"/>
                      <a:pt x="10857" y="12622"/>
                    </a:cubicBezTo>
                    <a:cubicBezTo>
                      <a:pt x="10262" y="11783"/>
                      <a:pt x="9546" y="10804"/>
                      <a:pt x="8846" y="9860"/>
                    </a:cubicBezTo>
                    <a:cubicBezTo>
                      <a:pt x="8165" y="8934"/>
                      <a:pt x="7483" y="8060"/>
                      <a:pt x="6976" y="7413"/>
                    </a:cubicBezTo>
                    <a:cubicBezTo>
                      <a:pt x="6469" y="6766"/>
                      <a:pt x="6137" y="6347"/>
                      <a:pt x="6137" y="6347"/>
                    </a:cubicBezTo>
                    <a:cubicBezTo>
                      <a:pt x="6137" y="6347"/>
                      <a:pt x="6067" y="6242"/>
                      <a:pt x="5910" y="6067"/>
                    </a:cubicBezTo>
                    <a:cubicBezTo>
                      <a:pt x="5770" y="5875"/>
                      <a:pt x="5560" y="5612"/>
                      <a:pt x="5298" y="5298"/>
                    </a:cubicBezTo>
                    <a:cubicBezTo>
                      <a:pt x="4773" y="4668"/>
                      <a:pt x="4057" y="3812"/>
                      <a:pt x="3270" y="2955"/>
                    </a:cubicBezTo>
                    <a:cubicBezTo>
                      <a:pt x="3078" y="2745"/>
                      <a:pt x="2885" y="2518"/>
                      <a:pt x="2675" y="2308"/>
                    </a:cubicBezTo>
                    <a:cubicBezTo>
                      <a:pt x="2483" y="2081"/>
                      <a:pt x="2273" y="1889"/>
                      <a:pt x="2064" y="1679"/>
                    </a:cubicBezTo>
                    <a:cubicBezTo>
                      <a:pt x="1854" y="1469"/>
                      <a:pt x="1662" y="1259"/>
                      <a:pt x="1452" y="1085"/>
                    </a:cubicBezTo>
                    <a:cubicBezTo>
                      <a:pt x="1242" y="892"/>
                      <a:pt x="1050" y="718"/>
                      <a:pt x="857" y="560"/>
                    </a:cubicBezTo>
                    <a:cubicBezTo>
                      <a:pt x="735" y="438"/>
                      <a:pt x="613" y="350"/>
                      <a:pt x="560" y="315"/>
                    </a:cubicBezTo>
                    <a:cubicBezTo>
                      <a:pt x="350" y="158"/>
                      <a:pt x="211" y="88"/>
                      <a:pt x="1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26"/>
              <p:cNvSpPr/>
              <p:nvPr/>
            </p:nvSpPr>
            <p:spPr>
              <a:xfrm>
                <a:off x="7558863" y="3172713"/>
                <a:ext cx="215475" cy="389000"/>
              </a:xfrm>
              <a:custGeom>
                <a:rect b="b" l="l" r="r" t="t"/>
                <a:pathLst>
                  <a:path extrusionOk="0" h="15560" w="8619">
                    <a:moveTo>
                      <a:pt x="0" y="1"/>
                    </a:moveTo>
                    <a:cubicBezTo>
                      <a:pt x="0" y="228"/>
                      <a:pt x="18" y="385"/>
                      <a:pt x="88" y="630"/>
                    </a:cubicBezTo>
                    <a:cubicBezTo>
                      <a:pt x="105" y="665"/>
                      <a:pt x="123" y="717"/>
                      <a:pt x="140" y="770"/>
                    </a:cubicBezTo>
                    <a:cubicBezTo>
                      <a:pt x="210" y="997"/>
                      <a:pt x="297" y="1259"/>
                      <a:pt x="402" y="1539"/>
                    </a:cubicBezTo>
                    <a:cubicBezTo>
                      <a:pt x="717" y="2501"/>
                      <a:pt x="1136" y="3637"/>
                      <a:pt x="1573" y="4686"/>
                    </a:cubicBezTo>
                    <a:cubicBezTo>
                      <a:pt x="1993" y="5752"/>
                      <a:pt x="2430" y="6748"/>
                      <a:pt x="2780" y="7483"/>
                    </a:cubicBezTo>
                    <a:cubicBezTo>
                      <a:pt x="3129" y="8217"/>
                      <a:pt x="3374" y="8671"/>
                      <a:pt x="3374" y="8671"/>
                    </a:cubicBezTo>
                    <a:cubicBezTo>
                      <a:pt x="3374" y="8671"/>
                      <a:pt x="3601" y="9143"/>
                      <a:pt x="4003" y="9843"/>
                    </a:cubicBezTo>
                    <a:cubicBezTo>
                      <a:pt x="4388" y="10542"/>
                      <a:pt x="4947" y="11486"/>
                      <a:pt x="5612" y="12430"/>
                    </a:cubicBezTo>
                    <a:cubicBezTo>
                      <a:pt x="5944" y="12902"/>
                      <a:pt x="6311" y="13356"/>
                      <a:pt x="6678" y="13793"/>
                    </a:cubicBezTo>
                    <a:cubicBezTo>
                      <a:pt x="6870" y="14003"/>
                      <a:pt x="7045" y="14230"/>
                      <a:pt x="7237" y="14423"/>
                    </a:cubicBezTo>
                    <a:cubicBezTo>
                      <a:pt x="7325" y="14510"/>
                      <a:pt x="7430" y="14615"/>
                      <a:pt x="7517" y="14702"/>
                    </a:cubicBezTo>
                    <a:cubicBezTo>
                      <a:pt x="7570" y="14755"/>
                      <a:pt x="7605" y="14807"/>
                      <a:pt x="7657" y="14842"/>
                    </a:cubicBezTo>
                    <a:cubicBezTo>
                      <a:pt x="7709" y="14895"/>
                      <a:pt x="7744" y="14930"/>
                      <a:pt x="7797" y="14965"/>
                    </a:cubicBezTo>
                    <a:cubicBezTo>
                      <a:pt x="7919" y="15087"/>
                      <a:pt x="8024" y="15174"/>
                      <a:pt x="8077" y="15227"/>
                    </a:cubicBezTo>
                    <a:cubicBezTo>
                      <a:pt x="8286" y="15402"/>
                      <a:pt x="8426" y="15472"/>
                      <a:pt x="8618" y="15559"/>
                    </a:cubicBezTo>
                    <a:cubicBezTo>
                      <a:pt x="8496" y="15384"/>
                      <a:pt x="8391" y="15262"/>
                      <a:pt x="8199" y="15105"/>
                    </a:cubicBezTo>
                    <a:cubicBezTo>
                      <a:pt x="8146" y="15052"/>
                      <a:pt x="8042" y="14965"/>
                      <a:pt x="7919" y="14842"/>
                    </a:cubicBezTo>
                    <a:cubicBezTo>
                      <a:pt x="7867" y="14807"/>
                      <a:pt x="7832" y="14755"/>
                      <a:pt x="7779" y="14720"/>
                    </a:cubicBezTo>
                    <a:cubicBezTo>
                      <a:pt x="7727" y="14685"/>
                      <a:pt x="7692" y="14633"/>
                      <a:pt x="7640" y="14580"/>
                    </a:cubicBezTo>
                    <a:cubicBezTo>
                      <a:pt x="7552" y="14493"/>
                      <a:pt x="7447" y="14405"/>
                      <a:pt x="7360" y="14300"/>
                    </a:cubicBezTo>
                    <a:cubicBezTo>
                      <a:pt x="7168" y="14108"/>
                      <a:pt x="6993" y="13898"/>
                      <a:pt x="6800" y="13689"/>
                    </a:cubicBezTo>
                    <a:cubicBezTo>
                      <a:pt x="6433" y="13252"/>
                      <a:pt x="6084" y="12797"/>
                      <a:pt x="5752" y="12325"/>
                    </a:cubicBezTo>
                    <a:cubicBezTo>
                      <a:pt x="5087" y="11398"/>
                      <a:pt x="4545" y="10455"/>
                      <a:pt x="4143" y="9755"/>
                    </a:cubicBezTo>
                    <a:cubicBezTo>
                      <a:pt x="3759" y="9056"/>
                      <a:pt x="3531" y="8601"/>
                      <a:pt x="3531" y="8601"/>
                    </a:cubicBezTo>
                    <a:cubicBezTo>
                      <a:pt x="3531" y="8601"/>
                      <a:pt x="3287" y="8129"/>
                      <a:pt x="2937" y="7413"/>
                    </a:cubicBezTo>
                    <a:cubicBezTo>
                      <a:pt x="2587" y="6679"/>
                      <a:pt x="2150" y="5682"/>
                      <a:pt x="1731" y="4633"/>
                    </a:cubicBezTo>
                    <a:cubicBezTo>
                      <a:pt x="1294" y="3567"/>
                      <a:pt x="892" y="2448"/>
                      <a:pt x="560" y="1487"/>
                    </a:cubicBezTo>
                    <a:cubicBezTo>
                      <a:pt x="420" y="1085"/>
                      <a:pt x="315" y="752"/>
                      <a:pt x="262" y="578"/>
                    </a:cubicBezTo>
                    <a:cubicBezTo>
                      <a:pt x="175" y="333"/>
                      <a:pt x="105" y="193"/>
                      <a:pt x="0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26"/>
              <p:cNvSpPr/>
              <p:nvPr/>
            </p:nvSpPr>
            <p:spPr>
              <a:xfrm>
                <a:off x="7577213" y="3166163"/>
                <a:ext cx="239950" cy="389425"/>
              </a:xfrm>
              <a:custGeom>
                <a:rect b="b" l="l" r="r" t="t"/>
                <a:pathLst>
                  <a:path extrusionOk="0" h="15577" w="9598">
                    <a:moveTo>
                      <a:pt x="0" y="0"/>
                    </a:moveTo>
                    <a:lnTo>
                      <a:pt x="0" y="0"/>
                    </a:lnTo>
                    <a:cubicBezTo>
                      <a:pt x="35" y="210"/>
                      <a:pt x="70" y="368"/>
                      <a:pt x="175" y="612"/>
                    </a:cubicBezTo>
                    <a:cubicBezTo>
                      <a:pt x="245" y="770"/>
                      <a:pt x="402" y="1102"/>
                      <a:pt x="577" y="1504"/>
                    </a:cubicBezTo>
                    <a:cubicBezTo>
                      <a:pt x="997" y="2448"/>
                      <a:pt x="1521" y="3567"/>
                      <a:pt x="2046" y="4616"/>
                    </a:cubicBezTo>
                    <a:cubicBezTo>
                      <a:pt x="3077" y="6731"/>
                      <a:pt x="4143" y="8584"/>
                      <a:pt x="4143" y="8584"/>
                    </a:cubicBezTo>
                    <a:cubicBezTo>
                      <a:pt x="4143" y="8584"/>
                      <a:pt x="4213" y="8689"/>
                      <a:pt x="4336" y="8898"/>
                    </a:cubicBezTo>
                    <a:cubicBezTo>
                      <a:pt x="4441" y="9108"/>
                      <a:pt x="4615" y="9388"/>
                      <a:pt x="4843" y="9755"/>
                    </a:cubicBezTo>
                    <a:cubicBezTo>
                      <a:pt x="5262" y="10454"/>
                      <a:pt x="5857" y="11416"/>
                      <a:pt x="6538" y="12360"/>
                    </a:cubicBezTo>
                    <a:cubicBezTo>
                      <a:pt x="6888" y="12832"/>
                      <a:pt x="7255" y="13321"/>
                      <a:pt x="7640" y="13776"/>
                    </a:cubicBezTo>
                    <a:cubicBezTo>
                      <a:pt x="7815" y="14003"/>
                      <a:pt x="8007" y="14213"/>
                      <a:pt x="8199" y="14423"/>
                    </a:cubicBezTo>
                    <a:cubicBezTo>
                      <a:pt x="8304" y="14527"/>
                      <a:pt x="8391" y="14615"/>
                      <a:pt x="8496" y="14720"/>
                    </a:cubicBezTo>
                    <a:cubicBezTo>
                      <a:pt x="8531" y="14772"/>
                      <a:pt x="8584" y="14807"/>
                      <a:pt x="8636" y="14860"/>
                    </a:cubicBezTo>
                    <a:cubicBezTo>
                      <a:pt x="8654" y="14877"/>
                      <a:pt x="8689" y="14912"/>
                      <a:pt x="8706" y="14929"/>
                    </a:cubicBezTo>
                    <a:lnTo>
                      <a:pt x="8759" y="14982"/>
                    </a:lnTo>
                    <a:cubicBezTo>
                      <a:pt x="8898" y="15104"/>
                      <a:pt x="9003" y="15209"/>
                      <a:pt x="9056" y="15244"/>
                    </a:cubicBezTo>
                    <a:cubicBezTo>
                      <a:pt x="9248" y="15419"/>
                      <a:pt x="9388" y="15489"/>
                      <a:pt x="9598" y="15576"/>
                    </a:cubicBezTo>
                    <a:cubicBezTo>
                      <a:pt x="9458" y="15401"/>
                      <a:pt x="9353" y="15297"/>
                      <a:pt x="9161" y="15122"/>
                    </a:cubicBezTo>
                    <a:cubicBezTo>
                      <a:pt x="9108" y="15069"/>
                      <a:pt x="9003" y="14982"/>
                      <a:pt x="8881" y="14860"/>
                    </a:cubicBezTo>
                    <a:lnTo>
                      <a:pt x="8828" y="14807"/>
                    </a:lnTo>
                    <a:cubicBezTo>
                      <a:pt x="8793" y="14790"/>
                      <a:pt x="8776" y="14755"/>
                      <a:pt x="8759" y="14737"/>
                    </a:cubicBezTo>
                    <a:cubicBezTo>
                      <a:pt x="8706" y="14685"/>
                      <a:pt x="8654" y="14650"/>
                      <a:pt x="8619" y="14597"/>
                    </a:cubicBezTo>
                    <a:cubicBezTo>
                      <a:pt x="8514" y="14492"/>
                      <a:pt x="8426" y="14405"/>
                      <a:pt x="8321" y="14300"/>
                    </a:cubicBezTo>
                    <a:cubicBezTo>
                      <a:pt x="8147" y="14090"/>
                      <a:pt x="7954" y="13881"/>
                      <a:pt x="7762" y="13653"/>
                    </a:cubicBezTo>
                    <a:cubicBezTo>
                      <a:pt x="7395" y="13216"/>
                      <a:pt x="7028" y="12744"/>
                      <a:pt x="6678" y="12272"/>
                    </a:cubicBezTo>
                    <a:cubicBezTo>
                      <a:pt x="5996" y="11311"/>
                      <a:pt x="5402" y="10367"/>
                      <a:pt x="4983" y="9668"/>
                    </a:cubicBezTo>
                    <a:cubicBezTo>
                      <a:pt x="4773" y="9301"/>
                      <a:pt x="4598" y="9021"/>
                      <a:pt x="4476" y="8811"/>
                    </a:cubicBezTo>
                    <a:cubicBezTo>
                      <a:pt x="4353" y="8601"/>
                      <a:pt x="4301" y="8496"/>
                      <a:pt x="4301" y="8496"/>
                    </a:cubicBezTo>
                    <a:cubicBezTo>
                      <a:pt x="4301" y="8496"/>
                      <a:pt x="3234" y="6643"/>
                      <a:pt x="2203" y="4546"/>
                    </a:cubicBezTo>
                    <a:cubicBezTo>
                      <a:pt x="1679" y="3497"/>
                      <a:pt x="1154" y="2378"/>
                      <a:pt x="735" y="1434"/>
                    </a:cubicBezTo>
                    <a:cubicBezTo>
                      <a:pt x="542" y="1032"/>
                      <a:pt x="402" y="700"/>
                      <a:pt x="333" y="542"/>
                    </a:cubicBezTo>
                    <a:cubicBezTo>
                      <a:pt x="228" y="298"/>
                      <a:pt x="140" y="175"/>
                      <a:pt x="0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26"/>
              <p:cNvSpPr/>
              <p:nvPr/>
            </p:nvSpPr>
            <p:spPr>
              <a:xfrm>
                <a:off x="7603438" y="3163538"/>
                <a:ext cx="230775" cy="379800"/>
              </a:xfrm>
              <a:custGeom>
                <a:rect b="b" l="l" r="r" t="t"/>
                <a:pathLst>
                  <a:path extrusionOk="0" h="15192" w="9231">
                    <a:moveTo>
                      <a:pt x="0" y="1"/>
                    </a:moveTo>
                    <a:lnTo>
                      <a:pt x="0" y="1"/>
                    </a:lnTo>
                    <a:cubicBezTo>
                      <a:pt x="70" y="210"/>
                      <a:pt x="140" y="350"/>
                      <a:pt x="297" y="560"/>
                    </a:cubicBezTo>
                    <a:cubicBezTo>
                      <a:pt x="385" y="700"/>
                      <a:pt x="595" y="980"/>
                      <a:pt x="839" y="1329"/>
                    </a:cubicBezTo>
                    <a:cubicBezTo>
                      <a:pt x="1416" y="2151"/>
                      <a:pt x="2098" y="3130"/>
                      <a:pt x="2727" y="4056"/>
                    </a:cubicBezTo>
                    <a:cubicBezTo>
                      <a:pt x="4003" y="5927"/>
                      <a:pt x="5105" y="7657"/>
                      <a:pt x="5105" y="7657"/>
                    </a:cubicBezTo>
                    <a:cubicBezTo>
                      <a:pt x="5105" y="7657"/>
                      <a:pt x="5385" y="8094"/>
                      <a:pt x="5804" y="8759"/>
                    </a:cubicBezTo>
                    <a:cubicBezTo>
                      <a:pt x="6014" y="9091"/>
                      <a:pt x="6259" y="9493"/>
                      <a:pt x="6521" y="9930"/>
                    </a:cubicBezTo>
                    <a:cubicBezTo>
                      <a:pt x="6783" y="10367"/>
                      <a:pt x="7063" y="10856"/>
                      <a:pt x="7342" y="11328"/>
                    </a:cubicBezTo>
                    <a:cubicBezTo>
                      <a:pt x="7482" y="11591"/>
                      <a:pt x="7622" y="11835"/>
                      <a:pt x="7762" y="12080"/>
                    </a:cubicBezTo>
                    <a:lnTo>
                      <a:pt x="7954" y="12465"/>
                    </a:lnTo>
                    <a:cubicBezTo>
                      <a:pt x="8024" y="12587"/>
                      <a:pt x="8094" y="12709"/>
                      <a:pt x="8147" y="12832"/>
                    </a:cubicBezTo>
                    <a:cubicBezTo>
                      <a:pt x="8269" y="13077"/>
                      <a:pt x="8409" y="13321"/>
                      <a:pt x="8514" y="13566"/>
                    </a:cubicBezTo>
                    <a:cubicBezTo>
                      <a:pt x="8619" y="13811"/>
                      <a:pt x="8723" y="14056"/>
                      <a:pt x="8811" y="14265"/>
                    </a:cubicBezTo>
                    <a:cubicBezTo>
                      <a:pt x="8898" y="14423"/>
                      <a:pt x="8933" y="14562"/>
                      <a:pt x="8951" y="14632"/>
                    </a:cubicBezTo>
                    <a:cubicBezTo>
                      <a:pt x="9038" y="14877"/>
                      <a:pt x="9108" y="15000"/>
                      <a:pt x="9230" y="15192"/>
                    </a:cubicBezTo>
                    <a:cubicBezTo>
                      <a:pt x="9213" y="14982"/>
                      <a:pt x="9195" y="14825"/>
                      <a:pt x="9108" y="14580"/>
                    </a:cubicBezTo>
                    <a:cubicBezTo>
                      <a:pt x="9091" y="14510"/>
                      <a:pt x="9056" y="14370"/>
                      <a:pt x="8968" y="14213"/>
                    </a:cubicBezTo>
                    <a:cubicBezTo>
                      <a:pt x="8881" y="13986"/>
                      <a:pt x="8776" y="13741"/>
                      <a:pt x="8671" y="13496"/>
                    </a:cubicBezTo>
                    <a:cubicBezTo>
                      <a:pt x="8549" y="13251"/>
                      <a:pt x="8426" y="13007"/>
                      <a:pt x="8304" y="12762"/>
                    </a:cubicBezTo>
                    <a:cubicBezTo>
                      <a:pt x="8234" y="12622"/>
                      <a:pt x="8182" y="12500"/>
                      <a:pt x="8112" y="12377"/>
                    </a:cubicBezTo>
                    <a:lnTo>
                      <a:pt x="7902" y="11993"/>
                    </a:lnTo>
                    <a:cubicBezTo>
                      <a:pt x="7762" y="11748"/>
                      <a:pt x="7622" y="11503"/>
                      <a:pt x="7500" y="11259"/>
                    </a:cubicBezTo>
                    <a:cubicBezTo>
                      <a:pt x="7203" y="10769"/>
                      <a:pt x="6940" y="10280"/>
                      <a:pt x="6678" y="9843"/>
                    </a:cubicBezTo>
                    <a:cubicBezTo>
                      <a:pt x="6398" y="9406"/>
                      <a:pt x="6154" y="9003"/>
                      <a:pt x="5944" y="8671"/>
                    </a:cubicBezTo>
                    <a:cubicBezTo>
                      <a:pt x="5524" y="7990"/>
                      <a:pt x="5245" y="7570"/>
                      <a:pt x="5245" y="7570"/>
                    </a:cubicBezTo>
                    <a:cubicBezTo>
                      <a:pt x="5245" y="7570"/>
                      <a:pt x="4143" y="5822"/>
                      <a:pt x="2867" y="3969"/>
                    </a:cubicBezTo>
                    <a:cubicBezTo>
                      <a:pt x="2238" y="3025"/>
                      <a:pt x="1556" y="2063"/>
                      <a:pt x="979" y="1242"/>
                    </a:cubicBezTo>
                    <a:cubicBezTo>
                      <a:pt x="734" y="892"/>
                      <a:pt x="525" y="595"/>
                      <a:pt x="420" y="455"/>
                    </a:cubicBezTo>
                    <a:cubicBezTo>
                      <a:pt x="280" y="245"/>
                      <a:pt x="158" y="140"/>
                      <a:pt x="0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26"/>
              <p:cNvSpPr/>
              <p:nvPr/>
            </p:nvSpPr>
            <p:spPr>
              <a:xfrm>
                <a:off x="7627713" y="3122363"/>
                <a:ext cx="451225" cy="191100"/>
              </a:xfrm>
              <a:custGeom>
                <a:rect b="b" l="l" r="r" t="t"/>
                <a:pathLst>
                  <a:path extrusionOk="0" h="7644" w="18049">
                    <a:moveTo>
                      <a:pt x="46" y="1"/>
                    </a:moveTo>
                    <a:cubicBezTo>
                      <a:pt x="1" y="1"/>
                      <a:pt x="83" y="44"/>
                      <a:pt x="113" y="74"/>
                    </a:cubicBezTo>
                    <a:cubicBezTo>
                      <a:pt x="166" y="92"/>
                      <a:pt x="218" y="127"/>
                      <a:pt x="253" y="162"/>
                    </a:cubicBezTo>
                    <a:cubicBezTo>
                      <a:pt x="393" y="249"/>
                      <a:pt x="515" y="319"/>
                      <a:pt x="620" y="389"/>
                    </a:cubicBezTo>
                    <a:cubicBezTo>
                      <a:pt x="760" y="476"/>
                      <a:pt x="847" y="529"/>
                      <a:pt x="882" y="564"/>
                    </a:cubicBezTo>
                    <a:lnTo>
                      <a:pt x="1844" y="1141"/>
                    </a:lnTo>
                    <a:cubicBezTo>
                      <a:pt x="1844" y="1141"/>
                      <a:pt x="2088" y="1280"/>
                      <a:pt x="2508" y="1543"/>
                    </a:cubicBezTo>
                    <a:cubicBezTo>
                      <a:pt x="2945" y="1787"/>
                      <a:pt x="3557" y="2155"/>
                      <a:pt x="4309" y="2574"/>
                    </a:cubicBezTo>
                    <a:cubicBezTo>
                      <a:pt x="5830" y="3431"/>
                      <a:pt x="7910" y="4549"/>
                      <a:pt x="10147" y="5563"/>
                    </a:cubicBezTo>
                    <a:cubicBezTo>
                      <a:pt x="11284" y="6070"/>
                      <a:pt x="12455" y="6542"/>
                      <a:pt x="13626" y="6927"/>
                    </a:cubicBezTo>
                    <a:cubicBezTo>
                      <a:pt x="13906" y="7032"/>
                      <a:pt x="14203" y="7102"/>
                      <a:pt x="14500" y="7189"/>
                    </a:cubicBezTo>
                    <a:cubicBezTo>
                      <a:pt x="14797" y="7277"/>
                      <a:pt x="15077" y="7346"/>
                      <a:pt x="15374" y="7416"/>
                    </a:cubicBezTo>
                    <a:cubicBezTo>
                      <a:pt x="15514" y="7434"/>
                      <a:pt x="15654" y="7469"/>
                      <a:pt x="15794" y="7504"/>
                    </a:cubicBezTo>
                    <a:cubicBezTo>
                      <a:pt x="15934" y="7521"/>
                      <a:pt x="16091" y="7539"/>
                      <a:pt x="16231" y="7556"/>
                    </a:cubicBezTo>
                    <a:cubicBezTo>
                      <a:pt x="16371" y="7591"/>
                      <a:pt x="16511" y="7609"/>
                      <a:pt x="16650" y="7609"/>
                    </a:cubicBezTo>
                    <a:cubicBezTo>
                      <a:pt x="16773" y="7626"/>
                      <a:pt x="16913" y="7644"/>
                      <a:pt x="17035" y="7644"/>
                    </a:cubicBezTo>
                    <a:lnTo>
                      <a:pt x="17420" y="7644"/>
                    </a:lnTo>
                    <a:cubicBezTo>
                      <a:pt x="17559" y="7644"/>
                      <a:pt x="17664" y="7626"/>
                      <a:pt x="17752" y="7609"/>
                    </a:cubicBezTo>
                    <a:cubicBezTo>
                      <a:pt x="17857" y="7574"/>
                      <a:pt x="17944" y="7556"/>
                      <a:pt x="18049" y="7504"/>
                    </a:cubicBezTo>
                    <a:cubicBezTo>
                      <a:pt x="17944" y="7486"/>
                      <a:pt x="17839" y="7486"/>
                      <a:pt x="17752" y="7486"/>
                    </a:cubicBezTo>
                    <a:cubicBezTo>
                      <a:pt x="17699" y="7478"/>
                      <a:pt x="17647" y="7478"/>
                      <a:pt x="17592" y="7478"/>
                    </a:cubicBezTo>
                    <a:cubicBezTo>
                      <a:pt x="17538" y="7478"/>
                      <a:pt x="17481" y="7478"/>
                      <a:pt x="17420" y="7469"/>
                    </a:cubicBezTo>
                    <a:lnTo>
                      <a:pt x="17035" y="7469"/>
                    </a:lnTo>
                    <a:cubicBezTo>
                      <a:pt x="16913" y="7469"/>
                      <a:pt x="16790" y="7451"/>
                      <a:pt x="16668" y="7451"/>
                    </a:cubicBezTo>
                    <a:cubicBezTo>
                      <a:pt x="16528" y="7434"/>
                      <a:pt x="16388" y="7416"/>
                      <a:pt x="16248" y="7399"/>
                    </a:cubicBezTo>
                    <a:cubicBezTo>
                      <a:pt x="16109" y="7364"/>
                      <a:pt x="15969" y="7346"/>
                      <a:pt x="15829" y="7329"/>
                    </a:cubicBezTo>
                    <a:cubicBezTo>
                      <a:pt x="15689" y="7294"/>
                      <a:pt x="15549" y="7277"/>
                      <a:pt x="15409" y="7242"/>
                    </a:cubicBezTo>
                    <a:cubicBezTo>
                      <a:pt x="15112" y="7189"/>
                      <a:pt x="14832" y="7102"/>
                      <a:pt x="14535" y="7032"/>
                    </a:cubicBezTo>
                    <a:cubicBezTo>
                      <a:pt x="14256" y="6944"/>
                      <a:pt x="13958" y="6857"/>
                      <a:pt x="13679" y="6770"/>
                    </a:cubicBezTo>
                    <a:cubicBezTo>
                      <a:pt x="12507" y="6385"/>
                      <a:pt x="11354" y="5913"/>
                      <a:pt x="10217" y="5406"/>
                    </a:cubicBezTo>
                    <a:cubicBezTo>
                      <a:pt x="7980" y="4392"/>
                      <a:pt x="5899" y="3291"/>
                      <a:pt x="4396" y="2434"/>
                    </a:cubicBezTo>
                    <a:cubicBezTo>
                      <a:pt x="3644" y="1997"/>
                      <a:pt x="3015" y="1648"/>
                      <a:pt x="2595" y="1385"/>
                    </a:cubicBezTo>
                    <a:cubicBezTo>
                      <a:pt x="2176" y="1141"/>
                      <a:pt x="1931" y="1001"/>
                      <a:pt x="1931" y="1001"/>
                    </a:cubicBezTo>
                    <a:cubicBezTo>
                      <a:pt x="1931" y="1001"/>
                      <a:pt x="1896" y="966"/>
                      <a:pt x="987" y="406"/>
                    </a:cubicBezTo>
                    <a:cubicBezTo>
                      <a:pt x="935" y="389"/>
                      <a:pt x="847" y="336"/>
                      <a:pt x="725" y="249"/>
                    </a:cubicBezTo>
                    <a:cubicBezTo>
                      <a:pt x="690" y="232"/>
                      <a:pt x="655" y="214"/>
                      <a:pt x="620" y="197"/>
                    </a:cubicBezTo>
                    <a:cubicBezTo>
                      <a:pt x="865" y="197"/>
                      <a:pt x="1127" y="214"/>
                      <a:pt x="1442" y="214"/>
                    </a:cubicBezTo>
                    <a:cubicBezTo>
                      <a:pt x="1791" y="232"/>
                      <a:pt x="2176" y="249"/>
                      <a:pt x="2595" y="284"/>
                    </a:cubicBezTo>
                    <a:cubicBezTo>
                      <a:pt x="4274" y="389"/>
                      <a:pt x="6476" y="581"/>
                      <a:pt x="8714" y="983"/>
                    </a:cubicBezTo>
                    <a:cubicBezTo>
                      <a:pt x="9850" y="1176"/>
                      <a:pt x="10987" y="1420"/>
                      <a:pt x="12070" y="1752"/>
                    </a:cubicBezTo>
                    <a:cubicBezTo>
                      <a:pt x="13154" y="2067"/>
                      <a:pt x="14186" y="2434"/>
                      <a:pt x="15077" y="2906"/>
                    </a:cubicBezTo>
                    <a:cubicBezTo>
                      <a:pt x="15182" y="2959"/>
                      <a:pt x="15304" y="3011"/>
                      <a:pt x="15409" y="3064"/>
                    </a:cubicBezTo>
                    <a:cubicBezTo>
                      <a:pt x="15514" y="3133"/>
                      <a:pt x="15619" y="3186"/>
                      <a:pt x="15706" y="3256"/>
                    </a:cubicBezTo>
                    <a:cubicBezTo>
                      <a:pt x="15811" y="3308"/>
                      <a:pt x="15916" y="3378"/>
                      <a:pt x="16004" y="3448"/>
                    </a:cubicBezTo>
                    <a:lnTo>
                      <a:pt x="16074" y="3483"/>
                    </a:lnTo>
                    <a:cubicBezTo>
                      <a:pt x="16109" y="3501"/>
                      <a:pt x="16143" y="3536"/>
                      <a:pt x="16161" y="3553"/>
                    </a:cubicBezTo>
                    <a:cubicBezTo>
                      <a:pt x="16213" y="3571"/>
                      <a:pt x="16248" y="3605"/>
                      <a:pt x="16283" y="3623"/>
                    </a:cubicBezTo>
                    <a:cubicBezTo>
                      <a:pt x="16493" y="3780"/>
                      <a:pt x="16615" y="3850"/>
                      <a:pt x="16825" y="3955"/>
                    </a:cubicBezTo>
                    <a:cubicBezTo>
                      <a:pt x="16685" y="3763"/>
                      <a:pt x="16598" y="3640"/>
                      <a:pt x="16388" y="3483"/>
                    </a:cubicBezTo>
                    <a:cubicBezTo>
                      <a:pt x="16353" y="3466"/>
                      <a:pt x="16318" y="3448"/>
                      <a:pt x="16266" y="3396"/>
                    </a:cubicBezTo>
                    <a:cubicBezTo>
                      <a:pt x="16231" y="3378"/>
                      <a:pt x="16213" y="3361"/>
                      <a:pt x="16178" y="3343"/>
                    </a:cubicBezTo>
                    <a:cubicBezTo>
                      <a:pt x="16161" y="3326"/>
                      <a:pt x="16126" y="3308"/>
                      <a:pt x="16109" y="3291"/>
                    </a:cubicBezTo>
                    <a:cubicBezTo>
                      <a:pt x="16004" y="3221"/>
                      <a:pt x="15916" y="3168"/>
                      <a:pt x="15811" y="3116"/>
                    </a:cubicBezTo>
                    <a:cubicBezTo>
                      <a:pt x="15706" y="3046"/>
                      <a:pt x="15602" y="2976"/>
                      <a:pt x="15497" y="2924"/>
                    </a:cubicBezTo>
                    <a:cubicBezTo>
                      <a:pt x="15374" y="2854"/>
                      <a:pt x="15269" y="2801"/>
                      <a:pt x="15147" y="2749"/>
                    </a:cubicBezTo>
                    <a:cubicBezTo>
                      <a:pt x="14256" y="2277"/>
                      <a:pt x="13207" y="1892"/>
                      <a:pt x="12123" y="1578"/>
                    </a:cubicBezTo>
                    <a:cubicBezTo>
                      <a:pt x="11021" y="1263"/>
                      <a:pt x="9885" y="1018"/>
                      <a:pt x="8749" y="808"/>
                    </a:cubicBezTo>
                    <a:cubicBezTo>
                      <a:pt x="6494" y="406"/>
                      <a:pt x="4291" y="214"/>
                      <a:pt x="2613" y="109"/>
                    </a:cubicBezTo>
                    <a:cubicBezTo>
                      <a:pt x="2193" y="74"/>
                      <a:pt x="1791" y="57"/>
                      <a:pt x="1459" y="39"/>
                    </a:cubicBezTo>
                    <a:cubicBezTo>
                      <a:pt x="1284" y="39"/>
                      <a:pt x="1110" y="39"/>
                      <a:pt x="970" y="22"/>
                    </a:cubicBezTo>
                    <a:lnTo>
                      <a:pt x="445" y="22"/>
                    </a:lnTo>
                    <a:cubicBezTo>
                      <a:pt x="323" y="22"/>
                      <a:pt x="201" y="4"/>
                      <a:pt x="78" y="4"/>
                    </a:cubicBezTo>
                    <a:cubicBezTo>
                      <a:pt x="64" y="2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26"/>
              <p:cNvSpPr/>
              <p:nvPr/>
            </p:nvSpPr>
            <p:spPr>
              <a:xfrm>
                <a:off x="7403263" y="2980463"/>
                <a:ext cx="294600" cy="246225"/>
              </a:xfrm>
              <a:custGeom>
                <a:rect b="b" l="l" r="r" t="t"/>
                <a:pathLst>
                  <a:path extrusionOk="0" h="9849" w="11784">
                    <a:moveTo>
                      <a:pt x="5464" y="0"/>
                    </a:moveTo>
                    <a:cubicBezTo>
                      <a:pt x="3777" y="0"/>
                      <a:pt x="2195" y="792"/>
                      <a:pt x="1347" y="2254"/>
                    </a:cubicBezTo>
                    <a:cubicBezTo>
                      <a:pt x="1" y="4527"/>
                      <a:pt x="945" y="7586"/>
                      <a:pt x="3462" y="9054"/>
                    </a:cubicBezTo>
                    <a:cubicBezTo>
                      <a:pt x="4367" y="9592"/>
                      <a:pt x="5355" y="9848"/>
                      <a:pt x="6310" y="9848"/>
                    </a:cubicBezTo>
                    <a:cubicBezTo>
                      <a:pt x="7994" y="9848"/>
                      <a:pt x="9578" y="9053"/>
                      <a:pt x="10437" y="7603"/>
                    </a:cubicBezTo>
                    <a:cubicBezTo>
                      <a:pt x="11783" y="5313"/>
                      <a:pt x="10839" y="2271"/>
                      <a:pt x="8322" y="786"/>
                    </a:cubicBezTo>
                    <a:cubicBezTo>
                      <a:pt x="7411" y="254"/>
                      <a:pt x="6421" y="0"/>
                      <a:pt x="5464" y="0"/>
                    </a:cubicBezTo>
                    <a:close/>
                  </a:path>
                </a:pathLst>
              </a:custGeom>
              <a:solidFill>
                <a:srgbClr val="384B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8" name="Google Shape;1068;p26"/>
            <p:cNvGrpSpPr/>
            <p:nvPr/>
          </p:nvGrpSpPr>
          <p:grpSpPr>
            <a:xfrm>
              <a:off x="272363" y="4401075"/>
              <a:ext cx="395950" cy="396700"/>
              <a:chOff x="1236600" y="1440275"/>
              <a:chExt cx="395950" cy="396700"/>
            </a:xfrm>
          </p:grpSpPr>
          <p:sp>
            <p:nvSpPr>
              <p:cNvPr id="1069" name="Google Shape;1069;p26"/>
              <p:cNvSpPr/>
              <p:nvPr/>
            </p:nvSpPr>
            <p:spPr>
              <a:xfrm>
                <a:off x="1384800" y="1440275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26"/>
              <p:cNvSpPr/>
              <p:nvPr/>
            </p:nvSpPr>
            <p:spPr>
              <a:xfrm>
                <a:off x="1447100" y="150182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26"/>
              <p:cNvSpPr/>
              <p:nvPr/>
            </p:nvSpPr>
            <p:spPr>
              <a:xfrm>
                <a:off x="1447850" y="16192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26"/>
              <p:cNvSpPr/>
              <p:nvPr/>
            </p:nvSpPr>
            <p:spPr>
              <a:xfrm>
                <a:off x="1441025" y="1651525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26"/>
              <p:cNvSpPr/>
              <p:nvPr/>
            </p:nvSpPr>
            <p:spPr>
              <a:xfrm>
                <a:off x="1371875" y="1652300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26"/>
              <p:cNvSpPr/>
              <p:nvPr/>
            </p:nvSpPr>
            <p:spPr>
              <a:xfrm>
                <a:off x="1291325" y="164470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26"/>
              <p:cNvSpPr/>
              <p:nvPr/>
            </p:nvSpPr>
            <p:spPr>
              <a:xfrm>
                <a:off x="1236600" y="16080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26"/>
              <p:cNvSpPr/>
              <p:nvPr/>
            </p:nvSpPr>
            <p:spPr>
              <a:xfrm>
                <a:off x="1298175" y="1495000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26"/>
              <p:cNvSpPr/>
              <p:nvPr/>
            </p:nvSpPr>
            <p:spPr>
              <a:xfrm>
                <a:off x="1407575" y="160745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78" name="Google Shape;1078;p26"/>
            <p:cNvSpPr/>
            <p:nvPr/>
          </p:nvSpPr>
          <p:spPr>
            <a:xfrm>
              <a:off x="5257100" y="223925"/>
              <a:ext cx="31175" cy="79825"/>
            </a:xfrm>
            <a:custGeom>
              <a:rect b="b" l="l" r="r" t="t"/>
              <a:pathLst>
                <a:path extrusionOk="0" h="3193" w="1247">
                  <a:moveTo>
                    <a:pt x="0" y="1"/>
                  </a:moveTo>
                  <a:lnTo>
                    <a:pt x="0" y="3192"/>
                  </a:lnTo>
                  <a:lnTo>
                    <a:pt x="1247" y="3192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6"/>
            <p:cNvSpPr/>
            <p:nvPr/>
          </p:nvSpPr>
          <p:spPr>
            <a:xfrm>
              <a:off x="733838" y="1525825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6"/>
            <p:cNvSpPr/>
            <p:nvPr/>
          </p:nvSpPr>
          <p:spPr>
            <a:xfrm>
              <a:off x="8715375" y="303750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6"/>
            <p:cNvSpPr/>
            <p:nvPr/>
          </p:nvSpPr>
          <p:spPr>
            <a:xfrm>
              <a:off x="8857850" y="4401063"/>
              <a:ext cx="31175" cy="79825"/>
            </a:xfrm>
            <a:custGeom>
              <a:rect b="b" l="l" r="r" t="t"/>
              <a:pathLst>
                <a:path extrusionOk="0" h="3193" w="1247">
                  <a:moveTo>
                    <a:pt x="0" y="1"/>
                  </a:moveTo>
                  <a:lnTo>
                    <a:pt x="0" y="3192"/>
                  </a:lnTo>
                  <a:lnTo>
                    <a:pt x="1247" y="3192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6"/>
            <p:cNvSpPr/>
            <p:nvPr/>
          </p:nvSpPr>
          <p:spPr>
            <a:xfrm>
              <a:off x="8889013" y="2129950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3" name="Google Shape;1083;p26"/>
            <p:cNvGrpSpPr/>
            <p:nvPr/>
          </p:nvGrpSpPr>
          <p:grpSpPr>
            <a:xfrm>
              <a:off x="7614888" y="608675"/>
              <a:ext cx="395950" cy="396700"/>
              <a:chOff x="1236600" y="1440275"/>
              <a:chExt cx="395950" cy="396700"/>
            </a:xfrm>
          </p:grpSpPr>
          <p:sp>
            <p:nvSpPr>
              <p:cNvPr id="1084" name="Google Shape;1084;p26"/>
              <p:cNvSpPr/>
              <p:nvPr/>
            </p:nvSpPr>
            <p:spPr>
              <a:xfrm>
                <a:off x="1384800" y="1440275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26"/>
              <p:cNvSpPr/>
              <p:nvPr/>
            </p:nvSpPr>
            <p:spPr>
              <a:xfrm>
                <a:off x="1447100" y="150182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6"/>
              <p:cNvSpPr/>
              <p:nvPr/>
            </p:nvSpPr>
            <p:spPr>
              <a:xfrm>
                <a:off x="1447850" y="16192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6"/>
              <p:cNvSpPr/>
              <p:nvPr/>
            </p:nvSpPr>
            <p:spPr>
              <a:xfrm>
                <a:off x="1441025" y="1651525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6"/>
              <p:cNvSpPr/>
              <p:nvPr/>
            </p:nvSpPr>
            <p:spPr>
              <a:xfrm>
                <a:off x="1371875" y="1652300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6"/>
              <p:cNvSpPr/>
              <p:nvPr/>
            </p:nvSpPr>
            <p:spPr>
              <a:xfrm>
                <a:off x="1291325" y="164470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6"/>
              <p:cNvSpPr/>
              <p:nvPr/>
            </p:nvSpPr>
            <p:spPr>
              <a:xfrm>
                <a:off x="1236600" y="16080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6"/>
              <p:cNvSpPr/>
              <p:nvPr/>
            </p:nvSpPr>
            <p:spPr>
              <a:xfrm>
                <a:off x="1298175" y="1495000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6"/>
              <p:cNvSpPr/>
              <p:nvPr/>
            </p:nvSpPr>
            <p:spPr>
              <a:xfrm>
                <a:off x="1407575" y="160745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3" name="Google Shape;1093;p26"/>
            <p:cNvGrpSpPr/>
            <p:nvPr/>
          </p:nvGrpSpPr>
          <p:grpSpPr>
            <a:xfrm>
              <a:off x="7614888" y="4149500"/>
              <a:ext cx="395950" cy="396700"/>
              <a:chOff x="1236600" y="1440275"/>
              <a:chExt cx="395950" cy="396700"/>
            </a:xfrm>
          </p:grpSpPr>
          <p:sp>
            <p:nvSpPr>
              <p:cNvPr id="1094" name="Google Shape;1094;p26"/>
              <p:cNvSpPr/>
              <p:nvPr/>
            </p:nvSpPr>
            <p:spPr>
              <a:xfrm>
                <a:off x="1384800" y="1440275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6"/>
              <p:cNvSpPr/>
              <p:nvPr/>
            </p:nvSpPr>
            <p:spPr>
              <a:xfrm>
                <a:off x="1447100" y="150182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6"/>
              <p:cNvSpPr/>
              <p:nvPr/>
            </p:nvSpPr>
            <p:spPr>
              <a:xfrm>
                <a:off x="1447850" y="16192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6"/>
              <p:cNvSpPr/>
              <p:nvPr/>
            </p:nvSpPr>
            <p:spPr>
              <a:xfrm>
                <a:off x="1441025" y="1651525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6"/>
              <p:cNvSpPr/>
              <p:nvPr/>
            </p:nvSpPr>
            <p:spPr>
              <a:xfrm>
                <a:off x="1371875" y="1652300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6"/>
              <p:cNvSpPr/>
              <p:nvPr/>
            </p:nvSpPr>
            <p:spPr>
              <a:xfrm>
                <a:off x="1291325" y="164470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6"/>
              <p:cNvSpPr/>
              <p:nvPr/>
            </p:nvSpPr>
            <p:spPr>
              <a:xfrm>
                <a:off x="1236600" y="16080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6"/>
              <p:cNvSpPr/>
              <p:nvPr/>
            </p:nvSpPr>
            <p:spPr>
              <a:xfrm>
                <a:off x="1298175" y="1495000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6"/>
              <p:cNvSpPr/>
              <p:nvPr/>
            </p:nvSpPr>
            <p:spPr>
              <a:xfrm>
                <a:off x="1407575" y="160745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4" name="Google Shape;1104;p27"/>
          <p:cNvGrpSpPr/>
          <p:nvPr/>
        </p:nvGrpSpPr>
        <p:grpSpPr>
          <a:xfrm>
            <a:off x="-232161" y="268525"/>
            <a:ext cx="9130956" cy="4684275"/>
            <a:chOff x="-232161" y="268525"/>
            <a:chExt cx="9130956" cy="4684275"/>
          </a:xfrm>
        </p:grpSpPr>
        <p:grpSp>
          <p:nvGrpSpPr>
            <p:cNvPr id="1105" name="Google Shape;1105;p27"/>
            <p:cNvGrpSpPr/>
            <p:nvPr/>
          </p:nvGrpSpPr>
          <p:grpSpPr>
            <a:xfrm rot="899960">
              <a:off x="8184" y="496149"/>
              <a:ext cx="1975780" cy="2117428"/>
              <a:chOff x="345246" y="2909622"/>
              <a:chExt cx="1975839" cy="2117491"/>
            </a:xfrm>
          </p:grpSpPr>
          <p:sp>
            <p:nvSpPr>
              <p:cNvPr id="1106" name="Google Shape;1106;p27"/>
              <p:cNvSpPr/>
              <p:nvPr/>
            </p:nvSpPr>
            <p:spPr>
              <a:xfrm>
                <a:off x="567624" y="2920310"/>
                <a:ext cx="1751057" cy="1072165"/>
              </a:xfrm>
              <a:custGeom>
                <a:rect b="b" l="l" r="r" t="t"/>
                <a:pathLst>
                  <a:path extrusionOk="0" h="36112" w="58978">
                    <a:moveTo>
                      <a:pt x="58977" y="1"/>
                    </a:moveTo>
                    <a:lnTo>
                      <a:pt x="1" y="21123"/>
                    </a:lnTo>
                    <a:lnTo>
                      <a:pt x="1" y="21123"/>
                    </a:lnTo>
                    <a:cubicBezTo>
                      <a:pt x="14" y="21177"/>
                      <a:pt x="28" y="21217"/>
                      <a:pt x="41" y="21258"/>
                    </a:cubicBezTo>
                    <a:cubicBezTo>
                      <a:pt x="984" y="24437"/>
                      <a:pt x="2143" y="35672"/>
                      <a:pt x="3719" y="36103"/>
                    </a:cubicBezTo>
                    <a:cubicBezTo>
                      <a:pt x="3740" y="36109"/>
                      <a:pt x="3765" y="36112"/>
                      <a:pt x="3794" y="36112"/>
                    </a:cubicBezTo>
                    <a:cubicBezTo>
                      <a:pt x="5609" y="36112"/>
                      <a:pt x="22267" y="24528"/>
                      <a:pt x="28964" y="20908"/>
                    </a:cubicBezTo>
                    <a:cubicBezTo>
                      <a:pt x="35497" y="17392"/>
                      <a:pt x="57563" y="1765"/>
                      <a:pt x="58977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7"/>
              <p:cNvSpPr/>
              <p:nvPr/>
            </p:nvSpPr>
            <p:spPr>
              <a:xfrm>
                <a:off x="361248" y="2946319"/>
                <a:ext cx="906347" cy="601163"/>
              </a:xfrm>
              <a:custGeom>
                <a:rect b="b" l="l" r="r" t="t"/>
                <a:pathLst>
                  <a:path extrusionOk="0" h="20248" w="30527">
                    <a:moveTo>
                      <a:pt x="26579" y="0"/>
                    </a:moveTo>
                    <a:cubicBezTo>
                      <a:pt x="15533" y="296"/>
                      <a:pt x="1563" y="296"/>
                      <a:pt x="849" y="1374"/>
                    </a:cubicBezTo>
                    <a:cubicBezTo>
                      <a:pt x="1" y="2667"/>
                      <a:pt x="5901" y="16839"/>
                      <a:pt x="6952" y="20247"/>
                    </a:cubicBezTo>
                    <a:lnTo>
                      <a:pt x="30526" y="11814"/>
                    </a:lnTo>
                    <a:lnTo>
                      <a:pt x="26579" y="0"/>
                    </a:lnTo>
                    <a:close/>
                  </a:path>
                </a:pathLst>
              </a:custGeom>
              <a:solidFill>
                <a:srgbClr val="384B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7"/>
              <p:cNvSpPr/>
              <p:nvPr/>
            </p:nvSpPr>
            <p:spPr>
              <a:xfrm>
                <a:off x="647223" y="3046671"/>
                <a:ext cx="359605" cy="347314"/>
              </a:xfrm>
              <a:custGeom>
                <a:rect b="b" l="l" r="r" t="t"/>
                <a:pathLst>
                  <a:path extrusionOk="0" h="11698" w="12112">
                    <a:moveTo>
                      <a:pt x="4189" y="1"/>
                    </a:moveTo>
                    <a:cubicBezTo>
                      <a:pt x="4180" y="1"/>
                      <a:pt x="4172" y="1"/>
                      <a:pt x="4163" y="1"/>
                    </a:cubicBezTo>
                    <a:cubicBezTo>
                      <a:pt x="3261" y="69"/>
                      <a:pt x="4257" y="3477"/>
                      <a:pt x="4028" y="4299"/>
                    </a:cubicBezTo>
                    <a:cubicBezTo>
                      <a:pt x="3799" y="5120"/>
                      <a:pt x="270" y="5740"/>
                      <a:pt x="0" y="6670"/>
                    </a:cubicBezTo>
                    <a:cubicBezTo>
                      <a:pt x="418" y="7289"/>
                      <a:pt x="3139" y="6670"/>
                      <a:pt x="3840" y="7370"/>
                    </a:cubicBezTo>
                    <a:cubicBezTo>
                      <a:pt x="4540" y="8071"/>
                      <a:pt x="3476" y="11048"/>
                      <a:pt x="4244" y="11613"/>
                    </a:cubicBezTo>
                    <a:cubicBezTo>
                      <a:pt x="4322" y="11671"/>
                      <a:pt x="4400" y="11698"/>
                      <a:pt x="4479" y="11698"/>
                    </a:cubicBezTo>
                    <a:cubicBezTo>
                      <a:pt x="5411" y="11698"/>
                      <a:pt x="6408" y="7974"/>
                      <a:pt x="7154" y="7949"/>
                    </a:cubicBezTo>
                    <a:cubicBezTo>
                      <a:pt x="7161" y="7949"/>
                      <a:pt x="7169" y="7949"/>
                      <a:pt x="7177" y="7949"/>
                    </a:cubicBezTo>
                    <a:cubicBezTo>
                      <a:pt x="7888" y="7949"/>
                      <a:pt x="10084" y="9470"/>
                      <a:pt x="10963" y="9470"/>
                    </a:cubicBezTo>
                    <a:cubicBezTo>
                      <a:pt x="11106" y="9470"/>
                      <a:pt x="11214" y="9430"/>
                      <a:pt x="11276" y="9337"/>
                    </a:cubicBezTo>
                    <a:cubicBezTo>
                      <a:pt x="11707" y="8663"/>
                      <a:pt x="8865" y="6185"/>
                      <a:pt x="9390" y="5430"/>
                    </a:cubicBezTo>
                    <a:cubicBezTo>
                      <a:pt x="9915" y="4676"/>
                      <a:pt x="12111" y="3450"/>
                      <a:pt x="11680" y="2669"/>
                    </a:cubicBezTo>
                    <a:cubicBezTo>
                      <a:pt x="11606" y="2528"/>
                      <a:pt x="11431" y="2471"/>
                      <a:pt x="11189" y="2471"/>
                    </a:cubicBezTo>
                    <a:cubicBezTo>
                      <a:pt x="10238" y="2471"/>
                      <a:pt x="8262" y="3341"/>
                      <a:pt x="7393" y="3341"/>
                    </a:cubicBezTo>
                    <a:cubicBezTo>
                      <a:pt x="7238" y="3341"/>
                      <a:pt x="7118" y="3313"/>
                      <a:pt x="7046" y="3248"/>
                    </a:cubicBezTo>
                    <a:cubicBezTo>
                      <a:pt x="6459" y="2741"/>
                      <a:pt x="5079" y="1"/>
                      <a:pt x="41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7"/>
              <p:cNvSpPr/>
              <p:nvPr/>
            </p:nvSpPr>
            <p:spPr>
              <a:xfrm>
                <a:off x="1150379" y="2909622"/>
                <a:ext cx="1170706" cy="387484"/>
              </a:xfrm>
              <a:custGeom>
                <a:rect b="b" l="l" r="r" t="t"/>
                <a:pathLst>
                  <a:path extrusionOk="0" h="13051" w="39431">
                    <a:moveTo>
                      <a:pt x="35342" y="0"/>
                    </a:moveTo>
                    <a:cubicBezTo>
                      <a:pt x="28509" y="0"/>
                      <a:pt x="14704" y="523"/>
                      <a:pt x="6628" y="980"/>
                    </a:cubicBezTo>
                    <a:cubicBezTo>
                      <a:pt x="4675" y="1088"/>
                      <a:pt x="2412" y="1169"/>
                      <a:pt x="0" y="1236"/>
                    </a:cubicBezTo>
                    <a:lnTo>
                      <a:pt x="3947" y="13050"/>
                    </a:lnTo>
                    <a:lnTo>
                      <a:pt x="39349" y="361"/>
                    </a:lnTo>
                    <a:cubicBezTo>
                      <a:pt x="39403" y="293"/>
                      <a:pt x="39430" y="239"/>
                      <a:pt x="39417" y="226"/>
                    </a:cubicBezTo>
                    <a:cubicBezTo>
                      <a:pt x="39325" y="67"/>
                      <a:pt x="37776" y="0"/>
                      <a:pt x="353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7"/>
              <p:cNvSpPr/>
              <p:nvPr/>
            </p:nvSpPr>
            <p:spPr>
              <a:xfrm>
                <a:off x="763607" y="3275967"/>
                <a:ext cx="1039120" cy="663215"/>
              </a:xfrm>
              <a:custGeom>
                <a:rect b="b" l="l" r="r" t="t"/>
                <a:pathLst>
                  <a:path extrusionOk="0" h="22338" w="34999">
                    <a:moveTo>
                      <a:pt x="34958" y="1"/>
                    </a:moveTo>
                    <a:cubicBezTo>
                      <a:pt x="34948" y="1"/>
                      <a:pt x="34938" y="4"/>
                      <a:pt x="34931" y="11"/>
                    </a:cubicBezTo>
                    <a:lnTo>
                      <a:pt x="32762" y="1425"/>
                    </a:lnTo>
                    <a:lnTo>
                      <a:pt x="30594" y="2826"/>
                    </a:lnTo>
                    <a:lnTo>
                      <a:pt x="28411" y="4227"/>
                    </a:lnTo>
                    <a:lnTo>
                      <a:pt x="26229" y="5615"/>
                    </a:lnTo>
                    <a:cubicBezTo>
                      <a:pt x="23306" y="7447"/>
                      <a:pt x="20369" y="9265"/>
                      <a:pt x="17446" y="11084"/>
                    </a:cubicBezTo>
                    <a:cubicBezTo>
                      <a:pt x="14509" y="12903"/>
                      <a:pt x="11586" y="14721"/>
                      <a:pt x="8676" y="16580"/>
                    </a:cubicBezTo>
                    <a:cubicBezTo>
                      <a:pt x="7221" y="17510"/>
                      <a:pt x="5766" y="18439"/>
                      <a:pt x="4325" y="19382"/>
                    </a:cubicBezTo>
                    <a:lnTo>
                      <a:pt x="2169" y="20810"/>
                    </a:lnTo>
                    <a:lnTo>
                      <a:pt x="28" y="22265"/>
                    </a:lnTo>
                    <a:cubicBezTo>
                      <a:pt x="1" y="22279"/>
                      <a:pt x="1" y="22305"/>
                      <a:pt x="14" y="22319"/>
                    </a:cubicBezTo>
                    <a:cubicBezTo>
                      <a:pt x="24" y="22328"/>
                      <a:pt x="40" y="22338"/>
                      <a:pt x="53" y="22338"/>
                    </a:cubicBezTo>
                    <a:cubicBezTo>
                      <a:pt x="59" y="22338"/>
                      <a:pt x="64" y="22336"/>
                      <a:pt x="68" y="22332"/>
                    </a:cubicBezTo>
                    <a:lnTo>
                      <a:pt x="2223" y="20891"/>
                    </a:lnTo>
                    <a:lnTo>
                      <a:pt x="4392" y="19490"/>
                    </a:lnTo>
                    <a:cubicBezTo>
                      <a:pt x="5834" y="18547"/>
                      <a:pt x="7288" y="17618"/>
                      <a:pt x="8743" y="16701"/>
                    </a:cubicBezTo>
                    <a:cubicBezTo>
                      <a:pt x="11667" y="14856"/>
                      <a:pt x="14603" y="13037"/>
                      <a:pt x="17527" y="11219"/>
                    </a:cubicBezTo>
                    <a:cubicBezTo>
                      <a:pt x="20463" y="9400"/>
                      <a:pt x="23387" y="7568"/>
                      <a:pt x="26296" y="5723"/>
                    </a:cubicBezTo>
                    <a:lnTo>
                      <a:pt x="28492" y="4335"/>
                    </a:lnTo>
                    <a:lnTo>
                      <a:pt x="30661" y="2934"/>
                    </a:lnTo>
                    <a:lnTo>
                      <a:pt x="32830" y="1506"/>
                    </a:lnTo>
                    <a:lnTo>
                      <a:pt x="34972" y="78"/>
                    </a:lnTo>
                    <a:cubicBezTo>
                      <a:pt x="34999" y="65"/>
                      <a:pt x="34999" y="38"/>
                      <a:pt x="34985" y="11"/>
                    </a:cubicBezTo>
                    <a:cubicBezTo>
                      <a:pt x="34978" y="4"/>
                      <a:pt x="34968" y="1"/>
                      <a:pt x="34958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7"/>
              <p:cNvSpPr/>
              <p:nvPr/>
            </p:nvSpPr>
            <p:spPr>
              <a:xfrm>
                <a:off x="345246" y="2941747"/>
                <a:ext cx="701961" cy="2085366"/>
              </a:xfrm>
              <a:custGeom>
                <a:rect b="b" l="l" r="r" t="t"/>
                <a:pathLst>
                  <a:path extrusionOk="0" h="70238" w="23643">
                    <a:moveTo>
                      <a:pt x="1090" y="1"/>
                    </a:moveTo>
                    <a:cubicBezTo>
                      <a:pt x="992" y="1"/>
                      <a:pt x="893" y="16"/>
                      <a:pt x="796" y="46"/>
                    </a:cubicBezTo>
                    <a:cubicBezTo>
                      <a:pt x="284" y="208"/>
                      <a:pt x="1" y="747"/>
                      <a:pt x="162" y="1259"/>
                    </a:cubicBezTo>
                    <a:lnTo>
                      <a:pt x="21635" y="69557"/>
                    </a:lnTo>
                    <a:cubicBezTo>
                      <a:pt x="21770" y="69972"/>
                      <a:pt x="22147" y="70237"/>
                      <a:pt x="22557" y="70237"/>
                    </a:cubicBezTo>
                    <a:cubicBezTo>
                      <a:pt x="22639" y="70237"/>
                      <a:pt x="22724" y="70227"/>
                      <a:pt x="22807" y="70204"/>
                    </a:cubicBezTo>
                    <a:cubicBezTo>
                      <a:pt x="22821" y="70204"/>
                      <a:pt x="22834" y="70204"/>
                      <a:pt x="22848" y="70190"/>
                    </a:cubicBezTo>
                    <a:cubicBezTo>
                      <a:pt x="23360" y="70042"/>
                      <a:pt x="23643" y="69490"/>
                      <a:pt x="23481" y="68978"/>
                    </a:cubicBezTo>
                    <a:lnTo>
                      <a:pt x="2021" y="679"/>
                    </a:lnTo>
                    <a:cubicBezTo>
                      <a:pt x="1891" y="265"/>
                      <a:pt x="1504" y="1"/>
                      <a:pt x="1090" y="1"/>
                    </a:cubicBezTo>
                    <a:close/>
                  </a:path>
                </a:pathLst>
              </a:custGeom>
              <a:solidFill>
                <a:srgbClr val="250E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2" name="Google Shape;1112;p27"/>
            <p:cNvGrpSpPr/>
            <p:nvPr/>
          </p:nvGrpSpPr>
          <p:grpSpPr>
            <a:xfrm>
              <a:off x="7746645" y="4408600"/>
              <a:ext cx="395950" cy="396700"/>
              <a:chOff x="7892770" y="4401075"/>
              <a:chExt cx="395950" cy="396700"/>
            </a:xfrm>
          </p:grpSpPr>
          <p:sp>
            <p:nvSpPr>
              <p:cNvPr id="1113" name="Google Shape;1113;p27"/>
              <p:cNvSpPr/>
              <p:nvPr/>
            </p:nvSpPr>
            <p:spPr>
              <a:xfrm flipH="1" rot="10800000">
                <a:off x="8040970" y="4613100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7"/>
              <p:cNvSpPr/>
              <p:nvPr/>
            </p:nvSpPr>
            <p:spPr>
              <a:xfrm flipH="1" rot="10800000">
                <a:off x="8103270" y="460550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7"/>
              <p:cNvSpPr/>
              <p:nvPr/>
            </p:nvSpPr>
            <p:spPr>
              <a:xfrm flipH="1" rot="10800000">
                <a:off x="8104020" y="45688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7"/>
              <p:cNvSpPr/>
              <p:nvPr/>
            </p:nvSpPr>
            <p:spPr>
              <a:xfrm flipH="1" rot="10800000">
                <a:off x="8097195" y="4456550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7"/>
              <p:cNvSpPr/>
              <p:nvPr/>
            </p:nvSpPr>
            <p:spPr>
              <a:xfrm flipH="1" rot="10800000">
                <a:off x="8028045" y="4401075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7"/>
              <p:cNvSpPr/>
              <p:nvPr/>
            </p:nvSpPr>
            <p:spPr>
              <a:xfrm flipH="1" rot="10800000">
                <a:off x="7947495" y="446262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7"/>
              <p:cNvSpPr/>
              <p:nvPr/>
            </p:nvSpPr>
            <p:spPr>
              <a:xfrm flipH="1" rot="10800000">
                <a:off x="7892770" y="45800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7"/>
              <p:cNvSpPr/>
              <p:nvPr/>
            </p:nvSpPr>
            <p:spPr>
              <a:xfrm flipH="1" rot="10800000">
                <a:off x="7954345" y="4612325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7"/>
              <p:cNvSpPr/>
              <p:nvPr/>
            </p:nvSpPr>
            <p:spPr>
              <a:xfrm flipH="1" rot="10800000">
                <a:off x="8063745" y="457510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22" name="Google Shape;1122;p27"/>
            <p:cNvSpPr/>
            <p:nvPr/>
          </p:nvSpPr>
          <p:spPr>
            <a:xfrm flipH="1" rot="10800000">
              <a:off x="3155845" y="503700"/>
              <a:ext cx="49425" cy="86650"/>
            </a:xfrm>
            <a:custGeom>
              <a:rect b="b" l="l" r="r" t="t"/>
              <a:pathLst>
                <a:path extrusionOk="0" h="3466" w="1977">
                  <a:moveTo>
                    <a:pt x="1186" y="1"/>
                  </a:moveTo>
                  <a:lnTo>
                    <a:pt x="1" y="426"/>
                  </a:lnTo>
                  <a:lnTo>
                    <a:pt x="791" y="3466"/>
                  </a:lnTo>
                  <a:lnTo>
                    <a:pt x="1976" y="3071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27"/>
            <p:cNvSpPr/>
            <p:nvPr/>
          </p:nvSpPr>
          <p:spPr>
            <a:xfrm flipH="1" rot="10800000">
              <a:off x="6790170" y="435325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 flipH="1" rot="10800000">
              <a:off x="8675720" y="3759413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27"/>
            <p:cNvSpPr/>
            <p:nvPr/>
          </p:nvSpPr>
          <p:spPr>
            <a:xfrm flipH="1" rot="10800000">
              <a:off x="2835520" y="4879050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27"/>
            <p:cNvSpPr/>
            <p:nvPr/>
          </p:nvSpPr>
          <p:spPr>
            <a:xfrm flipH="1" rot="10800000">
              <a:off x="6469270" y="4805300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27"/>
            <p:cNvSpPr/>
            <p:nvPr/>
          </p:nvSpPr>
          <p:spPr>
            <a:xfrm flipH="1" rot="10800000">
              <a:off x="322907" y="346992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8" name="Google Shape;1128;p27"/>
            <p:cNvGrpSpPr/>
            <p:nvPr/>
          </p:nvGrpSpPr>
          <p:grpSpPr>
            <a:xfrm>
              <a:off x="922470" y="4024325"/>
              <a:ext cx="395950" cy="396700"/>
              <a:chOff x="-135705" y="1037625"/>
              <a:chExt cx="395950" cy="396700"/>
            </a:xfrm>
          </p:grpSpPr>
          <p:sp>
            <p:nvSpPr>
              <p:cNvPr id="1129" name="Google Shape;1129;p27"/>
              <p:cNvSpPr/>
              <p:nvPr/>
            </p:nvSpPr>
            <p:spPr>
              <a:xfrm flipH="1" rot="10800000">
                <a:off x="12495" y="1249650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7"/>
              <p:cNvSpPr/>
              <p:nvPr/>
            </p:nvSpPr>
            <p:spPr>
              <a:xfrm flipH="1" rot="10800000">
                <a:off x="74795" y="124205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7"/>
              <p:cNvSpPr/>
              <p:nvPr/>
            </p:nvSpPr>
            <p:spPr>
              <a:xfrm flipH="1" rot="10800000">
                <a:off x="75545" y="12054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7"/>
              <p:cNvSpPr/>
              <p:nvPr/>
            </p:nvSpPr>
            <p:spPr>
              <a:xfrm flipH="1" rot="10800000">
                <a:off x="68720" y="1093100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7"/>
              <p:cNvSpPr/>
              <p:nvPr/>
            </p:nvSpPr>
            <p:spPr>
              <a:xfrm flipH="1" rot="10800000">
                <a:off x="-430" y="1037625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7"/>
              <p:cNvSpPr/>
              <p:nvPr/>
            </p:nvSpPr>
            <p:spPr>
              <a:xfrm flipH="1" rot="10800000">
                <a:off x="-80980" y="109917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7"/>
              <p:cNvSpPr/>
              <p:nvPr/>
            </p:nvSpPr>
            <p:spPr>
              <a:xfrm flipH="1" rot="10800000">
                <a:off x="-135705" y="12165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7"/>
              <p:cNvSpPr/>
              <p:nvPr/>
            </p:nvSpPr>
            <p:spPr>
              <a:xfrm flipH="1" rot="10800000">
                <a:off x="-74130" y="1248875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7"/>
              <p:cNvSpPr/>
              <p:nvPr/>
            </p:nvSpPr>
            <p:spPr>
              <a:xfrm flipH="1" rot="10800000">
                <a:off x="35270" y="121165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38" name="Google Shape;1138;p27"/>
            <p:cNvGrpSpPr/>
            <p:nvPr/>
          </p:nvGrpSpPr>
          <p:grpSpPr>
            <a:xfrm>
              <a:off x="8502845" y="268525"/>
              <a:ext cx="395950" cy="396700"/>
              <a:chOff x="7892770" y="4401075"/>
              <a:chExt cx="395950" cy="396700"/>
            </a:xfrm>
          </p:grpSpPr>
          <p:sp>
            <p:nvSpPr>
              <p:cNvPr id="1139" name="Google Shape;1139;p27"/>
              <p:cNvSpPr/>
              <p:nvPr/>
            </p:nvSpPr>
            <p:spPr>
              <a:xfrm flipH="1" rot="10800000">
                <a:off x="8040970" y="4613100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7"/>
              <p:cNvSpPr/>
              <p:nvPr/>
            </p:nvSpPr>
            <p:spPr>
              <a:xfrm flipH="1" rot="10800000">
                <a:off x="8103270" y="460550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27"/>
              <p:cNvSpPr/>
              <p:nvPr/>
            </p:nvSpPr>
            <p:spPr>
              <a:xfrm flipH="1" rot="10800000">
                <a:off x="8104020" y="45688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27"/>
              <p:cNvSpPr/>
              <p:nvPr/>
            </p:nvSpPr>
            <p:spPr>
              <a:xfrm flipH="1" rot="10800000">
                <a:off x="8097195" y="4456550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7"/>
              <p:cNvSpPr/>
              <p:nvPr/>
            </p:nvSpPr>
            <p:spPr>
              <a:xfrm flipH="1" rot="10800000">
                <a:off x="8028045" y="4401075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7"/>
              <p:cNvSpPr/>
              <p:nvPr/>
            </p:nvSpPr>
            <p:spPr>
              <a:xfrm flipH="1" rot="10800000">
                <a:off x="7947495" y="446262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7"/>
              <p:cNvSpPr/>
              <p:nvPr/>
            </p:nvSpPr>
            <p:spPr>
              <a:xfrm flipH="1" rot="10800000">
                <a:off x="7892770" y="45800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7"/>
              <p:cNvSpPr/>
              <p:nvPr/>
            </p:nvSpPr>
            <p:spPr>
              <a:xfrm flipH="1" rot="10800000">
                <a:off x="7954345" y="4612325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7"/>
              <p:cNvSpPr/>
              <p:nvPr/>
            </p:nvSpPr>
            <p:spPr>
              <a:xfrm flipH="1" rot="10800000">
                <a:off x="8063745" y="457510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8" name="Google Shape;1148;p27"/>
            <p:cNvSpPr/>
            <p:nvPr/>
          </p:nvSpPr>
          <p:spPr>
            <a:xfrm flipH="1" rot="10800000">
              <a:off x="8725920" y="201627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3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>
            <p:ph type="title"/>
          </p:nvPr>
        </p:nvSpPr>
        <p:spPr>
          <a:xfrm>
            <a:off x="3053675" y="539500"/>
            <a:ext cx="5370300" cy="7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grpSp>
        <p:nvGrpSpPr>
          <p:cNvPr id="106" name="Google Shape;106;p4"/>
          <p:cNvGrpSpPr/>
          <p:nvPr/>
        </p:nvGrpSpPr>
        <p:grpSpPr>
          <a:xfrm>
            <a:off x="278413" y="189550"/>
            <a:ext cx="8548300" cy="4675263"/>
            <a:chOff x="278413" y="189550"/>
            <a:chExt cx="8548300" cy="4675263"/>
          </a:xfrm>
        </p:grpSpPr>
        <p:grpSp>
          <p:nvGrpSpPr>
            <p:cNvPr id="107" name="Google Shape;107;p4"/>
            <p:cNvGrpSpPr/>
            <p:nvPr/>
          </p:nvGrpSpPr>
          <p:grpSpPr>
            <a:xfrm flipH="1" rot="10800000">
              <a:off x="278413" y="843588"/>
              <a:ext cx="395950" cy="396700"/>
              <a:chOff x="1236600" y="1440275"/>
              <a:chExt cx="395950" cy="396700"/>
            </a:xfrm>
          </p:grpSpPr>
          <p:sp>
            <p:nvSpPr>
              <p:cNvPr id="108" name="Google Shape;108;p4"/>
              <p:cNvSpPr/>
              <p:nvPr/>
            </p:nvSpPr>
            <p:spPr>
              <a:xfrm>
                <a:off x="1384800" y="1440275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4"/>
              <p:cNvSpPr/>
              <p:nvPr/>
            </p:nvSpPr>
            <p:spPr>
              <a:xfrm>
                <a:off x="1447100" y="150182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4"/>
              <p:cNvSpPr/>
              <p:nvPr/>
            </p:nvSpPr>
            <p:spPr>
              <a:xfrm>
                <a:off x="1447850" y="16192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4"/>
              <p:cNvSpPr/>
              <p:nvPr/>
            </p:nvSpPr>
            <p:spPr>
              <a:xfrm>
                <a:off x="1441025" y="1651525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4"/>
              <p:cNvSpPr/>
              <p:nvPr/>
            </p:nvSpPr>
            <p:spPr>
              <a:xfrm>
                <a:off x="1371875" y="1652300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4"/>
              <p:cNvSpPr/>
              <p:nvPr/>
            </p:nvSpPr>
            <p:spPr>
              <a:xfrm>
                <a:off x="1291325" y="164470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4"/>
              <p:cNvSpPr/>
              <p:nvPr/>
            </p:nvSpPr>
            <p:spPr>
              <a:xfrm>
                <a:off x="1236600" y="16080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4"/>
              <p:cNvSpPr/>
              <p:nvPr/>
            </p:nvSpPr>
            <p:spPr>
              <a:xfrm>
                <a:off x="1298175" y="1495000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4"/>
              <p:cNvSpPr/>
              <p:nvPr/>
            </p:nvSpPr>
            <p:spPr>
              <a:xfrm>
                <a:off x="1407575" y="160745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7" name="Google Shape;117;p4"/>
            <p:cNvSpPr/>
            <p:nvPr/>
          </p:nvSpPr>
          <p:spPr>
            <a:xfrm flipH="1" rot="10800000">
              <a:off x="7020888" y="4784988"/>
              <a:ext cx="31175" cy="79825"/>
            </a:xfrm>
            <a:custGeom>
              <a:rect b="b" l="l" r="r" t="t"/>
              <a:pathLst>
                <a:path extrusionOk="0" h="3193" w="1247">
                  <a:moveTo>
                    <a:pt x="0" y="1"/>
                  </a:moveTo>
                  <a:lnTo>
                    <a:pt x="0" y="3192"/>
                  </a:lnTo>
                  <a:lnTo>
                    <a:pt x="1247" y="3192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flipH="1" rot="10800000">
              <a:off x="1087675" y="437663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8" y="2949"/>
                  </a:lnTo>
                  <a:lnTo>
                    <a:pt x="1976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 flipH="1" rot="10800000">
              <a:off x="884638" y="4512763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 flipH="1" rot="10800000">
              <a:off x="624175" y="2985125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flipH="1" rot="10800000">
              <a:off x="3730838" y="4711238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2" name="Google Shape;122;p4"/>
            <p:cNvGrpSpPr/>
            <p:nvPr/>
          </p:nvGrpSpPr>
          <p:grpSpPr>
            <a:xfrm flipH="1" rot="10800000">
              <a:off x="8430763" y="276188"/>
              <a:ext cx="395950" cy="396700"/>
              <a:chOff x="1236600" y="1440275"/>
              <a:chExt cx="395950" cy="396700"/>
            </a:xfrm>
          </p:grpSpPr>
          <p:sp>
            <p:nvSpPr>
              <p:cNvPr id="123" name="Google Shape;123;p4"/>
              <p:cNvSpPr/>
              <p:nvPr/>
            </p:nvSpPr>
            <p:spPr>
              <a:xfrm>
                <a:off x="1384800" y="1440275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447100" y="150182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447850" y="16192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441025" y="1651525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1371875" y="1652300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1291325" y="164470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236600" y="16080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1298175" y="1495000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407575" y="160745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" name="Google Shape;132;p4"/>
            <p:cNvSpPr/>
            <p:nvPr/>
          </p:nvSpPr>
          <p:spPr>
            <a:xfrm flipH="1" rot="10800000">
              <a:off x="2682700" y="189550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 flipH="1" rot="10800000">
              <a:off x="8644350" y="4367813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8" y="2949"/>
                  </a:lnTo>
                  <a:lnTo>
                    <a:pt x="1976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/>
          <p:nvPr>
            <p:ph idx="1" type="subTitle"/>
          </p:nvPr>
        </p:nvSpPr>
        <p:spPr>
          <a:xfrm>
            <a:off x="860625" y="1444350"/>
            <a:ext cx="3675900" cy="29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nter Light"/>
              <a:buChar char="●"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136" name="Google Shape;136;p5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37" name="Google Shape;137;p5"/>
          <p:cNvSpPr/>
          <p:nvPr>
            <p:ph idx="2" type="pic"/>
          </p:nvPr>
        </p:nvSpPr>
        <p:spPr>
          <a:xfrm flipH="1">
            <a:off x="4935325" y="1444350"/>
            <a:ext cx="2929800" cy="29298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138" name="Google Shape;138;p5"/>
          <p:cNvGrpSpPr/>
          <p:nvPr/>
        </p:nvGrpSpPr>
        <p:grpSpPr>
          <a:xfrm>
            <a:off x="-180825" y="-181012"/>
            <a:ext cx="9043063" cy="5121937"/>
            <a:chOff x="-180825" y="-181012"/>
            <a:chExt cx="9043063" cy="5121937"/>
          </a:xfrm>
        </p:grpSpPr>
        <p:grpSp>
          <p:nvGrpSpPr>
            <p:cNvPr id="139" name="Google Shape;139;p5"/>
            <p:cNvGrpSpPr/>
            <p:nvPr/>
          </p:nvGrpSpPr>
          <p:grpSpPr>
            <a:xfrm flipH="1">
              <a:off x="-180825" y="-181012"/>
              <a:ext cx="1483300" cy="1277975"/>
              <a:chOff x="6715388" y="2456263"/>
              <a:chExt cx="1483300" cy="1277975"/>
            </a:xfrm>
          </p:grpSpPr>
          <p:sp>
            <p:nvSpPr>
              <p:cNvPr id="140" name="Google Shape;140;p5"/>
              <p:cNvSpPr/>
              <p:nvPr/>
            </p:nvSpPr>
            <p:spPr>
              <a:xfrm>
                <a:off x="7533063" y="2522063"/>
                <a:ext cx="218100" cy="508650"/>
              </a:xfrm>
              <a:custGeom>
                <a:rect b="b" l="l" r="r" t="t"/>
                <a:pathLst>
                  <a:path extrusionOk="0" h="20346" w="8724">
                    <a:moveTo>
                      <a:pt x="6441" y="1"/>
                    </a:moveTo>
                    <a:cubicBezTo>
                      <a:pt x="5716" y="1"/>
                      <a:pt x="4695" y="1082"/>
                      <a:pt x="3165" y="4000"/>
                    </a:cubicBezTo>
                    <a:cubicBezTo>
                      <a:pt x="1" y="10066"/>
                      <a:pt x="1801" y="18947"/>
                      <a:pt x="1801" y="18947"/>
                    </a:cubicBezTo>
                    <a:lnTo>
                      <a:pt x="3987" y="20345"/>
                    </a:lnTo>
                    <a:cubicBezTo>
                      <a:pt x="8322" y="12951"/>
                      <a:pt x="8724" y="5836"/>
                      <a:pt x="8025" y="2829"/>
                    </a:cubicBezTo>
                    <a:cubicBezTo>
                      <a:pt x="7662" y="1260"/>
                      <a:pt x="7224" y="1"/>
                      <a:pt x="6441" y="1"/>
                    </a:cubicBezTo>
                    <a:close/>
                  </a:path>
                </a:pathLst>
              </a:custGeom>
              <a:solidFill>
                <a:srgbClr val="8285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5"/>
              <p:cNvSpPr/>
              <p:nvPr/>
            </p:nvSpPr>
            <p:spPr>
              <a:xfrm>
                <a:off x="7621788" y="2603438"/>
                <a:ext cx="409525" cy="465300"/>
              </a:xfrm>
              <a:custGeom>
                <a:rect b="b" l="l" r="r" t="t"/>
                <a:pathLst>
                  <a:path extrusionOk="0" h="18612" w="16381">
                    <a:moveTo>
                      <a:pt x="13995" y="1"/>
                    </a:moveTo>
                    <a:cubicBezTo>
                      <a:pt x="12365" y="1"/>
                      <a:pt x="9732" y="969"/>
                      <a:pt x="6766" y="3874"/>
                    </a:cubicBezTo>
                    <a:cubicBezTo>
                      <a:pt x="2465" y="8087"/>
                      <a:pt x="0" y="16950"/>
                      <a:pt x="0" y="16950"/>
                    </a:cubicBezTo>
                    <a:lnTo>
                      <a:pt x="1626" y="18611"/>
                    </a:lnTo>
                    <a:cubicBezTo>
                      <a:pt x="3811" y="17527"/>
                      <a:pt x="7535" y="14993"/>
                      <a:pt x="10996" y="10867"/>
                    </a:cubicBezTo>
                    <a:cubicBezTo>
                      <a:pt x="14458" y="6741"/>
                      <a:pt x="16380" y="1479"/>
                      <a:pt x="15524" y="501"/>
                    </a:cubicBezTo>
                    <a:cubicBezTo>
                      <a:pt x="15258" y="197"/>
                      <a:pt x="14728" y="1"/>
                      <a:pt x="13995" y="1"/>
                    </a:cubicBezTo>
                    <a:close/>
                  </a:path>
                </a:pathLst>
              </a:custGeom>
              <a:solidFill>
                <a:srgbClr val="384B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7662438" y="2975638"/>
                <a:ext cx="518525" cy="208425"/>
              </a:xfrm>
              <a:custGeom>
                <a:rect b="b" l="l" r="r" t="t"/>
                <a:pathLst>
                  <a:path extrusionOk="0" h="8337" w="20741">
                    <a:moveTo>
                      <a:pt x="11816" y="1"/>
                    </a:moveTo>
                    <a:cubicBezTo>
                      <a:pt x="5944" y="1"/>
                      <a:pt x="0" y="3723"/>
                      <a:pt x="0" y="3723"/>
                    </a:cubicBezTo>
                    <a:lnTo>
                      <a:pt x="210" y="6223"/>
                    </a:lnTo>
                    <a:cubicBezTo>
                      <a:pt x="3882" y="7754"/>
                      <a:pt x="7016" y="8336"/>
                      <a:pt x="9643" y="8336"/>
                    </a:cubicBezTo>
                    <a:cubicBezTo>
                      <a:pt x="17420" y="8336"/>
                      <a:pt x="20741" y="3231"/>
                      <a:pt x="20349" y="2552"/>
                    </a:cubicBezTo>
                    <a:cubicBezTo>
                      <a:pt x="19842" y="1660"/>
                      <a:pt x="19964" y="1014"/>
                      <a:pt x="13583" y="122"/>
                    </a:cubicBezTo>
                    <a:cubicBezTo>
                      <a:pt x="12999" y="39"/>
                      <a:pt x="12408" y="1"/>
                      <a:pt x="11816" y="1"/>
                    </a:cubicBezTo>
                    <a:close/>
                  </a:path>
                </a:pathLst>
              </a:custGeom>
              <a:solidFill>
                <a:srgbClr val="8285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>
                <a:off x="7664613" y="3108463"/>
                <a:ext cx="417400" cy="44175"/>
              </a:xfrm>
              <a:custGeom>
                <a:rect b="b" l="l" r="r" t="t"/>
                <a:pathLst>
                  <a:path extrusionOk="0" h="1767" w="16696">
                    <a:moveTo>
                      <a:pt x="16695" y="1"/>
                    </a:moveTo>
                    <a:cubicBezTo>
                      <a:pt x="16468" y="36"/>
                      <a:pt x="16328" y="71"/>
                      <a:pt x="16083" y="176"/>
                    </a:cubicBezTo>
                    <a:cubicBezTo>
                      <a:pt x="16014" y="193"/>
                      <a:pt x="15891" y="263"/>
                      <a:pt x="15734" y="316"/>
                    </a:cubicBezTo>
                    <a:cubicBezTo>
                      <a:pt x="15629" y="351"/>
                      <a:pt x="15507" y="403"/>
                      <a:pt x="15402" y="438"/>
                    </a:cubicBezTo>
                    <a:cubicBezTo>
                      <a:pt x="15279" y="473"/>
                      <a:pt x="15174" y="525"/>
                      <a:pt x="15052" y="560"/>
                    </a:cubicBezTo>
                    <a:cubicBezTo>
                      <a:pt x="14807" y="648"/>
                      <a:pt x="14563" y="735"/>
                      <a:pt x="14300" y="805"/>
                    </a:cubicBezTo>
                    <a:cubicBezTo>
                      <a:pt x="13793" y="945"/>
                      <a:pt x="13252" y="1085"/>
                      <a:pt x="12727" y="1190"/>
                    </a:cubicBezTo>
                    <a:cubicBezTo>
                      <a:pt x="11678" y="1399"/>
                      <a:pt x="10664" y="1504"/>
                      <a:pt x="9895" y="1557"/>
                    </a:cubicBezTo>
                    <a:cubicBezTo>
                      <a:pt x="9528" y="1574"/>
                      <a:pt x="9213" y="1592"/>
                      <a:pt x="9004" y="1592"/>
                    </a:cubicBezTo>
                    <a:lnTo>
                      <a:pt x="8322" y="1592"/>
                    </a:lnTo>
                    <a:cubicBezTo>
                      <a:pt x="8112" y="1592"/>
                      <a:pt x="7797" y="1592"/>
                      <a:pt x="7413" y="1574"/>
                    </a:cubicBezTo>
                    <a:cubicBezTo>
                      <a:pt x="6661" y="1539"/>
                      <a:pt x="5647" y="1452"/>
                      <a:pt x="4581" y="1295"/>
                    </a:cubicBezTo>
                    <a:cubicBezTo>
                      <a:pt x="3514" y="1120"/>
                      <a:pt x="2413" y="875"/>
                      <a:pt x="1504" y="630"/>
                    </a:cubicBezTo>
                    <a:cubicBezTo>
                      <a:pt x="1382" y="595"/>
                      <a:pt x="1277" y="560"/>
                      <a:pt x="1172" y="525"/>
                    </a:cubicBezTo>
                    <a:cubicBezTo>
                      <a:pt x="1067" y="508"/>
                      <a:pt x="962" y="473"/>
                      <a:pt x="875" y="438"/>
                    </a:cubicBezTo>
                    <a:cubicBezTo>
                      <a:pt x="840" y="438"/>
                      <a:pt x="805" y="420"/>
                      <a:pt x="770" y="403"/>
                    </a:cubicBezTo>
                    <a:cubicBezTo>
                      <a:pt x="700" y="386"/>
                      <a:pt x="647" y="368"/>
                      <a:pt x="612" y="368"/>
                    </a:cubicBezTo>
                    <a:cubicBezTo>
                      <a:pt x="368" y="281"/>
                      <a:pt x="228" y="263"/>
                      <a:pt x="1" y="246"/>
                    </a:cubicBezTo>
                    <a:lnTo>
                      <a:pt x="1" y="246"/>
                    </a:lnTo>
                    <a:cubicBezTo>
                      <a:pt x="193" y="368"/>
                      <a:pt x="315" y="438"/>
                      <a:pt x="560" y="525"/>
                    </a:cubicBezTo>
                    <a:cubicBezTo>
                      <a:pt x="595" y="543"/>
                      <a:pt x="647" y="560"/>
                      <a:pt x="717" y="578"/>
                    </a:cubicBezTo>
                    <a:cubicBezTo>
                      <a:pt x="752" y="578"/>
                      <a:pt x="787" y="595"/>
                      <a:pt x="822" y="613"/>
                    </a:cubicBezTo>
                    <a:cubicBezTo>
                      <a:pt x="910" y="630"/>
                      <a:pt x="1015" y="665"/>
                      <a:pt x="1119" y="700"/>
                    </a:cubicBezTo>
                    <a:cubicBezTo>
                      <a:pt x="1224" y="735"/>
                      <a:pt x="1347" y="753"/>
                      <a:pt x="1452" y="788"/>
                    </a:cubicBezTo>
                    <a:cubicBezTo>
                      <a:pt x="2378" y="1050"/>
                      <a:pt x="3479" y="1295"/>
                      <a:pt x="4546" y="1452"/>
                    </a:cubicBezTo>
                    <a:cubicBezTo>
                      <a:pt x="5612" y="1627"/>
                      <a:pt x="6644" y="1714"/>
                      <a:pt x="7413" y="1749"/>
                    </a:cubicBezTo>
                    <a:cubicBezTo>
                      <a:pt x="7797" y="1767"/>
                      <a:pt x="8095" y="1767"/>
                      <a:pt x="8322" y="1767"/>
                    </a:cubicBezTo>
                    <a:lnTo>
                      <a:pt x="9004" y="1767"/>
                    </a:lnTo>
                    <a:cubicBezTo>
                      <a:pt x="9213" y="1767"/>
                      <a:pt x="9528" y="1749"/>
                      <a:pt x="9913" y="1732"/>
                    </a:cubicBezTo>
                    <a:cubicBezTo>
                      <a:pt x="10682" y="1679"/>
                      <a:pt x="11696" y="1574"/>
                      <a:pt x="12762" y="1364"/>
                    </a:cubicBezTo>
                    <a:cubicBezTo>
                      <a:pt x="13286" y="1260"/>
                      <a:pt x="13828" y="1120"/>
                      <a:pt x="14353" y="962"/>
                    </a:cubicBezTo>
                    <a:cubicBezTo>
                      <a:pt x="14598" y="892"/>
                      <a:pt x="14860" y="805"/>
                      <a:pt x="15105" y="735"/>
                    </a:cubicBezTo>
                    <a:cubicBezTo>
                      <a:pt x="15227" y="683"/>
                      <a:pt x="15349" y="648"/>
                      <a:pt x="15454" y="595"/>
                    </a:cubicBezTo>
                    <a:cubicBezTo>
                      <a:pt x="15577" y="560"/>
                      <a:pt x="15681" y="508"/>
                      <a:pt x="15786" y="473"/>
                    </a:cubicBezTo>
                    <a:cubicBezTo>
                      <a:pt x="15961" y="420"/>
                      <a:pt x="16083" y="351"/>
                      <a:pt x="16153" y="333"/>
                    </a:cubicBezTo>
                    <a:cubicBezTo>
                      <a:pt x="16398" y="228"/>
                      <a:pt x="16521" y="141"/>
                      <a:pt x="16695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>
                <a:off x="7613038" y="3131188"/>
                <a:ext cx="455625" cy="379775"/>
              </a:xfrm>
              <a:custGeom>
                <a:rect b="b" l="l" r="r" t="t"/>
                <a:pathLst>
                  <a:path extrusionOk="0" h="15191" w="18225">
                    <a:moveTo>
                      <a:pt x="2186" y="1"/>
                    </a:moveTo>
                    <a:lnTo>
                      <a:pt x="1" y="2378"/>
                    </a:lnTo>
                    <a:cubicBezTo>
                      <a:pt x="2361" y="7675"/>
                      <a:pt x="7675" y="11504"/>
                      <a:pt x="12762" y="14161"/>
                    </a:cubicBezTo>
                    <a:cubicBezTo>
                      <a:pt x="14111" y="14861"/>
                      <a:pt x="15202" y="15191"/>
                      <a:pt x="16004" y="15191"/>
                    </a:cubicBezTo>
                    <a:cubicBezTo>
                      <a:pt x="18224" y="15191"/>
                      <a:pt x="18222" y="12658"/>
                      <a:pt x="15332" y="8444"/>
                    </a:cubicBezTo>
                    <a:cubicBezTo>
                      <a:pt x="11416" y="2711"/>
                      <a:pt x="2186" y="1"/>
                      <a:pt x="2186" y="1"/>
                    </a:cubicBezTo>
                    <a:close/>
                  </a:path>
                </a:pathLst>
              </a:custGeom>
              <a:solidFill>
                <a:srgbClr val="8285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>
                <a:off x="7647563" y="3142988"/>
                <a:ext cx="333050" cy="231675"/>
              </a:xfrm>
              <a:custGeom>
                <a:rect b="b" l="l" r="r" t="t"/>
                <a:pathLst>
                  <a:path extrusionOk="0" h="9267" w="13322">
                    <a:moveTo>
                      <a:pt x="1" y="1"/>
                    </a:moveTo>
                    <a:lnTo>
                      <a:pt x="1" y="1"/>
                    </a:lnTo>
                    <a:cubicBezTo>
                      <a:pt x="193" y="141"/>
                      <a:pt x="316" y="228"/>
                      <a:pt x="543" y="333"/>
                    </a:cubicBezTo>
                    <a:cubicBezTo>
                      <a:pt x="578" y="351"/>
                      <a:pt x="630" y="368"/>
                      <a:pt x="683" y="403"/>
                    </a:cubicBezTo>
                    <a:cubicBezTo>
                      <a:pt x="875" y="490"/>
                      <a:pt x="1102" y="595"/>
                      <a:pt x="1347" y="718"/>
                    </a:cubicBezTo>
                    <a:cubicBezTo>
                      <a:pt x="2169" y="1120"/>
                      <a:pt x="3113" y="1609"/>
                      <a:pt x="4004" y="2116"/>
                    </a:cubicBezTo>
                    <a:cubicBezTo>
                      <a:pt x="4441" y="2361"/>
                      <a:pt x="4878" y="2606"/>
                      <a:pt x="5280" y="2850"/>
                    </a:cubicBezTo>
                    <a:cubicBezTo>
                      <a:pt x="5473" y="2973"/>
                      <a:pt x="5665" y="3095"/>
                      <a:pt x="5840" y="3200"/>
                    </a:cubicBezTo>
                    <a:cubicBezTo>
                      <a:pt x="6014" y="3305"/>
                      <a:pt x="6172" y="3410"/>
                      <a:pt x="6329" y="3515"/>
                    </a:cubicBezTo>
                    <a:cubicBezTo>
                      <a:pt x="6941" y="3899"/>
                      <a:pt x="7326" y="4162"/>
                      <a:pt x="7326" y="4162"/>
                    </a:cubicBezTo>
                    <a:cubicBezTo>
                      <a:pt x="7326" y="4162"/>
                      <a:pt x="7413" y="4231"/>
                      <a:pt x="7588" y="4354"/>
                    </a:cubicBezTo>
                    <a:cubicBezTo>
                      <a:pt x="7745" y="4459"/>
                      <a:pt x="8007" y="4634"/>
                      <a:pt x="8287" y="4843"/>
                    </a:cubicBezTo>
                    <a:cubicBezTo>
                      <a:pt x="8567" y="5071"/>
                      <a:pt x="8916" y="5315"/>
                      <a:pt x="9283" y="5595"/>
                    </a:cubicBezTo>
                    <a:cubicBezTo>
                      <a:pt x="9633" y="5892"/>
                      <a:pt x="10035" y="6189"/>
                      <a:pt x="10420" y="6521"/>
                    </a:cubicBezTo>
                    <a:cubicBezTo>
                      <a:pt x="10612" y="6696"/>
                      <a:pt x="10804" y="6871"/>
                      <a:pt x="10997" y="7028"/>
                    </a:cubicBezTo>
                    <a:lnTo>
                      <a:pt x="11294" y="7291"/>
                    </a:lnTo>
                    <a:cubicBezTo>
                      <a:pt x="11381" y="7378"/>
                      <a:pt x="11469" y="7465"/>
                      <a:pt x="11556" y="7553"/>
                    </a:cubicBezTo>
                    <a:cubicBezTo>
                      <a:pt x="11748" y="7728"/>
                      <a:pt x="11923" y="7903"/>
                      <a:pt x="12098" y="8077"/>
                    </a:cubicBezTo>
                    <a:cubicBezTo>
                      <a:pt x="12185" y="8165"/>
                      <a:pt x="12273" y="8235"/>
                      <a:pt x="12360" y="8322"/>
                    </a:cubicBezTo>
                    <a:cubicBezTo>
                      <a:pt x="12430" y="8409"/>
                      <a:pt x="12500" y="8497"/>
                      <a:pt x="12587" y="8567"/>
                    </a:cubicBezTo>
                    <a:cubicBezTo>
                      <a:pt x="12692" y="8707"/>
                      <a:pt x="12797" y="8812"/>
                      <a:pt x="12832" y="8864"/>
                    </a:cubicBezTo>
                    <a:cubicBezTo>
                      <a:pt x="13024" y="9039"/>
                      <a:pt x="13147" y="9144"/>
                      <a:pt x="13322" y="9266"/>
                    </a:cubicBezTo>
                    <a:cubicBezTo>
                      <a:pt x="13217" y="9056"/>
                      <a:pt x="13147" y="8934"/>
                      <a:pt x="12972" y="8742"/>
                    </a:cubicBezTo>
                    <a:cubicBezTo>
                      <a:pt x="12920" y="8689"/>
                      <a:pt x="12815" y="8584"/>
                      <a:pt x="12710" y="8462"/>
                    </a:cubicBezTo>
                    <a:cubicBezTo>
                      <a:pt x="12622" y="8375"/>
                      <a:pt x="12552" y="8287"/>
                      <a:pt x="12483" y="8200"/>
                    </a:cubicBezTo>
                    <a:cubicBezTo>
                      <a:pt x="12395" y="8112"/>
                      <a:pt x="12308" y="8042"/>
                      <a:pt x="12220" y="7955"/>
                    </a:cubicBezTo>
                    <a:cubicBezTo>
                      <a:pt x="12046" y="7780"/>
                      <a:pt x="11871" y="7605"/>
                      <a:pt x="11678" y="7431"/>
                    </a:cubicBezTo>
                    <a:cubicBezTo>
                      <a:pt x="11591" y="7343"/>
                      <a:pt x="11504" y="7256"/>
                      <a:pt x="11399" y="7168"/>
                    </a:cubicBezTo>
                    <a:lnTo>
                      <a:pt x="11119" y="6906"/>
                    </a:lnTo>
                    <a:cubicBezTo>
                      <a:pt x="10927" y="6731"/>
                      <a:pt x="10717" y="6556"/>
                      <a:pt x="10525" y="6399"/>
                    </a:cubicBezTo>
                    <a:cubicBezTo>
                      <a:pt x="10140" y="6049"/>
                      <a:pt x="9738" y="5752"/>
                      <a:pt x="9388" y="5455"/>
                    </a:cubicBezTo>
                    <a:cubicBezTo>
                      <a:pt x="9021" y="5175"/>
                      <a:pt x="8672" y="4931"/>
                      <a:pt x="8392" y="4703"/>
                    </a:cubicBezTo>
                    <a:cubicBezTo>
                      <a:pt x="8095" y="4494"/>
                      <a:pt x="7850" y="4336"/>
                      <a:pt x="7675" y="4214"/>
                    </a:cubicBezTo>
                    <a:cubicBezTo>
                      <a:pt x="7518" y="4092"/>
                      <a:pt x="7413" y="4022"/>
                      <a:pt x="7413" y="4022"/>
                    </a:cubicBezTo>
                    <a:cubicBezTo>
                      <a:pt x="7413" y="4022"/>
                      <a:pt x="7028" y="3759"/>
                      <a:pt x="6417" y="3375"/>
                    </a:cubicBezTo>
                    <a:cubicBezTo>
                      <a:pt x="6277" y="3270"/>
                      <a:pt x="6102" y="3165"/>
                      <a:pt x="5927" y="3060"/>
                    </a:cubicBezTo>
                    <a:cubicBezTo>
                      <a:pt x="5752" y="2938"/>
                      <a:pt x="5560" y="2833"/>
                      <a:pt x="5368" y="2711"/>
                    </a:cubicBezTo>
                    <a:cubicBezTo>
                      <a:pt x="4966" y="2466"/>
                      <a:pt x="4529" y="2221"/>
                      <a:pt x="4092" y="1959"/>
                    </a:cubicBezTo>
                    <a:cubicBezTo>
                      <a:pt x="3200" y="1452"/>
                      <a:pt x="2238" y="962"/>
                      <a:pt x="1434" y="560"/>
                    </a:cubicBezTo>
                    <a:cubicBezTo>
                      <a:pt x="1172" y="438"/>
                      <a:pt x="945" y="333"/>
                      <a:pt x="753" y="246"/>
                    </a:cubicBezTo>
                    <a:cubicBezTo>
                      <a:pt x="700" y="211"/>
                      <a:pt x="648" y="193"/>
                      <a:pt x="613" y="176"/>
                    </a:cubicBezTo>
                    <a:cubicBezTo>
                      <a:pt x="385" y="71"/>
                      <a:pt x="228" y="36"/>
                      <a:pt x="1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5"/>
              <p:cNvSpPr/>
              <p:nvPr/>
            </p:nvSpPr>
            <p:spPr>
              <a:xfrm>
                <a:off x="7656313" y="3114363"/>
                <a:ext cx="542375" cy="259925"/>
              </a:xfrm>
              <a:custGeom>
                <a:rect b="b" l="l" r="r" t="t"/>
                <a:pathLst>
                  <a:path extrusionOk="0" h="10397" w="21695">
                    <a:moveTo>
                      <a:pt x="1301" y="0"/>
                    </a:moveTo>
                    <a:cubicBezTo>
                      <a:pt x="688" y="0"/>
                      <a:pt x="333" y="10"/>
                      <a:pt x="333" y="10"/>
                    </a:cubicBezTo>
                    <a:lnTo>
                      <a:pt x="1" y="1006"/>
                    </a:lnTo>
                    <a:cubicBezTo>
                      <a:pt x="8580" y="8602"/>
                      <a:pt x="13530" y="10396"/>
                      <a:pt x="16307" y="10396"/>
                    </a:cubicBezTo>
                    <a:cubicBezTo>
                      <a:pt x="18413" y="10396"/>
                      <a:pt x="19268" y="9364"/>
                      <a:pt x="19510" y="9048"/>
                    </a:cubicBezTo>
                    <a:cubicBezTo>
                      <a:pt x="20087" y="8313"/>
                      <a:pt x="21695" y="5114"/>
                      <a:pt x="16503" y="2422"/>
                    </a:cubicBezTo>
                    <a:cubicBezTo>
                      <a:pt x="12245" y="200"/>
                      <a:pt x="4095" y="0"/>
                      <a:pt x="1301" y="0"/>
                    </a:cubicBezTo>
                    <a:close/>
                  </a:path>
                </a:pathLst>
              </a:custGeom>
              <a:solidFill>
                <a:srgbClr val="384B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5"/>
              <p:cNvSpPr/>
              <p:nvPr/>
            </p:nvSpPr>
            <p:spPr>
              <a:xfrm>
                <a:off x="7444713" y="3190638"/>
                <a:ext cx="280250" cy="543600"/>
              </a:xfrm>
              <a:custGeom>
                <a:rect b="b" l="l" r="r" t="t"/>
                <a:pathLst>
                  <a:path extrusionOk="0" h="21744" w="11210">
                    <a:moveTo>
                      <a:pt x="6734" y="0"/>
                    </a:moveTo>
                    <a:lnTo>
                      <a:pt x="3133" y="612"/>
                    </a:lnTo>
                    <a:cubicBezTo>
                      <a:pt x="3133" y="612"/>
                      <a:pt x="1664" y="3532"/>
                      <a:pt x="843" y="6486"/>
                    </a:cubicBezTo>
                    <a:cubicBezTo>
                      <a:pt x="0" y="9515"/>
                      <a:pt x="839" y="21744"/>
                      <a:pt x="4819" y="21744"/>
                    </a:cubicBezTo>
                    <a:cubicBezTo>
                      <a:pt x="5134" y="21744"/>
                      <a:pt x="5469" y="21667"/>
                      <a:pt x="5825" y="21502"/>
                    </a:cubicBezTo>
                    <a:cubicBezTo>
                      <a:pt x="10667" y="19247"/>
                      <a:pt x="11209" y="10804"/>
                      <a:pt x="9443" y="6923"/>
                    </a:cubicBezTo>
                    <a:cubicBezTo>
                      <a:pt x="7678" y="3042"/>
                      <a:pt x="6734" y="0"/>
                      <a:pt x="6734" y="0"/>
                    </a:cubicBezTo>
                    <a:close/>
                  </a:path>
                </a:pathLst>
              </a:custGeom>
              <a:solidFill>
                <a:srgbClr val="8285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5"/>
              <p:cNvSpPr/>
              <p:nvPr/>
            </p:nvSpPr>
            <p:spPr>
              <a:xfrm>
                <a:off x="7581138" y="3195438"/>
                <a:ext cx="45050" cy="436625"/>
              </a:xfrm>
              <a:custGeom>
                <a:rect b="b" l="l" r="r" t="t"/>
                <a:pathLst>
                  <a:path extrusionOk="0" h="17465" w="1802">
                    <a:moveTo>
                      <a:pt x="1" y="1"/>
                    </a:moveTo>
                    <a:cubicBezTo>
                      <a:pt x="1" y="228"/>
                      <a:pt x="18" y="385"/>
                      <a:pt x="71" y="630"/>
                    </a:cubicBezTo>
                    <a:cubicBezTo>
                      <a:pt x="123" y="805"/>
                      <a:pt x="210" y="1137"/>
                      <a:pt x="315" y="1557"/>
                    </a:cubicBezTo>
                    <a:cubicBezTo>
                      <a:pt x="543" y="2518"/>
                      <a:pt x="787" y="3672"/>
                      <a:pt x="962" y="4773"/>
                    </a:cubicBezTo>
                    <a:cubicBezTo>
                      <a:pt x="1172" y="5874"/>
                      <a:pt x="1312" y="6941"/>
                      <a:pt x="1399" y="7727"/>
                    </a:cubicBezTo>
                    <a:cubicBezTo>
                      <a:pt x="1469" y="8514"/>
                      <a:pt x="1504" y="9021"/>
                      <a:pt x="1504" y="9021"/>
                    </a:cubicBezTo>
                    <a:cubicBezTo>
                      <a:pt x="1504" y="9021"/>
                      <a:pt x="1557" y="9528"/>
                      <a:pt x="1592" y="10315"/>
                    </a:cubicBezTo>
                    <a:cubicBezTo>
                      <a:pt x="1609" y="11101"/>
                      <a:pt x="1626" y="12168"/>
                      <a:pt x="1539" y="13286"/>
                    </a:cubicBezTo>
                    <a:cubicBezTo>
                      <a:pt x="1487" y="13846"/>
                      <a:pt x="1417" y="14405"/>
                      <a:pt x="1312" y="14947"/>
                    </a:cubicBezTo>
                    <a:cubicBezTo>
                      <a:pt x="1259" y="15227"/>
                      <a:pt x="1207" y="15489"/>
                      <a:pt x="1154" y="15751"/>
                    </a:cubicBezTo>
                    <a:cubicBezTo>
                      <a:pt x="1120" y="15874"/>
                      <a:pt x="1085" y="16014"/>
                      <a:pt x="1050" y="16136"/>
                    </a:cubicBezTo>
                    <a:cubicBezTo>
                      <a:pt x="1032" y="16188"/>
                      <a:pt x="1015" y="16258"/>
                      <a:pt x="997" y="16311"/>
                    </a:cubicBezTo>
                    <a:cubicBezTo>
                      <a:pt x="980" y="16363"/>
                      <a:pt x="962" y="16433"/>
                      <a:pt x="945" y="16486"/>
                    </a:cubicBezTo>
                    <a:cubicBezTo>
                      <a:pt x="892" y="16643"/>
                      <a:pt x="840" y="16783"/>
                      <a:pt x="822" y="16853"/>
                    </a:cubicBezTo>
                    <a:cubicBezTo>
                      <a:pt x="735" y="17080"/>
                      <a:pt x="700" y="17237"/>
                      <a:pt x="682" y="17465"/>
                    </a:cubicBezTo>
                    <a:cubicBezTo>
                      <a:pt x="805" y="17272"/>
                      <a:pt x="892" y="17150"/>
                      <a:pt x="980" y="16905"/>
                    </a:cubicBezTo>
                    <a:cubicBezTo>
                      <a:pt x="1015" y="16835"/>
                      <a:pt x="1050" y="16695"/>
                      <a:pt x="1102" y="16538"/>
                    </a:cubicBezTo>
                    <a:cubicBezTo>
                      <a:pt x="1120" y="16468"/>
                      <a:pt x="1137" y="16416"/>
                      <a:pt x="1154" y="16363"/>
                    </a:cubicBezTo>
                    <a:cubicBezTo>
                      <a:pt x="1189" y="16311"/>
                      <a:pt x="1189" y="16241"/>
                      <a:pt x="1207" y="16171"/>
                    </a:cubicBezTo>
                    <a:cubicBezTo>
                      <a:pt x="1242" y="16049"/>
                      <a:pt x="1277" y="15926"/>
                      <a:pt x="1312" y="15786"/>
                    </a:cubicBezTo>
                    <a:cubicBezTo>
                      <a:pt x="1382" y="15524"/>
                      <a:pt x="1434" y="15262"/>
                      <a:pt x="1487" y="14982"/>
                    </a:cubicBezTo>
                    <a:cubicBezTo>
                      <a:pt x="1574" y="14423"/>
                      <a:pt x="1661" y="13863"/>
                      <a:pt x="1696" y="13304"/>
                    </a:cubicBezTo>
                    <a:cubicBezTo>
                      <a:pt x="1801" y="12168"/>
                      <a:pt x="1784" y="11101"/>
                      <a:pt x="1749" y="10297"/>
                    </a:cubicBezTo>
                    <a:cubicBezTo>
                      <a:pt x="1731" y="9511"/>
                      <a:pt x="1679" y="9004"/>
                      <a:pt x="1679" y="9004"/>
                    </a:cubicBezTo>
                    <a:cubicBezTo>
                      <a:pt x="1679" y="9004"/>
                      <a:pt x="1644" y="8497"/>
                      <a:pt x="1557" y="7710"/>
                    </a:cubicBezTo>
                    <a:cubicBezTo>
                      <a:pt x="1487" y="6923"/>
                      <a:pt x="1329" y="5857"/>
                      <a:pt x="1137" y="4738"/>
                    </a:cubicBezTo>
                    <a:cubicBezTo>
                      <a:pt x="945" y="3637"/>
                      <a:pt x="700" y="2483"/>
                      <a:pt x="473" y="1522"/>
                    </a:cubicBezTo>
                    <a:cubicBezTo>
                      <a:pt x="403" y="1224"/>
                      <a:pt x="333" y="962"/>
                      <a:pt x="280" y="735"/>
                    </a:cubicBezTo>
                    <a:cubicBezTo>
                      <a:pt x="263" y="682"/>
                      <a:pt x="245" y="630"/>
                      <a:pt x="245" y="595"/>
                    </a:cubicBezTo>
                    <a:cubicBezTo>
                      <a:pt x="176" y="333"/>
                      <a:pt x="106" y="210"/>
                      <a:pt x="1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5"/>
              <p:cNvSpPr/>
              <p:nvPr/>
            </p:nvSpPr>
            <p:spPr>
              <a:xfrm>
                <a:off x="7571088" y="3181888"/>
                <a:ext cx="397275" cy="481675"/>
              </a:xfrm>
              <a:custGeom>
                <a:rect b="b" l="l" r="r" t="t"/>
                <a:pathLst>
                  <a:path extrusionOk="0" h="19267" w="15891">
                    <a:moveTo>
                      <a:pt x="1889" y="1"/>
                    </a:moveTo>
                    <a:lnTo>
                      <a:pt x="1" y="560"/>
                    </a:lnTo>
                    <a:cubicBezTo>
                      <a:pt x="1" y="560"/>
                      <a:pt x="455" y="10647"/>
                      <a:pt x="7168" y="16958"/>
                    </a:cubicBezTo>
                    <a:cubicBezTo>
                      <a:pt x="8823" y="18518"/>
                      <a:pt x="10470" y="19267"/>
                      <a:pt x="11735" y="19267"/>
                    </a:cubicBezTo>
                    <a:cubicBezTo>
                      <a:pt x="15600" y="19267"/>
                      <a:pt x="15891" y="12264"/>
                      <a:pt x="1889" y="1"/>
                    </a:cubicBezTo>
                    <a:close/>
                  </a:path>
                </a:pathLst>
              </a:custGeom>
              <a:solidFill>
                <a:srgbClr val="384B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5"/>
              <p:cNvSpPr/>
              <p:nvPr/>
            </p:nvSpPr>
            <p:spPr>
              <a:xfrm>
                <a:off x="6936013" y="3172713"/>
                <a:ext cx="587025" cy="367275"/>
              </a:xfrm>
              <a:custGeom>
                <a:rect b="b" l="l" r="r" t="t"/>
                <a:pathLst>
                  <a:path extrusionOk="0" h="14691" w="23481">
                    <a:moveTo>
                      <a:pt x="21645" y="1"/>
                    </a:moveTo>
                    <a:cubicBezTo>
                      <a:pt x="21645" y="1"/>
                      <a:pt x="17327" y="1137"/>
                      <a:pt x="12223" y="3829"/>
                    </a:cubicBezTo>
                    <a:cubicBezTo>
                      <a:pt x="7700" y="6207"/>
                      <a:pt x="1" y="14691"/>
                      <a:pt x="5937" y="14691"/>
                    </a:cubicBezTo>
                    <a:cubicBezTo>
                      <a:pt x="6678" y="14691"/>
                      <a:pt x="7632" y="14558"/>
                      <a:pt x="8831" y="14265"/>
                    </a:cubicBezTo>
                    <a:cubicBezTo>
                      <a:pt x="19635" y="11608"/>
                      <a:pt x="23481" y="1329"/>
                      <a:pt x="23481" y="1329"/>
                    </a:cubicBezTo>
                    <a:lnTo>
                      <a:pt x="21645" y="1"/>
                    </a:lnTo>
                    <a:close/>
                  </a:path>
                </a:pathLst>
              </a:custGeom>
              <a:solidFill>
                <a:srgbClr val="384B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5"/>
              <p:cNvSpPr/>
              <p:nvPr/>
            </p:nvSpPr>
            <p:spPr>
              <a:xfrm>
                <a:off x="7111763" y="3194563"/>
                <a:ext cx="391625" cy="278425"/>
              </a:xfrm>
              <a:custGeom>
                <a:rect b="b" l="l" r="r" t="t"/>
                <a:pathLst>
                  <a:path extrusionOk="0" h="11137" w="15665">
                    <a:moveTo>
                      <a:pt x="15664" y="1"/>
                    </a:moveTo>
                    <a:lnTo>
                      <a:pt x="15664" y="1"/>
                    </a:lnTo>
                    <a:cubicBezTo>
                      <a:pt x="15472" y="106"/>
                      <a:pt x="15349" y="193"/>
                      <a:pt x="15157" y="368"/>
                    </a:cubicBezTo>
                    <a:cubicBezTo>
                      <a:pt x="15017" y="490"/>
                      <a:pt x="14738" y="735"/>
                      <a:pt x="14405" y="1050"/>
                    </a:cubicBezTo>
                    <a:cubicBezTo>
                      <a:pt x="13584" y="1784"/>
                      <a:pt x="12605" y="2623"/>
                      <a:pt x="11661" y="3410"/>
                    </a:cubicBezTo>
                    <a:cubicBezTo>
                      <a:pt x="9755" y="4983"/>
                      <a:pt x="7955" y="6312"/>
                      <a:pt x="7955" y="6312"/>
                    </a:cubicBezTo>
                    <a:cubicBezTo>
                      <a:pt x="7955" y="6312"/>
                      <a:pt x="7500" y="6626"/>
                      <a:pt x="6784" y="7133"/>
                    </a:cubicBezTo>
                    <a:cubicBezTo>
                      <a:pt x="6434" y="7378"/>
                      <a:pt x="5997" y="7675"/>
                      <a:pt x="5542" y="7972"/>
                    </a:cubicBezTo>
                    <a:cubicBezTo>
                      <a:pt x="5070" y="8287"/>
                      <a:pt x="4563" y="8602"/>
                      <a:pt x="4039" y="8934"/>
                    </a:cubicBezTo>
                    <a:cubicBezTo>
                      <a:pt x="3777" y="9091"/>
                      <a:pt x="3515" y="9248"/>
                      <a:pt x="3235" y="9406"/>
                    </a:cubicBezTo>
                    <a:cubicBezTo>
                      <a:pt x="2973" y="9563"/>
                      <a:pt x="2710" y="9720"/>
                      <a:pt x="2431" y="9860"/>
                    </a:cubicBezTo>
                    <a:cubicBezTo>
                      <a:pt x="2151" y="10000"/>
                      <a:pt x="1889" y="10140"/>
                      <a:pt x="1627" y="10280"/>
                    </a:cubicBezTo>
                    <a:cubicBezTo>
                      <a:pt x="1504" y="10332"/>
                      <a:pt x="1382" y="10420"/>
                      <a:pt x="1242" y="10472"/>
                    </a:cubicBezTo>
                    <a:cubicBezTo>
                      <a:pt x="1120" y="10524"/>
                      <a:pt x="997" y="10577"/>
                      <a:pt x="875" y="10629"/>
                    </a:cubicBezTo>
                    <a:cubicBezTo>
                      <a:pt x="717" y="10717"/>
                      <a:pt x="595" y="10769"/>
                      <a:pt x="525" y="10804"/>
                    </a:cubicBezTo>
                    <a:cubicBezTo>
                      <a:pt x="298" y="10909"/>
                      <a:pt x="176" y="10996"/>
                      <a:pt x="1" y="11136"/>
                    </a:cubicBezTo>
                    <a:cubicBezTo>
                      <a:pt x="211" y="11101"/>
                      <a:pt x="368" y="11066"/>
                      <a:pt x="595" y="10962"/>
                    </a:cubicBezTo>
                    <a:cubicBezTo>
                      <a:pt x="665" y="10927"/>
                      <a:pt x="787" y="10857"/>
                      <a:pt x="945" y="10787"/>
                    </a:cubicBezTo>
                    <a:cubicBezTo>
                      <a:pt x="1067" y="10734"/>
                      <a:pt x="1189" y="10682"/>
                      <a:pt x="1312" y="10629"/>
                    </a:cubicBezTo>
                    <a:cubicBezTo>
                      <a:pt x="1452" y="10559"/>
                      <a:pt x="1574" y="10490"/>
                      <a:pt x="1714" y="10420"/>
                    </a:cubicBezTo>
                    <a:cubicBezTo>
                      <a:pt x="1976" y="10297"/>
                      <a:pt x="2238" y="10140"/>
                      <a:pt x="2518" y="10000"/>
                    </a:cubicBezTo>
                    <a:cubicBezTo>
                      <a:pt x="2780" y="9860"/>
                      <a:pt x="3060" y="9703"/>
                      <a:pt x="3322" y="9546"/>
                    </a:cubicBezTo>
                    <a:cubicBezTo>
                      <a:pt x="3584" y="9388"/>
                      <a:pt x="3864" y="9231"/>
                      <a:pt x="4126" y="9074"/>
                    </a:cubicBezTo>
                    <a:cubicBezTo>
                      <a:pt x="4651" y="8741"/>
                      <a:pt x="5158" y="8427"/>
                      <a:pt x="5630" y="8130"/>
                    </a:cubicBezTo>
                    <a:cubicBezTo>
                      <a:pt x="6102" y="7815"/>
                      <a:pt x="6521" y="7518"/>
                      <a:pt x="6888" y="7273"/>
                    </a:cubicBezTo>
                    <a:cubicBezTo>
                      <a:pt x="7588" y="6766"/>
                      <a:pt x="8042" y="6451"/>
                      <a:pt x="8042" y="6451"/>
                    </a:cubicBezTo>
                    <a:cubicBezTo>
                      <a:pt x="8042" y="6451"/>
                      <a:pt x="9860" y="5123"/>
                      <a:pt x="11766" y="3549"/>
                    </a:cubicBezTo>
                    <a:cubicBezTo>
                      <a:pt x="12727" y="2763"/>
                      <a:pt x="13706" y="1906"/>
                      <a:pt x="14510" y="1172"/>
                    </a:cubicBezTo>
                    <a:cubicBezTo>
                      <a:pt x="14860" y="875"/>
                      <a:pt x="15140" y="613"/>
                      <a:pt x="15279" y="490"/>
                    </a:cubicBezTo>
                    <a:cubicBezTo>
                      <a:pt x="15454" y="315"/>
                      <a:pt x="15559" y="176"/>
                      <a:pt x="15664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5"/>
              <p:cNvSpPr/>
              <p:nvPr/>
            </p:nvSpPr>
            <p:spPr>
              <a:xfrm>
                <a:off x="7162913" y="3205938"/>
                <a:ext cx="360125" cy="285400"/>
              </a:xfrm>
              <a:custGeom>
                <a:rect b="b" l="l" r="r" t="t"/>
                <a:pathLst>
                  <a:path extrusionOk="0" h="11416" w="14405">
                    <a:moveTo>
                      <a:pt x="14405" y="0"/>
                    </a:moveTo>
                    <a:lnTo>
                      <a:pt x="14405" y="0"/>
                    </a:lnTo>
                    <a:cubicBezTo>
                      <a:pt x="14230" y="140"/>
                      <a:pt x="14108" y="228"/>
                      <a:pt x="13950" y="437"/>
                    </a:cubicBezTo>
                    <a:cubicBezTo>
                      <a:pt x="13828" y="577"/>
                      <a:pt x="13601" y="857"/>
                      <a:pt x="13303" y="1189"/>
                    </a:cubicBezTo>
                    <a:cubicBezTo>
                      <a:pt x="12639" y="1993"/>
                      <a:pt x="11800" y="2920"/>
                      <a:pt x="10978" y="3759"/>
                    </a:cubicBezTo>
                    <a:cubicBezTo>
                      <a:pt x="10157" y="4615"/>
                      <a:pt x="9318" y="5385"/>
                      <a:pt x="8706" y="5944"/>
                    </a:cubicBezTo>
                    <a:cubicBezTo>
                      <a:pt x="8076" y="6486"/>
                      <a:pt x="7657" y="6835"/>
                      <a:pt x="7657" y="6835"/>
                    </a:cubicBezTo>
                    <a:cubicBezTo>
                      <a:pt x="7657" y="6835"/>
                      <a:pt x="7255" y="7185"/>
                      <a:pt x="6591" y="7692"/>
                    </a:cubicBezTo>
                    <a:cubicBezTo>
                      <a:pt x="5926" y="8199"/>
                      <a:pt x="5017" y="8863"/>
                      <a:pt x="4003" y="9475"/>
                    </a:cubicBezTo>
                    <a:cubicBezTo>
                      <a:pt x="3496" y="9772"/>
                      <a:pt x="2972" y="10069"/>
                      <a:pt x="2447" y="10332"/>
                    </a:cubicBezTo>
                    <a:cubicBezTo>
                      <a:pt x="2308" y="10402"/>
                      <a:pt x="2185" y="10454"/>
                      <a:pt x="2045" y="10524"/>
                    </a:cubicBezTo>
                    <a:cubicBezTo>
                      <a:pt x="1923" y="10576"/>
                      <a:pt x="1783" y="10646"/>
                      <a:pt x="1661" y="10699"/>
                    </a:cubicBezTo>
                    <a:cubicBezTo>
                      <a:pt x="1538" y="10751"/>
                      <a:pt x="1416" y="10804"/>
                      <a:pt x="1276" y="10856"/>
                    </a:cubicBezTo>
                    <a:cubicBezTo>
                      <a:pt x="1154" y="10909"/>
                      <a:pt x="1031" y="10961"/>
                      <a:pt x="927" y="10996"/>
                    </a:cubicBezTo>
                    <a:cubicBezTo>
                      <a:pt x="769" y="11066"/>
                      <a:pt x="629" y="11118"/>
                      <a:pt x="559" y="11136"/>
                    </a:cubicBezTo>
                    <a:cubicBezTo>
                      <a:pt x="315" y="11223"/>
                      <a:pt x="192" y="11293"/>
                      <a:pt x="0" y="11416"/>
                    </a:cubicBezTo>
                    <a:cubicBezTo>
                      <a:pt x="210" y="11398"/>
                      <a:pt x="367" y="11381"/>
                      <a:pt x="612" y="11293"/>
                    </a:cubicBezTo>
                    <a:cubicBezTo>
                      <a:pt x="682" y="11276"/>
                      <a:pt x="822" y="11223"/>
                      <a:pt x="979" y="11153"/>
                    </a:cubicBezTo>
                    <a:cubicBezTo>
                      <a:pt x="1101" y="11118"/>
                      <a:pt x="1224" y="11066"/>
                      <a:pt x="1346" y="11013"/>
                    </a:cubicBezTo>
                    <a:cubicBezTo>
                      <a:pt x="1469" y="10979"/>
                      <a:pt x="1608" y="10909"/>
                      <a:pt x="1731" y="10856"/>
                    </a:cubicBezTo>
                    <a:cubicBezTo>
                      <a:pt x="1853" y="10804"/>
                      <a:pt x="1993" y="10734"/>
                      <a:pt x="2133" y="10681"/>
                    </a:cubicBezTo>
                    <a:cubicBezTo>
                      <a:pt x="2255" y="10611"/>
                      <a:pt x="2395" y="10541"/>
                      <a:pt x="2517" y="10489"/>
                    </a:cubicBezTo>
                    <a:cubicBezTo>
                      <a:pt x="3059" y="10227"/>
                      <a:pt x="3584" y="9930"/>
                      <a:pt x="4091" y="9615"/>
                    </a:cubicBezTo>
                    <a:cubicBezTo>
                      <a:pt x="5105" y="9003"/>
                      <a:pt x="6031" y="8339"/>
                      <a:pt x="6695" y="7832"/>
                    </a:cubicBezTo>
                    <a:cubicBezTo>
                      <a:pt x="7360" y="7307"/>
                      <a:pt x="7779" y="6958"/>
                      <a:pt x="7779" y="6958"/>
                    </a:cubicBezTo>
                    <a:cubicBezTo>
                      <a:pt x="7779" y="6958"/>
                      <a:pt x="8199" y="6626"/>
                      <a:pt x="8811" y="6066"/>
                    </a:cubicBezTo>
                    <a:cubicBezTo>
                      <a:pt x="9440" y="5507"/>
                      <a:pt x="10262" y="4738"/>
                      <a:pt x="11101" y="3881"/>
                    </a:cubicBezTo>
                    <a:cubicBezTo>
                      <a:pt x="11922" y="3025"/>
                      <a:pt x="12761" y="2116"/>
                      <a:pt x="13443" y="1311"/>
                    </a:cubicBezTo>
                    <a:cubicBezTo>
                      <a:pt x="13636" y="1067"/>
                      <a:pt x="13828" y="839"/>
                      <a:pt x="13985" y="665"/>
                    </a:cubicBezTo>
                    <a:cubicBezTo>
                      <a:pt x="14020" y="612"/>
                      <a:pt x="14055" y="577"/>
                      <a:pt x="14073" y="542"/>
                    </a:cubicBezTo>
                    <a:cubicBezTo>
                      <a:pt x="14247" y="332"/>
                      <a:pt x="14317" y="193"/>
                      <a:pt x="14405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5"/>
              <p:cNvSpPr/>
              <p:nvPr/>
            </p:nvSpPr>
            <p:spPr>
              <a:xfrm>
                <a:off x="6715388" y="3073888"/>
                <a:ext cx="761775" cy="184400"/>
              </a:xfrm>
              <a:custGeom>
                <a:rect b="b" l="l" r="r" t="t"/>
                <a:pathLst>
                  <a:path extrusionOk="0" h="7376" w="30471">
                    <a:moveTo>
                      <a:pt x="21532" y="1"/>
                    </a:moveTo>
                    <a:cubicBezTo>
                      <a:pt x="18189" y="1"/>
                      <a:pt x="14784" y="455"/>
                      <a:pt x="12342" y="877"/>
                    </a:cubicBezTo>
                    <a:cubicBezTo>
                      <a:pt x="7989" y="1629"/>
                      <a:pt x="0" y="3919"/>
                      <a:pt x="9615" y="6611"/>
                    </a:cubicBezTo>
                    <a:cubicBezTo>
                      <a:pt x="11556" y="7157"/>
                      <a:pt x="13562" y="7375"/>
                      <a:pt x="15528" y="7375"/>
                    </a:cubicBezTo>
                    <a:cubicBezTo>
                      <a:pt x="23315" y="7375"/>
                      <a:pt x="30470" y="3954"/>
                      <a:pt x="30470" y="3954"/>
                    </a:cubicBezTo>
                    <a:lnTo>
                      <a:pt x="28774" y="1069"/>
                    </a:lnTo>
                    <a:cubicBezTo>
                      <a:pt x="26726" y="279"/>
                      <a:pt x="24148" y="1"/>
                      <a:pt x="21532" y="1"/>
                    </a:cubicBezTo>
                    <a:close/>
                  </a:path>
                </a:pathLst>
              </a:custGeom>
              <a:solidFill>
                <a:srgbClr val="384B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5"/>
              <p:cNvSpPr/>
              <p:nvPr/>
            </p:nvSpPr>
            <p:spPr>
              <a:xfrm>
                <a:off x="6981538" y="3105138"/>
                <a:ext cx="464150" cy="57550"/>
              </a:xfrm>
              <a:custGeom>
                <a:rect b="b" l="l" r="r" t="t"/>
                <a:pathLst>
                  <a:path extrusionOk="0" h="2302" w="18566">
                    <a:moveTo>
                      <a:pt x="12025" y="0"/>
                    </a:moveTo>
                    <a:cubicBezTo>
                      <a:pt x="11588" y="0"/>
                      <a:pt x="11186" y="4"/>
                      <a:pt x="10839" y="12"/>
                    </a:cubicBezTo>
                    <a:cubicBezTo>
                      <a:pt x="9982" y="29"/>
                      <a:pt x="9440" y="64"/>
                      <a:pt x="9440" y="64"/>
                    </a:cubicBezTo>
                    <a:cubicBezTo>
                      <a:pt x="9440" y="64"/>
                      <a:pt x="8881" y="99"/>
                      <a:pt x="8042" y="169"/>
                    </a:cubicBezTo>
                    <a:cubicBezTo>
                      <a:pt x="7185" y="239"/>
                      <a:pt x="6049" y="361"/>
                      <a:pt x="4860" y="588"/>
                    </a:cubicBezTo>
                    <a:cubicBezTo>
                      <a:pt x="3671" y="798"/>
                      <a:pt x="2448" y="1130"/>
                      <a:pt x="1434" y="1515"/>
                    </a:cubicBezTo>
                    <a:cubicBezTo>
                      <a:pt x="1311" y="1567"/>
                      <a:pt x="1189" y="1620"/>
                      <a:pt x="1067" y="1672"/>
                    </a:cubicBezTo>
                    <a:cubicBezTo>
                      <a:pt x="962" y="1725"/>
                      <a:pt x="857" y="1760"/>
                      <a:pt x="752" y="1812"/>
                    </a:cubicBezTo>
                    <a:cubicBezTo>
                      <a:pt x="717" y="1830"/>
                      <a:pt x="682" y="1847"/>
                      <a:pt x="647" y="1865"/>
                    </a:cubicBezTo>
                    <a:cubicBezTo>
                      <a:pt x="595" y="1882"/>
                      <a:pt x="542" y="1900"/>
                      <a:pt x="507" y="1917"/>
                    </a:cubicBezTo>
                    <a:cubicBezTo>
                      <a:pt x="280" y="2057"/>
                      <a:pt x="158" y="2144"/>
                      <a:pt x="0" y="2302"/>
                    </a:cubicBezTo>
                    <a:cubicBezTo>
                      <a:pt x="210" y="2249"/>
                      <a:pt x="367" y="2197"/>
                      <a:pt x="595" y="2074"/>
                    </a:cubicBezTo>
                    <a:cubicBezTo>
                      <a:pt x="630" y="2057"/>
                      <a:pt x="665" y="2039"/>
                      <a:pt x="735" y="2022"/>
                    </a:cubicBezTo>
                    <a:cubicBezTo>
                      <a:pt x="752" y="2004"/>
                      <a:pt x="787" y="1987"/>
                      <a:pt x="822" y="1969"/>
                    </a:cubicBezTo>
                    <a:cubicBezTo>
                      <a:pt x="927" y="1917"/>
                      <a:pt x="1032" y="1882"/>
                      <a:pt x="1137" y="1830"/>
                    </a:cubicBezTo>
                    <a:cubicBezTo>
                      <a:pt x="1259" y="1777"/>
                      <a:pt x="1381" y="1725"/>
                      <a:pt x="1504" y="1690"/>
                    </a:cubicBezTo>
                    <a:cubicBezTo>
                      <a:pt x="2483" y="1288"/>
                      <a:pt x="3706" y="956"/>
                      <a:pt x="4895" y="746"/>
                    </a:cubicBezTo>
                    <a:cubicBezTo>
                      <a:pt x="6066" y="536"/>
                      <a:pt x="7203" y="414"/>
                      <a:pt x="8059" y="326"/>
                    </a:cubicBezTo>
                    <a:cubicBezTo>
                      <a:pt x="8898" y="256"/>
                      <a:pt x="9440" y="239"/>
                      <a:pt x="9440" y="239"/>
                    </a:cubicBezTo>
                    <a:cubicBezTo>
                      <a:pt x="9440" y="239"/>
                      <a:pt x="9982" y="204"/>
                      <a:pt x="10839" y="186"/>
                    </a:cubicBezTo>
                    <a:cubicBezTo>
                      <a:pt x="11186" y="179"/>
                      <a:pt x="11588" y="175"/>
                      <a:pt x="12025" y="175"/>
                    </a:cubicBezTo>
                    <a:cubicBezTo>
                      <a:pt x="12643" y="175"/>
                      <a:pt x="13331" y="183"/>
                      <a:pt x="14038" y="204"/>
                    </a:cubicBezTo>
                    <a:cubicBezTo>
                      <a:pt x="14632" y="221"/>
                      <a:pt x="15244" y="256"/>
                      <a:pt x="15856" y="291"/>
                    </a:cubicBezTo>
                    <a:cubicBezTo>
                      <a:pt x="16153" y="309"/>
                      <a:pt x="16450" y="326"/>
                      <a:pt x="16730" y="344"/>
                    </a:cubicBezTo>
                    <a:cubicBezTo>
                      <a:pt x="17010" y="361"/>
                      <a:pt x="17272" y="396"/>
                      <a:pt x="17534" y="414"/>
                    </a:cubicBezTo>
                    <a:cubicBezTo>
                      <a:pt x="17709" y="431"/>
                      <a:pt x="17849" y="449"/>
                      <a:pt x="17919" y="449"/>
                    </a:cubicBezTo>
                    <a:cubicBezTo>
                      <a:pt x="17995" y="454"/>
                      <a:pt x="18063" y="456"/>
                      <a:pt x="18126" y="456"/>
                    </a:cubicBezTo>
                    <a:cubicBezTo>
                      <a:pt x="18279" y="456"/>
                      <a:pt x="18405" y="443"/>
                      <a:pt x="18565" y="431"/>
                    </a:cubicBezTo>
                    <a:cubicBezTo>
                      <a:pt x="18356" y="344"/>
                      <a:pt x="18198" y="309"/>
                      <a:pt x="17936" y="274"/>
                    </a:cubicBezTo>
                    <a:cubicBezTo>
                      <a:pt x="17866" y="274"/>
                      <a:pt x="17726" y="256"/>
                      <a:pt x="17552" y="239"/>
                    </a:cubicBezTo>
                    <a:cubicBezTo>
                      <a:pt x="17289" y="221"/>
                      <a:pt x="17027" y="204"/>
                      <a:pt x="16747" y="169"/>
                    </a:cubicBezTo>
                    <a:cubicBezTo>
                      <a:pt x="16450" y="151"/>
                      <a:pt x="16153" y="134"/>
                      <a:pt x="15856" y="116"/>
                    </a:cubicBezTo>
                    <a:cubicBezTo>
                      <a:pt x="15262" y="81"/>
                      <a:pt x="14650" y="47"/>
                      <a:pt x="14038" y="29"/>
                    </a:cubicBezTo>
                    <a:cubicBezTo>
                      <a:pt x="13331" y="9"/>
                      <a:pt x="12643" y="0"/>
                      <a:pt x="12025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5"/>
              <p:cNvSpPr/>
              <p:nvPr/>
            </p:nvSpPr>
            <p:spPr>
              <a:xfrm>
                <a:off x="7029163" y="3139063"/>
                <a:ext cx="425700" cy="90575"/>
              </a:xfrm>
              <a:custGeom>
                <a:rect b="b" l="l" r="r" t="t"/>
                <a:pathLst>
                  <a:path extrusionOk="0" h="3623" w="17028">
                    <a:moveTo>
                      <a:pt x="17028" y="1"/>
                    </a:moveTo>
                    <a:lnTo>
                      <a:pt x="17028" y="1"/>
                    </a:lnTo>
                    <a:cubicBezTo>
                      <a:pt x="16818" y="71"/>
                      <a:pt x="16678" y="123"/>
                      <a:pt x="16451" y="263"/>
                    </a:cubicBezTo>
                    <a:cubicBezTo>
                      <a:pt x="16416" y="280"/>
                      <a:pt x="16363" y="298"/>
                      <a:pt x="16311" y="333"/>
                    </a:cubicBezTo>
                    <a:cubicBezTo>
                      <a:pt x="16293" y="350"/>
                      <a:pt x="16258" y="368"/>
                      <a:pt x="16223" y="403"/>
                    </a:cubicBezTo>
                    <a:cubicBezTo>
                      <a:pt x="16136" y="438"/>
                      <a:pt x="16031" y="508"/>
                      <a:pt x="15944" y="560"/>
                    </a:cubicBezTo>
                    <a:cubicBezTo>
                      <a:pt x="15839" y="612"/>
                      <a:pt x="15734" y="665"/>
                      <a:pt x="15612" y="735"/>
                    </a:cubicBezTo>
                    <a:cubicBezTo>
                      <a:pt x="14738" y="1207"/>
                      <a:pt x="13671" y="1679"/>
                      <a:pt x="12622" y="2081"/>
                    </a:cubicBezTo>
                    <a:cubicBezTo>
                      <a:pt x="11573" y="2465"/>
                      <a:pt x="10542" y="2745"/>
                      <a:pt x="9773" y="2920"/>
                    </a:cubicBezTo>
                    <a:cubicBezTo>
                      <a:pt x="9004" y="3095"/>
                      <a:pt x="8497" y="3182"/>
                      <a:pt x="8497" y="3182"/>
                    </a:cubicBezTo>
                    <a:cubicBezTo>
                      <a:pt x="8497" y="3182"/>
                      <a:pt x="7990" y="3270"/>
                      <a:pt x="7203" y="3357"/>
                    </a:cubicBezTo>
                    <a:cubicBezTo>
                      <a:pt x="6652" y="3407"/>
                      <a:pt x="5939" y="3448"/>
                      <a:pt x="5168" y="3448"/>
                    </a:cubicBezTo>
                    <a:cubicBezTo>
                      <a:pt x="4863" y="3448"/>
                      <a:pt x="4548" y="3442"/>
                      <a:pt x="4231" y="3427"/>
                    </a:cubicBezTo>
                    <a:cubicBezTo>
                      <a:pt x="3952" y="3409"/>
                      <a:pt x="3672" y="3375"/>
                      <a:pt x="3392" y="3357"/>
                    </a:cubicBezTo>
                    <a:cubicBezTo>
                      <a:pt x="3112" y="3322"/>
                      <a:pt x="2833" y="3287"/>
                      <a:pt x="2553" y="3252"/>
                    </a:cubicBezTo>
                    <a:cubicBezTo>
                      <a:pt x="2291" y="3217"/>
                      <a:pt x="2011" y="3165"/>
                      <a:pt x="1749" y="3112"/>
                    </a:cubicBezTo>
                    <a:cubicBezTo>
                      <a:pt x="1487" y="3060"/>
                      <a:pt x="1242" y="3007"/>
                      <a:pt x="1015" y="2955"/>
                    </a:cubicBezTo>
                    <a:cubicBezTo>
                      <a:pt x="840" y="2920"/>
                      <a:pt x="700" y="2885"/>
                      <a:pt x="630" y="2868"/>
                    </a:cubicBezTo>
                    <a:cubicBezTo>
                      <a:pt x="385" y="2798"/>
                      <a:pt x="228" y="2780"/>
                      <a:pt x="1" y="2780"/>
                    </a:cubicBezTo>
                    <a:cubicBezTo>
                      <a:pt x="211" y="2885"/>
                      <a:pt x="333" y="2955"/>
                      <a:pt x="595" y="3025"/>
                    </a:cubicBezTo>
                    <a:cubicBezTo>
                      <a:pt x="665" y="3042"/>
                      <a:pt x="805" y="3095"/>
                      <a:pt x="962" y="3130"/>
                    </a:cubicBezTo>
                    <a:cubicBezTo>
                      <a:pt x="1207" y="3182"/>
                      <a:pt x="1452" y="3235"/>
                      <a:pt x="1714" y="3287"/>
                    </a:cubicBezTo>
                    <a:cubicBezTo>
                      <a:pt x="1976" y="3340"/>
                      <a:pt x="2256" y="3375"/>
                      <a:pt x="2536" y="3427"/>
                    </a:cubicBezTo>
                    <a:cubicBezTo>
                      <a:pt x="2815" y="3462"/>
                      <a:pt x="3095" y="3497"/>
                      <a:pt x="3375" y="3532"/>
                    </a:cubicBezTo>
                    <a:cubicBezTo>
                      <a:pt x="3654" y="3549"/>
                      <a:pt x="3952" y="3584"/>
                      <a:pt x="4231" y="3602"/>
                    </a:cubicBezTo>
                    <a:cubicBezTo>
                      <a:pt x="4539" y="3616"/>
                      <a:pt x="4845" y="3623"/>
                      <a:pt x="5142" y="3623"/>
                    </a:cubicBezTo>
                    <a:cubicBezTo>
                      <a:pt x="5924" y="3623"/>
                      <a:pt x="6650" y="3578"/>
                      <a:pt x="7221" y="3514"/>
                    </a:cubicBezTo>
                    <a:cubicBezTo>
                      <a:pt x="8025" y="3427"/>
                      <a:pt x="8532" y="3340"/>
                      <a:pt x="8532" y="3340"/>
                    </a:cubicBezTo>
                    <a:cubicBezTo>
                      <a:pt x="8532" y="3340"/>
                      <a:pt x="9039" y="3270"/>
                      <a:pt x="9808" y="3095"/>
                    </a:cubicBezTo>
                    <a:cubicBezTo>
                      <a:pt x="10577" y="2920"/>
                      <a:pt x="11626" y="2623"/>
                      <a:pt x="12692" y="2238"/>
                    </a:cubicBezTo>
                    <a:cubicBezTo>
                      <a:pt x="13741" y="1854"/>
                      <a:pt x="14825" y="1347"/>
                      <a:pt x="15699" y="875"/>
                    </a:cubicBezTo>
                    <a:cubicBezTo>
                      <a:pt x="15804" y="822"/>
                      <a:pt x="15926" y="770"/>
                      <a:pt x="16014" y="700"/>
                    </a:cubicBezTo>
                    <a:cubicBezTo>
                      <a:pt x="16119" y="647"/>
                      <a:pt x="16223" y="595"/>
                      <a:pt x="16311" y="543"/>
                    </a:cubicBezTo>
                    <a:cubicBezTo>
                      <a:pt x="16346" y="525"/>
                      <a:pt x="16381" y="508"/>
                      <a:pt x="16398" y="490"/>
                    </a:cubicBezTo>
                    <a:cubicBezTo>
                      <a:pt x="16451" y="455"/>
                      <a:pt x="16503" y="420"/>
                      <a:pt x="16538" y="403"/>
                    </a:cubicBezTo>
                    <a:cubicBezTo>
                      <a:pt x="16765" y="263"/>
                      <a:pt x="16870" y="158"/>
                      <a:pt x="17028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5"/>
              <p:cNvSpPr/>
              <p:nvPr/>
            </p:nvSpPr>
            <p:spPr>
              <a:xfrm>
                <a:off x="6835563" y="3139063"/>
                <a:ext cx="662125" cy="312525"/>
              </a:xfrm>
              <a:custGeom>
                <a:rect b="b" l="l" r="r" t="t"/>
                <a:pathLst>
                  <a:path extrusionOk="0" h="12501" w="26485">
                    <a:moveTo>
                      <a:pt x="24772" y="1"/>
                    </a:moveTo>
                    <a:cubicBezTo>
                      <a:pt x="24772" y="1"/>
                      <a:pt x="14807" y="298"/>
                      <a:pt x="8287" y="4511"/>
                    </a:cubicBezTo>
                    <a:cubicBezTo>
                      <a:pt x="1766" y="8741"/>
                      <a:pt x="1" y="12430"/>
                      <a:pt x="6976" y="12500"/>
                    </a:cubicBezTo>
                    <a:cubicBezTo>
                      <a:pt x="7004" y="12500"/>
                      <a:pt x="7033" y="12500"/>
                      <a:pt x="7062" y="12500"/>
                    </a:cubicBezTo>
                    <a:cubicBezTo>
                      <a:pt x="14070" y="12500"/>
                      <a:pt x="26485" y="1959"/>
                      <a:pt x="26485" y="1959"/>
                    </a:cubicBezTo>
                    <a:lnTo>
                      <a:pt x="24772" y="1"/>
                    </a:lnTo>
                    <a:close/>
                  </a:path>
                </a:pathLst>
              </a:custGeom>
              <a:solidFill>
                <a:srgbClr val="8285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5"/>
              <p:cNvSpPr/>
              <p:nvPr/>
            </p:nvSpPr>
            <p:spPr>
              <a:xfrm>
                <a:off x="6757338" y="2880288"/>
                <a:ext cx="682225" cy="237450"/>
              </a:xfrm>
              <a:custGeom>
                <a:rect b="b" l="l" r="r" t="t"/>
                <a:pathLst>
                  <a:path extrusionOk="0" h="9498" w="27289">
                    <a:moveTo>
                      <a:pt x="6681" y="0"/>
                    </a:moveTo>
                    <a:cubicBezTo>
                      <a:pt x="6614" y="0"/>
                      <a:pt x="6549" y="1"/>
                      <a:pt x="6486" y="3"/>
                    </a:cubicBezTo>
                    <a:cubicBezTo>
                      <a:pt x="2640" y="108"/>
                      <a:pt x="0" y="1279"/>
                      <a:pt x="7430" y="6366"/>
                    </a:cubicBezTo>
                    <a:cubicBezTo>
                      <a:pt x="11076" y="8862"/>
                      <a:pt x="15879" y="9498"/>
                      <a:pt x="19826" y="9498"/>
                    </a:cubicBezTo>
                    <a:cubicBezTo>
                      <a:pt x="23923" y="9498"/>
                      <a:pt x="27096" y="8813"/>
                      <a:pt x="27096" y="8813"/>
                    </a:cubicBezTo>
                    <a:lnTo>
                      <a:pt x="27289" y="7153"/>
                    </a:lnTo>
                    <a:cubicBezTo>
                      <a:pt x="21357" y="3077"/>
                      <a:pt x="10689" y="0"/>
                      <a:pt x="6681" y="0"/>
                    </a:cubicBezTo>
                    <a:close/>
                  </a:path>
                </a:pathLst>
              </a:custGeom>
              <a:solidFill>
                <a:srgbClr val="8285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5"/>
              <p:cNvSpPr/>
              <p:nvPr/>
            </p:nvSpPr>
            <p:spPr>
              <a:xfrm>
                <a:off x="6852563" y="2708713"/>
                <a:ext cx="610600" cy="361325"/>
              </a:xfrm>
              <a:custGeom>
                <a:rect b="b" l="l" r="r" t="t"/>
                <a:pathLst>
                  <a:path extrusionOk="0" h="14453" w="24424">
                    <a:moveTo>
                      <a:pt x="6091" y="1"/>
                    </a:moveTo>
                    <a:cubicBezTo>
                      <a:pt x="2422" y="1"/>
                      <a:pt x="1" y="2041"/>
                      <a:pt x="5981" y="6796"/>
                    </a:cubicBezTo>
                    <a:cubicBezTo>
                      <a:pt x="14494" y="13579"/>
                      <a:pt x="23235" y="14453"/>
                      <a:pt x="23235" y="14453"/>
                    </a:cubicBezTo>
                    <a:lnTo>
                      <a:pt x="24424" y="12197"/>
                    </a:lnTo>
                    <a:cubicBezTo>
                      <a:pt x="21434" y="8422"/>
                      <a:pt x="15823" y="3352"/>
                      <a:pt x="10911" y="1062"/>
                    </a:cubicBezTo>
                    <a:cubicBezTo>
                      <a:pt x="9447" y="372"/>
                      <a:pt x="7656" y="1"/>
                      <a:pt x="6091" y="1"/>
                    </a:cubicBezTo>
                    <a:close/>
                  </a:path>
                </a:pathLst>
              </a:custGeom>
              <a:solidFill>
                <a:srgbClr val="384B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5"/>
              <p:cNvSpPr/>
              <p:nvPr/>
            </p:nvSpPr>
            <p:spPr>
              <a:xfrm>
                <a:off x="7218338" y="2456263"/>
                <a:ext cx="359775" cy="557400"/>
              </a:xfrm>
              <a:custGeom>
                <a:rect b="b" l="l" r="r" t="t"/>
                <a:pathLst>
                  <a:path extrusionOk="0" h="22296" w="14391">
                    <a:moveTo>
                      <a:pt x="2000" y="0"/>
                    </a:moveTo>
                    <a:cubicBezTo>
                      <a:pt x="501" y="0"/>
                      <a:pt x="0" y="2185"/>
                      <a:pt x="807" y="8136"/>
                    </a:cubicBezTo>
                    <a:cubicBezTo>
                      <a:pt x="2014" y="17139"/>
                      <a:pt x="9793" y="22295"/>
                      <a:pt x="9793" y="22295"/>
                    </a:cubicBezTo>
                    <a:lnTo>
                      <a:pt x="14390" y="21579"/>
                    </a:lnTo>
                    <a:cubicBezTo>
                      <a:pt x="13341" y="13380"/>
                      <a:pt x="8779" y="4307"/>
                      <a:pt x="5073" y="1528"/>
                    </a:cubicBezTo>
                    <a:cubicBezTo>
                      <a:pt x="3812" y="582"/>
                      <a:pt x="2773" y="0"/>
                      <a:pt x="2000" y="0"/>
                    </a:cubicBezTo>
                    <a:close/>
                  </a:path>
                </a:pathLst>
              </a:custGeom>
              <a:solidFill>
                <a:srgbClr val="384B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5"/>
              <p:cNvSpPr/>
              <p:nvPr/>
            </p:nvSpPr>
            <p:spPr>
              <a:xfrm>
                <a:off x="7268663" y="2553013"/>
                <a:ext cx="229475" cy="451475"/>
              </a:xfrm>
              <a:custGeom>
                <a:rect b="b" l="l" r="r" t="t"/>
                <a:pathLst>
                  <a:path extrusionOk="0" h="18059" w="9179">
                    <a:moveTo>
                      <a:pt x="1" y="0"/>
                    </a:moveTo>
                    <a:cubicBezTo>
                      <a:pt x="1" y="210"/>
                      <a:pt x="1" y="367"/>
                      <a:pt x="70" y="630"/>
                    </a:cubicBezTo>
                    <a:cubicBezTo>
                      <a:pt x="70" y="665"/>
                      <a:pt x="88" y="717"/>
                      <a:pt x="105" y="769"/>
                    </a:cubicBezTo>
                    <a:cubicBezTo>
                      <a:pt x="123" y="804"/>
                      <a:pt x="123" y="839"/>
                      <a:pt x="140" y="874"/>
                    </a:cubicBezTo>
                    <a:cubicBezTo>
                      <a:pt x="175" y="997"/>
                      <a:pt x="210" y="1119"/>
                      <a:pt x="245" y="1241"/>
                    </a:cubicBezTo>
                    <a:cubicBezTo>
                      <a:pt x="280" y="1381"/>
                      <a:pt x="315" y="1521"/>
                      <a:pt x="368" y="1661"/>
                    </a:cubicBezTo>
                    <a:cubicBezTo>
                      <a:pt x="682" y="2780"/>
                      <a:pt x="1119" y="4091"/>
                      <a:pt x="1574" y="5332"/>
                    </a:cubicBezTo>
                    <a:cubicBezTo>
                      <a:pt x="2046" y="6556"/>
                      <a:pt x="2518" y="7727"/>
                      <a:pt x="2920" y="8566"/>
                    </a:cubicBezTo>
                    <a:cubicBezTo>
                      <a:pt x="3112" y="9003"/>
                      <a:pt x="3270" y="9335"/>
                      <a:pt x="3374" y="9580"/>
                    </a:cubicBezTo>
                    <a:lnTo>
                      <a:pt x="3567" y="9965"/>
                    </a:lnTo>
                    <a:lnTo>
                      <a:pt x="3742" y="10332"/>
                    </a:lnTo>
                    <a:cubicBezTo>
                      <a:pt x="3864" y="10559"/>
                      <a:pt x="4021" y="10909"/>
                      <a:pt x="4249" y="11328"/>
                    </a:cubicBezTo>
                    <a:cubicBezTo>
                      <a:pt x="4476" y="11730"/>
                      <a:pt x="4738" y="12202"/>
                      <a:pt x="5035" y="12727"/>
                    </a:cubicBezTo>
                    <a:cubicBezTo>
                      <a:pt x="5193" y="12971"/>
                      <a:pt x="5367" y="13251"/>
                      <a:pt x="5525" y="13513"/>
                    </a:cubicBezTo>
                    <a:cubicBezTo>
                      <a:pt x="5699" y="13775"/>
                      <a:pt x="5857" y="14073"/>
                      <a:pt x="6049" y="14335"/>
                    </a:cubicBezTo>
                    <a:cubicBezTo>
                      <a:pt x="6241" y="14615"/>
                      <a:pt x="6434" y="14877"/>
                      <a:pt x="6626" y="15156"/>
                    </a:cubicBezTo>
                    <a:cubicBezTo>
                      <a:pt x="6713" y="15296"/>
                      <a:pt x="6801" y="15436"/>
                      <a:pt x="6906" y="15559"/>
                    </a:cubicBezTo>
                    <a:cubicBezTo>
                      <a:pt x="7011" y="15698"/>
                      <a:pt x="7115" y="15821"/>
                      <a:pt x="7220" y="15943"/>
                    </a:cubicBezTo>
                    <a:cubicBezTo>
                      <a:pt x="7430" y="16205"/>
                      <a:pt x="7622" y="16468"/>
                      <a:pt x="7815" y="16712"/>
                    </a:cubicBezTo>
                    <a:cubicBezTo>
                      <a:pt x="7920" y="16835"/>
                      <a:pt x="8024" y="16940"/>
                      <a:pt x="8129" y="17062"/>
                    </a:cubicBezTo>
                    <a:cubicBezTo>
                      <a:pt x="8217" y="17167"/>
                      <a:pt x="8322" y="17272"/>
                      <a:pt x="8427" y="17377"/>
                    </a:cubicBezTo>
                    <a:cubicBezTo>
                      <a:pt x="8531" y="17499"/>
                      <a:pt x="8636" y="17604"/>
                      <a:pt x="8689" y="17656"/>
                    </a:cubicBezTo>
                    <a:cubicBezTo>
                      <a:pt x="8864" y="17849"/>
                      <a:pt x="8986" y="17936"/>
                      <a:pt x="9178" y="18058"/>
                    </a:cubicBezTo>
                    <a:cubicBezTo>
                      <a:pt x="9056" y="17866"/>
                      <a:pt x="8986" y="17744"/>
                      <a:pt x="8811" y="17534"/>
                    </a:cubicBezTo>
                    <a:cubicBezTo>
                      <a:pt x="8759" y="17499"/>
                      <a:pt x="8654" y="17394"/>
                      <a:pt x="8549" y="17254"/>
                    </a:cubicBezTo>
                    <a:cubicBezTo>
                      <a:pt x="8444" y="17149"/>
                      <a:pt x="8357" y="17044"/>
                      <a:pt x="8252" y="16940"/>
                    </a:cubicBezTo>
                    <a:cubicBezTo>
                      <a:pt x="8147" y="16835"/>
                      <a:pt x="8042" y="16730"/>
                      <a:pt x="7955" y="16590"/>
                    </a:cubicBezTo>
                    <a:cubicBezTo>
                      <a:pt x="7762" y="16345"/>
                      <a:pt x="7552" y="16100"/>
                      <a:pt x="7360" y="15838"/>
                    </a:cubicBezTo>
                    <a:cubicBezTo>
                      <a:pt x="7255" y="15716"/>
                      <a:pt x="7150" y="15594"/>
                      <a:pt x="7046" y="15454"/>
                    </a:cubicBezTo>
                    <a:cubicBezTo>
                      <a:pt x="6941" y="15331"/>
                      <a:pt x="6853" y="15191"/>
                      <a:pt x="6766" y="15052"/>
                    </a:cubicBezTo>
                    <a:cubicBezTo>
                      <a:pt x="6574" y="14789"/>
                      <a:pt x="6381" y="14510"/>
                      <a:pt x="6189" y="14247"/>
                    </a:cubicBezTo>
                    <a:cubicBezTo>
                      <a:pt x="5997" y="13968"/>
                      <a:pt x="5839" y="13688"/>
                      <a:pt x="5665" y="13426"/>
                    </a:cubicBezTo>
                    <a:cubicBezTo>
                      <a:pt x="5507" y="13146"/>
                      <a:pt x="5350" y="12884"/>
                      <a:pt x="5193" y="12639"/>
                    </a:cubicBezTo>
                    <a:cubicBezTo>
                      <a:pt x="4895" y="12132"/>
                      <a:pt x="4633" y="11643"/>
                      <a:pt x="4406" y="11241"/>
                    </a:cubicBezTo>
                    <a:cubicBezTo>
                      <a:pt x="4179" y="10839"/>
                      <a:pt x="4021" y="10489"/>
                      <a:pt x="3899" y="10244"/>
                    </a:cubicBezTo>
                    <a:cubicBezTo>
                      <a:pt x="3777" y="10017"/>
                      <a:pt x="3707" y="9877"/>
                      <a:pt x="3707" y="9877"/>
                    </a:cubicBezTo>
                    <a:cubicBezTo>
                      <a:pt x="3707" y="9877"/>
                      <a:pt x="3654" y="9755"/>
                      <a:pt x="3532" y="9510"/>
                    </a:cubicBezTo>
                    <a:cubicBezTo>
                      <a:pt x="3427" y="9265"/>
                      <a:pt x="3270" y="8916"/>
                      <a:pt x="3077" y="8496"/>
                    </a:cubicBezTo>
                    <a:cubicBezTo>
                      <a:pt x="2675" y="7657"/>
                      <a:pt x="2203" y="6503"/>
                      <a:pt x="1749" y="5262"/>
                    </a:cubicBezTo>
                    <a:cubicBezTo>
                      <a:pt x="1294" y="4038"/>
                      <a:pt x="857" y="2727"/>
                      <a:pt x="525" y="1609"/>
                    </a:cubicBezTo>
                    <a:cubicBezTo>
                      <a:pt x="403" y="1154"/>
                      <a:pt x="280" y="769"/>
                      <a:pt x="228" y="577"/>
                    </a:cubicBezTo>
                    <a:cubicBezTo>
                      <a:pt x="158" y="332"/>
                      <a:pt x="105" y="193"/>
                      <a:pt x="1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5"/>
              <p:cNvSpPr/>
              <p:nvPr/>
            </p:nvSpPr>
            <p:spPr>
              <a:xfrm>
                <a:off x="7017663" y="2478613"/>
                <a:ext cx="492700" cy="535050"/>
              </a:xfrm>
              <a:custGeom>
                <a:rect b="b" l="l" r="r" t="t"/>
                <a:pathLst>
                  <a:path extrusionOk="0" h="21402" w="19708">
                    <a:moveTo>
                      <a:pt x="2602" y="1"/>
                    </a:moveTo>
                    <a:cubicBezTo>
                      <a:pt x="1" y="1"/>
                      <a:pt x="550" y="4084"/>
                      <a:pt x="2751" y="8046"/>
                    </a:cubicBezTo>
                    <a:cubicBezTo>
                      <a:pt x="5985" y="13850"/>
                      <a:pt x="17820" y="21401"/>
                      <a:pt x="17820" y="21401"/>
                    </a:cubicBezTo>
                    <a:lnTo>
                      <a:pt x="19708" y="20860"/>
                    </a:lnTo>
                    <a:cubicBezTo>
                      <a:pt x="19708" y="20860"/>
                      <a:pt x="17155" y="10126"/>
                      <a:pt x="8502" y="3134"/>
                    </a:cubicBezTo>
                    <a:cubicBezTo>
                      <a:pt x="5738" y="900"/>
                      <a:pt x="3823" y="1"/>
                      <a:pt x="2602" y="1"/>
                    </a:cubicBezTo>
                    <a:close/>
                  </a:path>
                </a:pathLst>
              </a:custGeom>
              <a:solidFill>
                <a:srgbClr val="8285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5"/>
              <p:cNvSpPr/>
              <p:nvPr/>
            </p:nvSpPr>
            <p:spPr>
              <a:xfrm>
                <a:off x="7150238" y="3187563"/>
                <a:ext cx="347450" cy="225100"/>
              </a:xfrm>
              <a:custGeom>
                <a:rect b="b" l="l" r="r" t="t"/>
                <a:pathLst>
                  <a:path extrusionOk="0" h="9004" w="13898">
                    <a:moveTo>
                      <a:pt x="13675" y="0"/>
                    </a:moveTo>
                    <a:cubicBezTo>
                      <a:pt x="13546" y="0"/>
                      <a:pt x="13420" y="20"/>
                      <a:pt x="13251" y="53"/>
                    </a:cubicBezTo>
                    <a:cubicBezTo>
                      <a:pt x="13216" y="53"/>
                      <a:pt x="13164" y="71"/>
                      <a:pt x="13111" y="88"/>
                    </a:cubicBezTo>
                    <a:cubicBezTo>
                      <a:pt x="13076" y="88"/>
                      <a:pt x="13041" y="106"/>
                      <a:pt x="13006" y="106"/>
                    </a:cubicBezTo>
                    <a:cubicBezTo>
                      <a:pt x="12954" y="123"/>
                      <a:pt x="12901" y="141"/>
                      <a:pt x="12866" y="141"/>
                    </a:cubicBezTo>
                    <a:cubicBezTo>
                      <a:pt x="12814" y="158"/>
                      <a:pt x="12761" y="176"/>
                      <a:pt x="12709" y="193"/>
                    </a:cubicBezTo>
                    <a:cubicBezTo>
                      <a:pt x="12587" y="228"/>
                      <a:pt x="12482" y="246"/>
                      <a:pt x="12377" y="281"/>
                    </a:cubicBezTo>
                    <a:cubicBezTo>
                      <a:pt x="11468" y="560"/>
                      <a:pt x="10436" y="980"/>
                      <a:pt x="9475" y="1452"/>
                    </a:cubicBezTo>
                    <a:cubicBezTo>
                      <a:pt x="9248" y="1574"/>
                      <a:pt x="9020" y="1697"/>
                      <a:pt x="8793" y="1802"/>
                    </a:cubicBezTo>
                    <a:cubicBezTo>
                      <a:pt x="8566" y="1924"/>
                      <a:pt x="8339" y="2046"/>
                      <a:pt x="8129" y="2169"/>
                    </a:cubicBezTo>
                    <a:cubicBezTo>
                      <a:pt x="7937" y="2291"/>
                      <a:pt x="7727" y="2396"/>
                      <a:pt x="7535" y="2518"/>
                    </a:cubicBezTo>
                    <a:cubicBezTo>
                      <a:pt x="7360" y="2623"/>
                      <a:pt x="7185" y="2746"/>
                      <a:pt x="7028" y="2833"/>
                    </a:cubicBezTo>
                    <a:cubicBezTo>
                      <a:pt x="6713" y="3043"/>
                      <a:pt x="6451" y="3200"/>
                      <a:pt x="6276" y="3340"/>
                    </a:cubicBezTo>
                    <a:cubicBezTo>
                      <a:pt x="6101" y="3462"/>
                      <a:pt x="6014" y="3532"/>
                      <a:pt x="6014" y="3532"/>
                    </a:cubicBezTo>
                    <a:cubicBezTo>
                      <a:pt x="6014" y="3532"/>
                      <a:pt x="5909" y="3602"/>
                      <a:pt x="5734" y="3725"/>
                    </a:cubicBezTo>
                    <a:cubicBezTo>
                      <a:pt x="5559" y="3847"/>
                      <a:pt x="5297" y="4004"/>
                      <a:pt x="5017" y="4249"/>
                    </a:cubicBezTo>
                    <a:cubicBezTo>
                      <a:pt x="4720" y="4476"/>
                      <a:pt x="4370" y="4756"/>
                      <a:pt x="4003" y="5053"/>
                    </a:cubicBezTo>
                    <a:cubicBezTo>
                      <a:pt x="3636" y="5368"/>
                      <a:pt x="3252" y="5700"/>
                      <a:pt x="2850" y="6050"/>
                    </a:cubicBezTo>
                    <a:cubicBezTo>
                      <a:pt x="2447" y="6399"/>
                      <a:pt x="2063" y="6784"/>
                      <a:pt x="1678" y="7151"/>
                    </a:cubicBezTo>
                    <a:cubicBezTo>
                      <a:pt x="1486" y="7326"/>
                      <a:pt x="1294" y="7501"/>
                      <a:pt x="1136" y="7693"/>
                    </a:cubicBezTo>
                    <a:cubicBezTo>
                      <a:pt x="962" y="7868"/>
                      <a:pt x="787" y="8042"/>
                      <a:pt x="629" y="8217"/>
                    </a:cubicBezTo>
                    <a:cubicBezTo>
                      <a:pt x="525" y="8340"/>
                      <a:pt x="420" y="8445"/>
                      <a:pt x="367" y="8497"/>
                    </a:cubicBezTo>
                    <a:cubicBezTo>
                      <a:pt x="192" y="8689"/>
                      <a:pt x="105" y="8812"/>
                      <a:pt x="0" y="9004"/>
                    </a:cubicBezTo>
                    <a:cubicBezTo>
                      <a:pt x="192" y="8882"/>
                      <a:pt x="315" y="8794"/>
                      <a:pt x="490" y="8619"/>
                    </a:cubicBezTo>
                    <a:cubicBezTo>
                      <a:pt x="542" y="8567"/>
                      <a:pt x="647" y="8462"/>
                      <a:pt x="752" y="8340"/>
                    </a:cubicBezTo>
                    <a:cubicBezTo>
                      <a:pt x="1381" y="7658"/>
                      <a:pt x="2185" y="6889"/>
                      <a:pt x="2954" y="6172"/>
                    </a:cubicBezTo>
                    <a:cubicBezTo>
                      <a:pt x="3357" y="5822"/>
                      <a:pt x="3741" y="5490"/>
                      <a:pt x="4108" y="5176"/>
                    </a:cubicBezTo>
                    <a:cubicBezTo>
                      <a:pt x="4475" y="4878"/>
                      <a:pt x="4825" y="4616"/>
                      <a:pt x="5122" y="4389"/>
                    </a:cubicBezTo>
                    <a:cubicBezTo>
                      <a:pt x="5402" y="4144"/>
                      <a:pt x="5664" y="3987"/>
                      <a:pt x="5839" y="3864"/>
                    </a:cubicBezTo>
                    <a:cubicBezTo>
                      <a:pt x="6014" y="3742"/>
                      <a:pt x="6101" y="3672"/>
                      <a:pt x="6101" y="3672"/>
                    </a:cubicBezTo>
                    <a:cubicBezTo>
                      <a:pt x="6101" y="3672"/>
                      <a:pt x="6206" y="3602"/>
                      <a:pt x="6381" y="3480"/>
                    </a:cubicBezTo>
                    <a:cubicBezTo>
                      <a:pt x="6556" y="3340"/>
                      <a:pt x="6800" y="3183"/>
                      <a:pt x="7115" y="2990"/>
                    </a:cubicBezTo>
                    <a:cubicBezTo>
                      <a:pt x="7272" y="2885"/>
                      <a:pt x="7447" y="2781"/>
                      <a:pt x="7639" y="2658"/>
                    </a:cubicBezTo>
                    <a:cubicBezTo>
                      <a:pt x="7814" y="2553"/>
                      <a:pt x="8007" y="2431"/>
                      <a:pt x="8216" y="2326"/>
                    </a:cubicBezTo>
                    <a:cubicBezTo>
                      <a:pt x="8426" y="2204"/>
                      <a:pt x="8636" y="2081"/>
                      <a:pt x="8863" y="1959"/>
                    </a:cubicBezTo>
                    <a:cubicBezTo>
                      <a:pt x="9090" y="1837"/>
                      <a:pt x="9318" y="1714"/>
                      <a:pt x="9562" y="1609"/>
                    </a:cubicBezTo>
                    <a:cubicBezTo>
                      <a:pt x="10506" y="1137"/>
                      <a:pt x="11520" y="718"/>
                      <a:pt x="12412" y="456"/>
                    </a:cubicBezTo>
                    <a:cubicBezTo>
                      <a:pt x="12534" y="421"/>
                      <a:pt x="12639" y="386"/>
                      <a:pt x="12744" y="351"/>
                    </a:cubicBezTo>
                    <a:cubicBezTo>
                      <a:pt x="12796" y="333"/>
                      <a:pt x="12849" y="333"/>
                      <a:pt x="12901" y="316"/>
                    </a:cubicBezTo>
                    <a:cubicBezTo>
                      <a:pt x="12954" y="298"/>
                      <a:pt x="12989" y="281"/>
                      <a:pt x="13041" y="281"/>
                    </a:cubicBezTo>
                    <a:cubicBezTo>
                      <a:pt x="13076" y="263"/>
                      <a:pt x="13111" y="263"/>
                      <a:pt x="13146" y="246"/>
                    </a:cubicBezTo>
                    <a:cubicBezTo>
                      <a:pt x="13216" y="228"/>
                      <a:pt x="13268" y="228"/>
                      <a:pt x="13286" y="211"/>
                    </a:cubicBezTo>
                    <a:cubicBezTo>
                      <a:pt x="13548" y="158"/>
                      <a:pt x="13688" y="106"/>
                      <a:pt x="13898" y="19"/>
                    </a:cubicBezTo>
                    <a:cubicBezTo>
                      <a:pt x="13817" y="6"/>
                      <a:pt x="13746" y="0"/>
                      <a:pt x="13675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5"/>
              <p:cNvSpPr/>
              <p:nvPr/>
            </p:nvSpPr>
            <p:spPr>
              <a:xfrm>
                <a:off x="7058463" y="2876413"/>
                <a:ext cx="381100" cy="182700"/>
              </a:xfrm>
              <a:custGeom>
                <a:rect b="b" l="l" r="r" t="t"/>
                <a:pathLst>
                  <a:path extrusionOk="0" h="7308" w="15244">
                    <a:moveTo>
                      <a:pt x="0" y="0"/>
                    </a:moveTo>
                    <a:cubicBezTo>
                      <a:pt x="140" y="175"/>
                      <a:pt x="227" y="298"/>
                      <a:pt x="420" y="472"/>
                    </a:cubicBezTo>
                    <a:cubicBezTo>
                      <a:pt x="490" y="525"/>
                      <a:pt x="594" y="612"/>
                      <a:pt x="717" y="717"/>
                    </a:cubicBezTo>
                    <a:cubicBezTo>
                      <a:pt x="769" y="770"/>
                      <a:pt x="804" y="805"/>
                      <a:pt x="857" y="839"/>
                    </a:cubicBezTo>
                    <a:cubicBezTo>
                      <a:pt x="892" y="874"/>
                      <a:pt x="944" y="909"/>
                      <a:pt x="996" y="962"/>
                    </a:cubicBezTo>
                    <a:cubicBezTo>
                      <a:pt x="1084" y="1032"/>
                      <a:pt x="1189" y="1102"/>
                      <a:pt x="1294" y="1172"/>
                    </a:cubicBezTo>
                    <a:cubicBezTo>
                      <a:pt x="1503" y="1329"/>
                      <a:pt x="1713" y="1486"/>
                      <a:pt x="1923" y="1644"/>
                    </a:cubicBezTo>
                    <a:cubicBezTo>
                      <a:pt x="2377" y="1958"/>
                      <a:pt x="2832" y="2238"/>
                      <a:pt x="3287" y="2535"/>
                    </a:cubicBezTo>
                    <a:cubicBezTo>
                      <a:pt x="3759" y="2797"/>
                      <a:pt x="4213" y="3077"/>
                      <a:pt x="4633" y="3304"/>
                    </a:cubicBezTo>
                    <a:cubicBezTo>
                      <a:pt x="5070" y="3532"/>
                      <a:pt x="5472" y="3741"/>
                      <a:pt x="5804" y="3916"/>
                    </a:cubicBezTo>
                    <a:cubicBezTo>
                      <a:pt x="6486" y="4231"/>
                      <a:pt x="6940" y="4441"/>
                      <a:pt x="6940" y="4441"/>
                    </a:cubicBezTo>
                    <a:cubicBezTo>
                      <a:pt x="6940" y="4441"/>
                      <a:pt x="8706" y="5262"/>
                      <a:pt x="10734" y="5979"/>
                    </a:cubicBezTo>
                    <a:cubicBezTo>
                      <a:pt x="11747" y="6346"/>
                      <a:pt x="12814" y="6696"/>
                      <a:pt x="13740" y="6975"/>
                    </a:cubicBezTo>
                    <a:cubicBezTo>
                      <a:pt x="14003" y="7045"/>
                      <a:pt x="14265" y="7133"/>
                      <a:pt x="14475" y="7185"/>
                    </a:cubicBezTo>
                    <a:cubicBezTo>
                      <a:pt x="14527" y="7203"/>
                      <a:pt x="14579" y="7220"/>
                      <a:pt x="14614" y="7238"/>
                    </a:cubicBezTo>
                    <a:cubicBezTo>
                      <a:pt x="14877" y="7308"/>
                      <a:pt x="15034" y="7308"/>
                      <a:pt x="15244" y="7308"/>
                    </a:cubicBezTo>
                    <a:cubicBezTo>
                      <a:pt x="15051" y="7203"/>
                      <a:pt x="14912" y="7133"/>
                      <a:pt x="14667" y="7063"/>
                    </a:cubicBezTo>
                    <a:cubicBezTo>
                      <a:pt x="14510" y="7010"/>
                      <a:pt x="14177" y="6923"/>
                      <a:pt x="13775" y="6801"/>
                    </a:cubicBezTo>
                    <a:cubicBezTo>
                      <a:pt x="12866" y="6538"/>
                      <a:pt x="11800" y="6189"/>
                      <a:pt x="10803" y="5822"/>
                    </a:cubicBezTo>
                    <a:cubicBezTo>
                      <a:pt x="8776" y="5105"/>
                      <a:pt x="7010" y="4283"/>
                      <a:pt x="7010" y="4283"/>
                    </a:cubicBezTo>
                    <a:cubicBezTo>
                      <a:pt x="7010" y="4283"/>
                      <a:pt x="6556" y="4074"/>
                      <a:pt x="5874" y="3759"/>
                    </a:cubicBezTo>
                    <a:cubicBezTo>
                      <a:pt x="5542" y="3584"/>
                      <a:pt x="5157" y="3374"/>
                      <a:pt x="4720" y="3147"/>
                    </a:cubicBezTo>
                    <a:cubicBezTo>
                      <a:pt x="4300" y="2920"/>
                      <a:pt x="3846" y="2658"/>
                      <a:pt x="3374" y="2395"/>
                    </a:cubicBezTo>
                    <a:cubicBezTo>
                      <a:pt x="2937" y="2098"/>
                      <a:pt x="2465" y="1818"/>
                      <a:pt x="2028" y="1504"/>
                    </a:cubicBezTo>
                    <a:cubicBezTo>
                      <a:pt x="1818" y="1346"/>
                      <a:pt x="1608" y="1189"/>
                      <a:pt x="1399" y="1049"/>
                    </a:cubicBezTo>
                    <a:cubicBezTo>
                      <a:pt x="1294" y="962"/>
                      <a:pt x="1189" y="892"/>
                      <a:pt x="1101" y="822"/>
                    </a:cubicBezTo>
                    <a:cubicBezTo>
                      <a:pt x="1049" y="787"/>
                      <a:pt x="996" y="735"/>
                      <a:pt x="962" y="700"/>
                    </a:cubicBezTo>
                    <a:cubicBezTo>
                      <a:pt x="909" y="665"/>
                      <a:pt x="874" y="630"/>
                      <a:pt x="839" y="595"/>
                    </a:cubicBezTo>
                    <a:cubicBezTo>
                      <a:pt x="699" y="472"/>
                      <a:pt x="594" y="385"/>
                      <a:pt x="542" y="350"/>
                    </a:cubicBezTo>
                    <a:cubicBezTo>
                      <a:pt x="332" y="175"/>
                      <a:pt x="210" y="105"/>
                      <a:pt x="0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5"/>
              <p:cNvSpPr/>
              <p:nvPr/>
            </p:nvSpPr>
            <p:spPr>
              <a:xfrm>
                <a:off x="7014313" y="2791188"/>
                <a:ext cx="427000" cy="253950"/>
              </a:xfrm>
              <a:custGeom>
                <a:rect b="b" l="l" r="r" t="t"/>
                <a:pathLst>
                  <a:path extrusionOk="0" h="10158" w="17080">
                    <a:moveTo>
                      <a:pt x="0" y="1"/>
                    </a:moveTo>
                    <a:lnTo>
                      <a:pt x="0" y="1"/>
                    </a:lnTo>
                    <a:cubicBezTo>
                      <a:pt x="105" y="193"/>
                      <a:pt x="193" y="315"/>
                      <a:pt x="368" y="507"/>
                    </a:cubicBezTo>
                    <a:cubicBezTo>
                      <a:pt x="420" y="560"/>
                      <a:pt x="507" y="665"/>
                      <a:pt x="630" y="787"/>
                    </a:cubicBezTo>
                    <a:cubicBezTo>
                      <a:pt x="735" y="892"/>
                      <a:pt x="822" y="997"/>
                      <a:pt x="927" y="1102"/>
                    </a:cubicBezTo>
                    <a:cubicBezTo>
                      <a:pt x="1032" y="1207"/>
                      <a:pt x="1154" y="1312"/>
                      <a:pt x="1259" y="1399"/>
                    </a:cubicBezTo>
                    <a:cubicBezTo>
                      <a:pt x="1486" y="1609"/>
                      <a:pt x="1731" y="1819"/>
                      <a:pt x="1958" y="2046"/>
                    </a:cubicBezTo>
                    <a:cubicBezTo>
                      <a:pt x="2203" y="2256"/>
                      <a:pt x="2465" y="2448"/>
                      <a:pt x="2728" y="2640"/>
                    </a:cubicBezTo>
                    <a:cubicBezTo>
                      <a:pt x="2990" y="2850"/>
                      <a:pt x="3234" y="3060"/>
                      <a:pt x="3497" y="3235"/>
                    </a:cubicBezTo>
                    <a:cubicBezTo>
                      <a:pt x="4546" y="3986"/>
                      <a:pt x="5577" y="4651"/>
                      <a:pt x="6364" y="5123"/>
                    </a:cubicBezTo>
                    <a:cubicBezTo>
                      <a:pt x="6748" y="5350"/>
                      <a:pt x="7080" y="5542"/>
                      <a:pt x="7290" y="5682"/>
                    </a:cubicBezTo>
                    <a:cubicBezTo>
                      <a:pt x="7517" y="5804"/>
                      <a:pt x="7657" y="5874"/>
                      <a:pt x="7657" y="5874"/>
                    </a:cubicBezTo>
                    <a:cubicBezTo>
                      <a:pt x="7657" y="5874"/>
                      <a:pt x="8164" y="6154"/>
                      <a:pt x="8951" y="6591"/>
                    </a:cubicBezTo>
                    <a:cubicBezTo>
                      <a:pt x="9370" y="6801"/>
                      <a:pt x="9842" y="7045"/>
                      <a:pt x="10349" y="7308"/>
                    </a:cubicBezTo>
                    <a:cubicBezTo>
                      <a:pt x="10874" y="7552"/>
                      <a:pt x="11433" y="7850"/>
                      <a:pt x="12028" y="8112"/>
                    </a:cubicBezTo>
                    <a:cubicBezTo>
                      <a:pt x="13199" y="8671"/>
                      <a:pt x="14423" y="9196"/>
                      <a:pt x="15489" y="9633"/>
                    </a:cubicBezTo>
                    <a:cubicBezTo>
                      <a:pt x="15926" y="9808"/>
                      <a:pt x="16293" y="9947"/>
                      <a:pt x="16468" y="10017"/>
                    </a:cubicBezTo>
                    <a:cubicBezTo>
                      <a:pt x="16713" y="10122"/>
                      <a:pt x="16852" y="10140"/>
                      <a:pt x="17080" y="10157"/>
                    </a:cubicBezTo>
                    <a:cubicBezTo>
                      <a:pt x="16905" y="10035"/>
                      <a:pt x="16765" y="9965"/>
                      <a:pt x="16520" y="9860"/>
                    </a:cubicBezTo>
                    <a:cubicBezTo>
                      <a:pt x="16345" y="9790"/>
                      <a:pt x="15996" y="9650"/>
                      <a:pt x="15559" y="9475"/>
                    </a:cubicBezTo>
                    <a:cubicBezTo>
                      <a:pt x="14492" y="9038"/>
                      <a:pt x="13269" y="8514"/>
                      <a:pt x="12098" y="7955"/>
                    </a:cubicBezTo>
                    <a:cubicBezTo>
                      <a:pt x="11521" y="7692"/>
                      <a:pt x="10961" y="7413"/>
                      <a:pt x="10437" y="7150"/>
                    </a:cubicBezTo>
                    <a:cubicBezTo>
                      <a:pt x="9912" y="6888"/>
                      <a:pt x="9440" y="6643"/>
                      <a:pt x="9038" y="6434"/>
                    </a:cubicBezTo>
                    <a:cubicBezTo>
                      <a:pt x="8252" y="6014"/>
                      <a:pt x="7727" y="5734"/>
                      <a:pt x="7727" y="5734"/>
                    </a:cubicBezTo>
                    <a:cubicBezTo>
                      <a:pt x="7727" y="5734"/>
                      <a:pt x="7605" y="5664"/>
                      <a:pt x="7378" y="5525"/>
                    </a:cubicBezTo>
                    <a:cubicBezTo>
                      <a:pt x="7150" y="5402"/>
                      <a:pt x="6836" y="5210"/>
                      <a:pt x="6451" y="4983"/>
                    </a:cubicBezTo>
                    <a:cubicBezTo>
                      <a:pt x="5664" y="4511"/>
                      <a:pt x="4633" y="3846"/>
                      <a:pt x="3602" y="3095"/>
                    </a:cubicBezTo>
                    <a:cubicBezTo>
                      <a:pt x="3339" y="2920"/>
                      <a:pt x="3095" y="2710"/>
                      <a:pt x="2832" y="2518"/>
                    </a:cubicBezTo>
                    <a:cubicBezTo>
                      <a:pt x="2570" y="2308"/>
                      <a:pt x="2308" y="2116"/>
                      <a:pt x="2081" y="1906"/>
                    </a:cubicBezTo>
                    <a:cubicBezTo>
                      <a:pt x="1836" y="1696"/>
                      <a:pt x="1609" y="1486"/>
                      <a:pt x="1381" y="1277"/>
                    </a:cubicBezTo>
                    <a:cubicBezTo>
                      <a:pt x="1259" y="1172"/>
                      <a:pt x="1154" y="1084"/>
                      <a:pt x="1049" y="979"/>
                    </a:cubicBezTo>
                    <a:cubicBezTo>
                      <a:pt x="944" y="875"/>
                      <a:pt x="857" y="770"/>
                      <a:pt x="752" y="682"/>
                    </a:cubicBezTo>
                    <a:cubicBezTo>
                      <a:pt x="647" y="542"/>
                      <a:pt x="542" y="455"/>
                      <a:pt x="490" y="403"/>
                    </a:cubicBezTo>
                    <a:cubicBezTo>
                      <a:pt x="315" y="210"/>
                      <a:pt x="193" y="123"/>
                      <a:pt x="0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5"/>
              <p:cNvSpPr/>
              <p:nvPr/>
            </p:nvSpPr>
            <p:spPr>
              <a:xfrm>
                <a:off x="7071113" y="2777213"/>
                <a:ext cx="382875" cy="257875"/>
              </a:xfrm>
              <a:custGeom>
                <a:rect b="b" l="l" r="r" t="t"/>
                <a:pathLst>
                  <a:path extrusionOk="0" h="10315" w="15315">
                    <a:moveTo>
                      <a:pt x="1" y="0"/>
                    </a:moveTo>
                    <a:cubicBezTo>
                      <a:pt x="193" y="140"/>
                      <a:pt x="316" y="227"/>
                      <a:pt x="560" y="332"/>
                    </a:cubicBezTo>
                    <a:cubicBezTo>
                      <a:pt x="613" y="350"/>
                      <a:pt x="753" y="420"/>
                      <a:pt x="910" y="490"/>
                    </a:cubicBezTo>
                    <a:cubicBezTo>
                      <a:pt x="1015" y="525"/>
                      <a:pt x="1137" y="577"/>
                      <a:pt x="1260" y="629"/>
                    </a:cubicBezTo>
                    <a:cubicBezTo>
                      <a:pt x="1382" y="682"/>
                      <a:pt x="1504" y="752"/>
                      <a:pt x="1627" y="804"/>
                    </a:cubicBezTo>
                    <a:cubicBezTo>
                      <a:pt x="1889" y="944"/>
                      <a:pt x="2134" y="1066"/>
                      <a:pt x="2396" y="1189"/>
                    </a:cubicBezTo>
                    <a:cubicBezTo>
                      <a:pt x="2676" y="1311"/>
                      <a:pt x="2938" y="1451"/>
                      <a:pt x="3183" y="1608"/>
                    </a:cubicBezTo>
                    <a:cubicBezTo>
                      <a:pt x="3445" y="1748"/>
                      <a:pt x="3707" y="1888"/>
                      <a:pt x="3969" y="2028"/>
                    </a:cubicBezTo>
                    <a:cubicBezTo>
                      <a:pt x="4476" y="2325"/>
                      <a:pt x="4966" y="2622"/>
                      <a:pt x="5420" y="2902"/>
                    </a:cubicBezTo>
                    <a:cubicBezTo>
                      <a:pt x="5875" y="3182"/>
                      <a:pt x="6294" y="3444"/>
                      <a:pt x="6644" y="3671"/>
                    </a:cubicBezTo>
                    <a:cubicBezTo>
                      <a:pt x="6994" y="3898"/>
                      <a:pt x="7273" y="4091"/>
                      <a:pt x="7466" y="4213"/>
                    </a:cubicBezTo>
                    <a:cubicBezTo>
                      <a:pt x="7658" y="4353"/>
                      <a:pt x="7763" y="4423"/>
                      <a:pt x="7763" y="4423"/>
                    </a:cubicBezTo>
                    <a:cubicBezTo>
                      <a:pt x="7763" y="4423"/>
                      <a:pt x="7885" y="4510"/>
                      <a:pt x="8077" y="4633"/>
                    </a:cubicBezTo>
                    <a:cubicBezTo>
                      <a:pt x="8270" y="4773"/>
                      <a:pt x="8549" y="4982"/>
                      <a:pt x="8882" y="5210"/>
                    </a:cubicBezTo>
                    <a:cubicBezTo>
                      <a:pt x="9563" y="5699"/>
                      <a:pt x="10455" y="6381"/>
                      <a:pt x="11381" y="7098"/>
                    </a:cubicBezTo>
                    <a:cubicBezTo>
                      <a:pt x="12308" y="7832"/>
                      <a:pt x="13269" y="8618"/>
                      <a:pt x="14056" y="9300"/>
                    </a:cubicBezTo>
                    <a:cubicBezTo>
                      <a:pt x="14388" y="9597"/>
                      <a:pt x="14650" y="9825"/>
                      <a:pt x="14790" y="9947"/>
                    </a:cubicBezTo>
                    <a:cubicBezTo>
                      <a:pt x="14982" y="10122"/>
                      <a:pt x="15122" y="10209"/>
                      <a:pt x="15315" y="10314"/>
                    </a:cubicBezTo>
                    <a:cubicBezTo>
                      <a:pt x="15192" y="10122"/>
                      <a:pt x="15105" y="9999"/>
                      <a:pt x="14913" y="9825"/>
                    </a:cubicBezTo>
                    <a:cubicBezTo>
                      <a:pt x="14773" y="9702"/>
                      <a:pt x="14493" y="9457"/>
                      <a:pt x="14161" y="9178"/>
                    </a:cubicBezTo>
                    <a:cubicBezTo>
                      <a:pt x="13374" y="8479"/>
                      <a:pt x="12413" y="7709"/>
                      <a:pt x="11486" y="6975"/>
                    </a:cubicBezTo>
                    <a:cubicBezTo>
                      <a:pt x="10560" y="6241"/>
                      <a:pt x="9668" y="5559"/>
                      <a:pt x="8986" y="5070"/>
                    </a:cubicBezTo>
                    <a:cubicBezTo>
                      <a:pt x="8654" y="4842"/>
                      <a:pt x="8375" y="4633"/>
                      <a:pt x="8182" y="4493"/>
                    </a:cubicBezTo>
                    <a:cubicBezTo>
                      <a:pt x="7972" y="4370"/>
                      <a:pt x="7868" y="4283"/>
                      <a:pt x="7868" y="4283"/>
                    </a:cubicBezTo>
                    <a:cubicBezTo>
                      <a:pt x="7868" y="4283"/>
                      <a:pt x="7763" y="4213"/>
                      <a:pt x="7553" y="4073"/>
                    </a:cubicBezTo>
                    <a:cubicBezTo>
                      <a:pt x="7361" y="3951"/>
                      <a:pt x="7081" y="3741"/>
                      <a:pt x="6731" y="3531"/>
                    </a:cubicBezTo>
                    <a:cubicBezTo>
                      <a:pt x="6382" y="3304"/>
                      <a:pt x="5962" y="3042"/>
                      <a:pt x="5525" y="2745"/>
                    </a:cubicBezTo>
                    <a:cubicBezTo>
                      <a:pt x="5053" y="2482"/>
                      <a:pt x="4564" y="2168"/>
                      <a:pt x="4057" y="1888"/>
                    </a:cubicBezTo>
                    <a:cubicBezTo>
                      <a:pt x="3794" y="1748"/>
                      <a:pt x="3532" y="1591"/>
                      <a:pt x="3270" y="1451"/>
                    </a:cubicBezTo>
                    <a:cubicBezTo>
                      <a:pt x="3008" y="1311"/>
                      <a:pt x="2746" y="1171"/>
                      <a:pt x="2483" y="1032"/>
                    </a:cubicBezTo>
                    <a:cubicBezTo>
                      <a:pt x="2221" y="909"/>
                      <a:pt x="1959" y="787"/>
                      <a:pt x="1714" y="664"/>
                    </a:cubicBezTo>
                    <a:cubicBezTo>
                      <a:pt x="1574" y="594"/>
                      <a:pt x="1452" y="525"/>
                      <a:pt x="1330" y="472"/>
                    </a:cubicBezTo>
                    <a:cubicBezTo>
                      <a:pt x="1207" y="420"/>
                      <a:pt x="1085" y="367"/>
                      <a:pt x="980" y="332"/>
                    </a:cubicBezTo>
                    <a:cubicBezTo>
                      <a:pt x="823" y="262"/>
                      <a:pt x="683" y="192"/>
                      <a:pt x="613" y="175"/>
                    </a:cubicBezTo>
                    <a:cubicBezTo>
                      <a:pt x="368" y="70"/>
                      <a:pt x="228" y="35"/>
                      <a:pt x="1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5"/>
              <p:cNvSpPr/>
              <p:nvPr/>
            </p:nvSpPr>
            <p:spPr>
              <a:xfrm>
                <a:off x="7296188" y="2577913"/>
                <a:ext cx="214175" cy="422200"/>
              </a:xfrm>
              <a:custGeom>
                <a:rect b="b" l="l" r="r" t="t"/>
                <a:pathLst>
                  <a:path extrusionOk="0" h="16888" w="8567">
                    <a:moveTo>
                      <a:pt x="1" y="1"/>
                    </a:moveTo>
                    <a:lnTo>
                      <a:pt x="1" y="1"/>
                    </a:lnTo>
                    <a:cubicBezTo>
                      <a:pt x="106" y="210"/>
                      <a:pt x="176" y="333"/>
                      <a:pt x="333" y="525"/>
                    </a:cubicBezTo>
                    <a:cubicBezTo>
                      <a:pt x="385" y="595"/>
                      <a:pt x="473" y="700"/>
                      <a:pt x="595" y="822"/>
                    </a:cubicBezTo>
                    <a:cubicBezTo>
                      <a:pt x="735" y="1032"/>
                      <a:pt x="910" y="1259"/>
                      <a:pt x="1067" y="1487"/>
                    </a:cubicBezTo>
                    <a:cubicBezTo>
                      <a:pt x="1155" y="1609"/>
                      <a:pt x="1242" y="1731"/>
                      <a:pt x="1312" y="1854"/>
                    </a:cubicBezTo>
                    <a:cubicBezTo>
                      <a:pt x="1399" y="1976"/>
                      <a:pt x="1487" y="2098"/>
                      <a:pt x="1557" y="2221"/>
                    </a:cubicBezTo>
                    <a:cubicBezTo>
                      <a:pt x="1714" y="2483"/>
                      <a:pt x="1889" y="2728"/>
                      <a:pt x="2046" y="2990"/>
                    </a:cubicBezTo>
                    <a:cubicBezTo>
                      <a:pt x="2204" y="3252"/>
                      <a:pt x="2343" y="3532"/>
                      <a:pt x="2501" y="3794"/>
                    </a:cubicBezTo>
                    <a:cubicBezTo>
                      <a:pt x="3095" y="4843"/>
                      <a:pt x="3620" y="5874"/>
                      <a:pt x="4004" y="6626"/>
                    </a:cubicBezTo>
                    <a:cubicBezTo>
                      <a:pt x="4196" y="7011"/>
                      <a:pt x="4336" y="7325"/>
                      <a:pt x="4459" y="7553"/>
                    </a:cubicBezTo>
                    <a:cubicBezTo>
                      <a:pt x="4564" y="7780"/>
                      <a:pt x="4616" y="7902"/>
                      <a:pt x="4616" y="7902"/>
                    </a:cubicBezTo>
                    <a:cubicBezTo>
                      <a:pt x="4616" y="7902"/>
                      <a:pt x="4861" y="8392"/>
                      <a:pt x="5210" y="9178"/>
                    </a:cubicBezTo>
                    <a:cubicBezTo>
                      <a:pt x="5385" y="9563"/>
                      <a:pt x="5595" y="10017"/>
                      <a:pt x="5822" y="10524"/>
                    </a:cubicBezTo>
                    <a:cubicBezTo>
                      <a:pt x="6049" y="11014"/>
                      <a:pt x="6277" y="11556"/>
                      <a:pt x="6521" y="12115"/>
                    </a:cubicBezTo>
                    <a:cubicBezTo>
                      <a:pt x="6993" y="13234"/>
                      <a:pt x="7483" y="14405"/>
                      <a:pt x="7885" y="15402"/>
                    </a:cubicBezTo>
                    <a:cubicBezTo>
                      <a:pt x="8060" y="15821"/>
                      <a:pt x="8200" y="16153"/>
                      <a:pt x="8252" y="16328"/>
                    </a:cubicBezTo>
                    <a:cubicBezTo>
                      <a:pt x="8357" y="16573"/>
                      <a:pt x="8444" y="16695"/>
                      <a:pt x="8567" y="16888"/>
                    </a:cubicBezTo>
                    <a:cubicBezTo>
                      <a:pt x="8532" y="16660"/>
                      <a:pt x="8514" y="16520"/>
                      <a:pt x="8427" y="16276"/>
                    </a:cubicBezTo>
                    <a:cubicBezTo>
                      <a:pt x="8357" y="16101"/>
                      <a:pt x="8217" y="15751"/>
                      <a:pt x="8042" y="15332"/>
                    </a:cubicBezTo>
                    <a:cubicBezTo>
                      <a:pt x="7640" y="14335"/>
                      <a:pt x="7151" y="13164"/>
                      <a:pt x="6679" y="12045"/>
                    </a:cubicBezTo>
                    <a:cubicBezTo>
                      <a:pt x="6434" y="11486"/>
                      <a:pt x="6207" y="10944"/>
                      <a:pt x="5979" y="10454"/>
                    </a:cubicBezTo>
                    <a:cubicBezTo>
                      <a:pt x="5752" y="9948"/>
                      <a:pt x="5542" y="9493"/>
                      <a:pt x="5368" y="9091"/>
                    </a:cubicBezTo>
                    <a:cubicBezTo>
                      <a:pt x="5018" y="8322"/>
                      <a:pt x="4773" y="7832"/>
                      <a:pt x="4773" y="7832"/>
                    </a:cubicBezTo>
                    <a:cubicBezTo>
                      <a:pt x="4773" y="7832"/>
                      <a:pt x="4703" y="7692"/>
                      <a:pt x="4598" y="7483"/>
                    </a:cubicBezTo>
                    <a:cubicBezTo>
                      <a:pt x="4494" y="7255"/>
                      <a:pt x="4354" y="6941"/>
                      <a:pt x="4161" y="6556"/>
                    </a:cubicBezTo>
                    <a:cubicBezTo>
                      <a:pt x="3777" y="5787"/>
                      <a:pt x="3252" y="4756"/>
                      <a:pt x="2641" y="3707"/>
                    </a:cubicBezTo>
                    <a:cubicBezTo>
                      <a:pt x="2501" y="3444"/>
                      <a:pt x="2343" y="3165"/>
                      <a:pt x="2186" y="2903"/>
                    </a:cubicBezTo>
                    <a:cubicBezTo>
                      <a:pt x="2029" y="2640"/>
                      <a:pt x="1871" y="2396"/>
                      <a:pt x="1697" y="2133"/>
                    </a:cubicBezTo>
                    <a:cubicBezTo>
                      <a:pt x="1627" y="2011"/>
                      <a:pt x="1539" y="1871"/>
                      <a:pt x="1469" y="1749"/>
                    </a:cubicBezTo>
                    <a:cubicBezTo>
                      <a:pt x="1382" y="1626"/>
                      <a:pt x="1294" y="1504"/>
                      <a:pt x="1207" y="1382"/>
                    </a:cubicBezTo>
                    <a:cubicBezTo>
                      <a:pt x="1050" y="1154"/>
                      <a:pt x="875" y="927"/>
                      <a:pt x="718" y="717"/>
                    </a:cubicBezTo>
                    <a:cubicBezTo>
                      <a:pt x="613" y="595"/>
                      <a:pt x="525" y="473"/>
                      <a:pt x="473" y="420"/>
                    </a:cubicBezTo>
                    <a:cubicBezTo>
                      <a:pt x="298" y="228"/>
                      <a:pt x="176" y="123"/>
                      <a:pt x="1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5"/>
              <p:cNvSpPr/>
              <p:nvPr/>
            </p:nvSpPr>
            <p:spPr>
              <a:xfrm>
                <a:off x="7286588" y="2527663"/>
                <a:ext cx="253050" cy="477700"/>
              </a:xfrm>
              <a:custGeom>
                <a:rect b="b" l="l" r="r" t="t"/>
                <a:pathLst>
                  <a:path extrusionOk="0" h="19108" w="10122">
                    <a:moveTo>
                      <a:pt x="0" y="0"/>
                    </a:moveTo>
                    <a:lnTo>
                      <a:pt x="0" y="0"/>
                    </a:lnTo>
                    <a:cubicBezTo>
                      <a:pt x="70" y="210"/>
                      <a:pt x="140" y="350"/>
                      <a:pt x="297" y="577"/>
                    </a:cubicBezTo>
                    <a:cubicBezTo>
                      <a:pt x="332" y="630"/>
                      <a:pt x="420" y="752"/>
                      <a:pt x="507" y="892"/>
                    </a:cubicBezTo>
                    <a:cubicBezTo>
                      <a:pt x="682" y="1137"/>
                      <a:pt x="874" y="1399"/>
                      <a:pt x="1067" y="1661"/>
                    </a:cubicBezTo>
                    <a:cubicBezTo>
                      <a:pt x="1259" y="1941"/>
                      <a:pt x="1434" y="2220"/>
                      <a:pt x="1626" y="2518"/>
                    </a:cubicBezTo>
                    <a:cubicBezTo>
                      <a:pt x="1818" y="2797"/>
                      <a:pt x="2011" y="3094"/>
                      <a:pt x="2220" y="3392"/>
                    </a:cubicBezTo>
                    <a:cubicBezTo>
                      <a:pt x="2395" y="3689"/>
                      <a:pt x="2588" y="4004"/>
                      <a:pt x="2780" y="4301"/>
                    </a:cubicBezTo>
                    <a:cubicBezTo>
                      <a:pt x="2955" y="4598"/>
                      <a:pt x="3147" y="4878"/>
                      <a:pt x="3322" y="5175"/>
                    </a:cubicBezTo>
                    <a:cubicBezTo>
                      <a:pt x="3479" y="5454"/>
                      <a:pt x="3654" y="5752"/>
                      <a:pt x="3811" y="6014"/>
                    </a:cubicBezTo>
                    <a:cubicBezTo>
                      <a:pt x="3969" y="6294"/>
                      <a:pt x="4126" y="6556"/>
                      <a:pt x="4266" y="6801"/>
                    </a:cubicBezTo>
                    <a:cubicBezTo>
                      <a:pt x="4406" y="7045"/>
                      <a:pt x="4545" y="7290"/>
                      <a:pt x="4668" y="7500"/>
                    </a:cubicBezTo>
                    <a:cubicBezTo>
                      <a:pt x="4895" y="7937"/>
                      <a:pt x="5087" y="8286"/>
                      <a:pt x="5227" y="8531"/>
                    </a:cubicBezTo>
                    <a:cubicBezTo>
                      <a:pt x="5367" y="8793"/>
                      <a:pt x="5437" y="8933"/>
                      <a:pt x="5437" y="8933"/>
                    </a:cubicBezTo>
                    <a:cubicBezTo>
                      <a:pt x="5437" y="8933"/>
                      <a:pt x="5507" y="9073"/>
                      <a:pt x="5647" y="9318"/>
                    </a:cubicBezTo>
                    <a:cubicBezTo>
                      <a:pt x="5769" y="9580"/>
                      <a:pt x="5979" y="9930"/>
                      <a:pt x="6189" y="10367"/>
                    </a:cubicBezTo>
                    <a:cubicBezTo>
                      <a:pt x="6626" y="11258"/>
                      <a:pt x="7220" y="12447"/>
                      <a:pt x="7797" y="13723"/>
                    </a:cubicBezTo>
                    <a:cubicBezTo>
                      <a:pt x="8391" y="14999"/>
                      <a:pt x="8968" y="16345"/>
                      <a:pt x="9423" y="17499"/>
                    </a:cubicBezTo>
                    <a:cubicBezTo>
                      <a:pt x="9598" y="17971"/>
                      <a:pt x="9755" y="18356"/>
                      <a:pt x="9825" y="18548"/>
                    </a:cubicBezTo>
                    <a:cubicBezTo>
                      <a:pt x="9930" y="18793"/>
                      <a:pt x="10000" y="18933"/>
                      <a:pt x="10122" y="19107"/>
                    </a:cubicBezTo>
                    <a:cubicBezTo>
                      <a:pt x="10105" y="18898"/>
                      <a:pt x="10087" y="18740"/>
                      <a:pt x="9982" y="18496"/>
                    </a:cubicBezTo>
                    <a:cubicBezTo>
                      <a:pt x="9982" y="18461"/>
                      <a:pt x="9965" y="18408"/>
                      <a:pt x="9930" y="18356"/>
                    </a:cubicBezTo>
                    <a:cubicBezTo>
                      <a:pt x="9842" y="18093"/>
                      <a:pt x="9720" y="17779"/>
                      <a:pt x="9580" y="17447"/>
                    </a:cubicBezTo>
                    <a:cubicBezTo>
                      <a:pt x="9126" y="16293"/>
                      <a:pt x="8549" y="14929"/>
                      <a:pt x="7954" y="13653"/>
                    </a:cubicBezTo>
                    <a:cubicBezTo>
                      <a:pt x="7377" y="12377"/>
                      <a:pt x="6783" y="11171"/>
                      <a:pt x="6346" y="10297"/>
                    </a:cubicBezTo>
                    <a:cubicBezTo>
                      <a:pt x="6119" y="9842"/>
                      <a:pt x="5926" y="9493"/>
                      <a:pt x="5804" y="9248"/>
                    </a:cubicBezTo>
                    <a:cubicBezTo>
                      <a:pt x="5664" y="8986"/>
                      <a:pt x="5594" y="8846"/>
                      <a:pt x="5594" y="8846"/>
                    </a:cubicBezTo>
                    <a:cubicBezTo>
                      <a:pt x="5594" y="8846"/>
                      <a:pt x="5507" y="8706"/>
                      <a:pt x="5385" y="8461"/>
                    </a:cubicBezTo>
                    <a:cubicBezTo>
                      <a:pt x="5245" y="8217"/>
                      <a:pt x="5052" y="7849"/>
                      <a:pt x="4808" y="7412"/>
                    </a:cubicBezTo>
                    <a:cubicBezTo>
                      <a:pt x="4685" y="7203"/>
                      <a:pt x="4563" y="6975"/>
                      <a:pt x="4423" y="6713"/>
                    </a:cubicBezTo>
                    <a:cubicBezTo>
                      <a:pt x="4283" y="6468"/>
                      <a:pt x="4126" y="6206"/>
                      <a:pt x="3969" y="5926"/>
                    </a:cubicBezTo>
                    <a:cubicBezTo>
                      <a:pt x="3794" y="5664"/>
                      <a:pt x="3636" y="5367"/>
                      <a:pt x="3462" y="5087"/>
                    </a:cubicBezTo>
                    <a:cubicBezTo>
                      <a:pt x="3287" y="4790"/>
                      <a:pt x="3094" y="4493"/>
                      <a:pt x="2920" y="4196"/>
                    </a:cubicBezTo>
                    <a:cubicBezTo>
                      <a:pt x="2727" y="3899"/>
                      <a:pt x="2553" y="3601"/>
                      <a:pt x="2360" y="3304"/>
                    </a:cubicBezTo>
                    <a:cubicBezTo>
                      <a:pt x="2168" y="3007"/>
                      <a:pt x="1958" y="2710"/>
                      <a:pt x="1766" y="2413"/>
                    </a:cubicBezTo>
                    <a:cubicBezTo>
                      <a:pt x="1574" y="2133"/>
                      <a:pt x="1399" y="1836"/>
                      <a:pt x="1207" y="1556"/>
                    </a:cubicBezTo>
                    <a:cubicBezTo>
                      <a:pt x="1014" y="1294"/>
                      <a:pt x="822" y="1032"/>
                      <a:pt x="647" y="787"/>
                    </a:cubicBezTo>
                    <a:cubicBezTo>
                      <a:pt x="560" y="647"/>
                      <a:pt x="472" y="525"/>
                      <a:pt x="420" y="472"/>
                    </a:cubicBezTo>
                    <a:cubicBezTo>
                      <a:pt x="280" y="263"/>
                      <a:pt x="158" y="158"/>
                      <a:pt x="0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5"/>
              <p:cNvSpPr/>
              <p:nvPr/>
            </p:nvSpPr>
            <p:spPr>
              <a:xfrm>
                <a:off x="7592063" y="2620738"/>
                <a:ext cx="53350" cy="391175"/>
              </a:xfrm>
              <a:custGeom>
                <a:rect b="b" l="l" r="r" t="t"/>
                <a:pathLst>
                  <a:path extrusionOk="0" h="15647" w="2134">
                    <a:moveTo>
                      <a:pt x="2133" y="1"/>
                    </a:moveTo>
                    <a:cubicBezTo>
                      <a:pt x="2029" y="193"/>
                      <a:pt x="1959" y="333"/>
                      <a:pt x="1871" y="578"/>
                    </a:cubicBezTo>
                    <a:cubicBezTo>
                      <a:pt x="1836" y="735"/>
                      <a:pt x="1731" y="1032"/>
                      <a:pt x="1627" y="1417"/>
                    </a:cubicBezTo>
                    <a:cubicBezTo>
                      <a:pt x="1487" y="1836"/>
                      <a:pt x="1382" y="2308"/>
                      <a:pt x="1259" y="2780"/>
                    </a:cubicBezTo>
                    <a:cubicBezTo>
                      <a:pt x="1120" y="3252"/>
                      <a:pt x="1015" y="3742"/>
                      <a:pt x="910" y="4231"/>
                    </a:cubicBezTo>
                    <a:cubicBezTo>
                      <a:pt x="857" y="4476"/>
                      <a:pt x="805" y="4721"/>
                      <a:pt x="752" y="4948"/>
                    </a:cubicBezTo>
                    <a:cubicBezTo>
                      <a:pt x="700" y="5193"/>
                      <a:pt x="665" y="5420"/>
                      <a:pt x="630" y="5630"/>
                    </a:cubicBezTo>
                    <a:cubicBezTo>
                      <a:pt x="543" y="6084"/>
                      <a:pt x="473" y="6486"/>
                      <a:pt x="420" y="6836"/>
                    </a:cubicBezTo>
                    <a:cubicBezTo>
                      <a:pt x="368" y="7168"/>
                      <a:pt x="333" y="7465"/>
                      <a:pt x="298" y="7658"/>
                    </a:cubicBezTo>
                    <a:cubicBezTo>
                      <a:pt x="263" y="7850"/>
                      <a:pt x="263" y="7972"/>
                      <a:pt x="263" y="7972"/>
                    </a:cubicBezTo>
                    <a:cubicBezTo>
                      <a:pt x="263" y="7972"/>
                      <a:pt x="211" y="8427"/>
                      <a:pt x="141" y="9109"/>
                    </a:cubicBezTo>
                    <a:cubicBezTo>
                      <a:pt x="106" y="9458"/>
                      <a:pt x="88" y="9878"/>
                      <a:pt x="53" y="10332"/>
                    </a:cubicBezTo>
                    <a:cubicBezTo>
                      <a:pt x="36" y="10769"/>
                      <a:pt x="1" y="11259"/>
                      <a:pt x="1" y="11748"/>
                    </a:cubicBezTo>
                    <a:cubicBezTo>
                      <a:pt x="1" y="12745"/>
                      <a:pt x="36" y="13794"/>
                      <a:pt x="141" y="14650"/>
                    </a:cubicBezTo>
                    <a:cubicBezTo>
                      <a:pt x="158" y="14825"/>
                      <a:pt x="176" y="14965"/>
                      <a:pt x="176" y="15035"/>
                    </a:cubicBezTo>
                    <a:cubicBezTo>
                      <a:pt x="211" y="15297"/>
                      <a:pt x="263" y="15437"/>
                      <a:pt x="368" y="15647"/>
                    </a:cubicBezTo>
                    <a:cubicBezTo>
                      <a:pt x="368" y="15419"/>
                      <a:pt x="385" y="15279"/>
                      <a:pt x="350" y="15017"/>
                    </a:cubicBezTo>
                    <a:cubicBezTo>
                      <a:pt x="333" y="14947"/>
                      <a:pt x="315" y="14807"/>
                      <a:pt x="298" y="14633"/>
                    </a:cubicBezTo>
                    <a:cubicBezTo>
                      <a:pt x="211" y="13794"/>
                      <a:pt x="158" y="12745"/>
                      <a:pt x="176" y="11748"/>
                    </a:cubicBezTo>
                    <a:cubicBezTo>
                      <a:pt x="176" y="11259"/>
                      <a:pt x="211" y="10787"/>
                      <a:pt x="228" y="10332"/>
                    </a:cubicBezTo>
                    <a:cubicBezTo>
                      <a:pt x="263" y="9895"/>
                      <a:pt x="280" y="9476"/>
                      <a:pt x="315" y="9126"/>
                    </a:cubicBezTo>
                    <a:cubicBezTo>
                      <a:pt x="385" y="8444"/>
                      <a:pt x="438" y="7990"/>
                      <a:pt x="438" y="7990"/>
                    </a:cubicBezTo>
                    <a:cubicBezTo>
                      <a:pt x="438" y="7990"/>
                      <a:pt x="438" y="7885"/>
                      <a:pt x="473" y="7675"/>
                    </a:cubicBezTo>
                    <a:cubicBezTo>
                      <a:pt x="490" y="7483"/>
                      <a:pt x="543" y="7203"/>
                      <a:pt x="595" y="6853"/>
                    </a:cubicBezTo>
                    <a:cubicBezTo>
                      <a:pt x="630" y="6504"/>
                      <a:pt x="717" y="6102"/>
                      <a:pt x="787" y="5665"/>
                    </a:cubicBezTo>
                    <a:cubicBezTo>
                      <a:pt x="822" y="5455"/>
                      <a:pt x="875" y="5228"/>
                      <a:pt x="910" y="4983"/>
                    </a:cubicBezTo>
                    <a:cubicBezTo>
                      <a:pt x="962" y="4756"/>
                      <a:pt x="1015" y="4511"/>
                      <a:pt x="1067" y="4266"/>
                    </a:cubicBezTo>
                    <a:cubicBezTo>
                      <a:pt x="1172" y="3794"/>
                      <a:pt x="1277" y="3287"/>
                      <a:pt x="1417" y="2815"/>
                    </a:cubicBezTo>
                    <a:cubicBezTo>
                      <a:pt x="1539" y="2343"/>
                      <a:pt x="1644" y="1871"/>
                      <a:pt x="1784" y="1469"/>
                    </a:cubicBezTo>
                    <a:cubicBezTo>
                      <a:pt x="1906" y="1085"/>
                      <a:pt x="1994" y="787"/>
                      <a:pt x="2046" y="630"/>
                    </a:cubicBezTo>
                    <a:cubicBezTo>
                      <a:pt x="2116" y="385"/>
                      <a:pt x="2133" y="228"/>
                      <a:pt x="2133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5"/>
              <p:cNvSpPr/>
              <p:nvPr/>
            </p:nvSpPr>
            <p:spPr>
              <a:xfrm>
                <a:off x="7621788" y="2617238"/>
                <a:ext cx="85250" cy="409975"/>
              </a:xfrm>
              <a:custGeom>
                <a:rect b="b" l="l" r="r" t="t"/>
                <a:pathLst>
                  <a:path extrusionOk="0" h="16399" w="3410">
                    <a:moveTo>
                      <a:pt x="3130" y="1"/>
                    </a:moveTo>
                    <a:cubicBezTo>
                      <a:pt x="3095" y="228"/>
                      <a:pt x="3077" y="368"/>
                      <a:pt x="3112" y="630"/>
                    </a:cubicBezTo>
                    <a:cubicBezTo>
                      <a:pt x="3112" y="700"/>
                      <a:pt x="3130" y="840"/>
                      <a:pt x="3147" y="1015"/>
                    </a:cubicBezTo>
                    <a:cubicBezTo>
                      <a:pt x="3165" y="1120"/>
                      <a:pt x="3165" y="1242"/>
                      <a:pt x="3182" y="1365"/>
                    </a:cubicBezTo>
                    <a:cubicBezTo>
                      <a:pt x="3200" y="1469"/>
                      <a:pt x="3200" y="1609"/>
                      <a:pt x="3200" y="1732"/>
                    </a:cubicBezTo>
                    <a:cubicBezTo>
                      <a:pt x="3217" y="1976"/>
                      <a:pt x="3217" y="2239"/>
                      <a:pt x="3217" y="2501"/>
                    </a:cubicBezTo>
                    <a:cubicBezTo>
                      <a:pt x="3235" y="2641"/>
                      <a:pt x="3235" y="2763"/>
                      <a:pt x="3235" y="2903"/>
                    </a:cubicBezTo>
                    <a:cubicBezTo>
                      <a:pt x="3235" y="3025"/>
                      <a:pt x="3217" y="3165"/>
                      <a:pt x="3217" y="3305"/>
                    </a:cubicBezTo>
                    <a:cubicBezTo>
                      <a:pt x="3200" y="3567"/>
                      <a:pt x="3200" y="3829"/>
                      <a:pt x="3182" y="4092"/>
                    </a:cubicBezTo>
                    <a:cubicBezTo>
                      <a:pt x="3165" y="4634"/>
                      <a:pt x="3095" y="5140"/>
                      <a:pt x="3042" y="5612"/>
                    </a:cubicBezTo>
                    <a:cubicBezTo>
                      <a:pt x="2990" y="6102"/>
                      <a:pt x="2920" y="6521"/>
                      <a:pt x="2867" y="6906"/>
                    </a:cubicBezTo>
                    <a:cubicBezTo>
                      <a:pt x="2815" y="7273"/>
                      <a:pt x="2728" y="7570"/>
                      <a:pt x="2693" y="7780"/>
                    </a:cubicBezTo>
                    <a:cubicBezTo>
                      <a:pt x="2658" y="7990"/>
                      <a:pt x="2640" y="8112"/>
                      <a:pt x="2640" y="8112"/>
                    </a:cubicBezTo>
                    <a:cubicBezTo>
                      <a:pt x="2640" y="8112"/>
                      <a:pt x="2605" y="8217"/>
                      <a:pt x="2570" y="8427"/>
                    </a:cubicBezTo>
                    <a:cubicBezTo>
                      <a:pt x="2518" y="8637"/>
                      <a:pt x="2448" y="8934"/>
                      <a:pt x="2360" y="9301"/>
                    </a:cubicBezTo>
                    <a:cubicBezTo>
                      <a:pt x="2273" y="9668"/>
                      <a:pt x="2168" y="10088"/>
                      <a:pt x="2028" y="10560"/>
                    </a:cubicBezTo>
                    <a:cubicBezTo>
                      <a:pt x="1906" y="11014"/>
                      <a:pt x="1749" y="11504"/>
                      <a:pt x="1591" y="12028"/>
                    </a:cubicBezTo>
                    <a:cubicBezTo>
                      <a:pt x="1259" y="13025"/>
                      <a:pt x="892" y="14073"/>
                      <a:pt x="525" y="14947"/>
                    </a:cubicBezTo>
                    <a:cubicBezTo>
                      <a:pt x="438" y="15157"/>
                      <a:pt x="350" y="15350"/>
                      <a:pt x="280" y="15542"/>
                    </a:cubicBezTo>
                    <a:cubicBezTo>
                      <a:pt x="263" y="15577"/>
                      <a:pt x="245" y="15612"/>
                      <a:pt x="228" y="15647"/>
                    </a:cubicBezTo>
                    <a:cubicBezTo>
                      <a:pt x="210" y="15699"/>
                      <a:pt x="193" y="15752"/>
                      <a:pt x="175" y="15787"/>
                    </a:cubicBezTo>
                    <a:cubicBezTo>
                      <a:pt x="70" y="16031"/>
                      <a:pt x="35" y="16171"/>
                      <a:pt x="0" y="16398"/>
                    </a:cubicBezTo>
                    <a:cubicBezTo>
                      <a:pt x="140" y="16224"/>
                      <a:pt x="228" y="16101"/>
                      <a:pt x="333" y="15856"/>
                    </a:cubicBezTo>
                    <a:cubicBezTo>
                      <a:pt x="350" y="15822"/>
                      <a:pt x="368" y="15769"/>
                      <a:pt x="385" y="15717"/>
                    </a:cubicBezTo>
                    <a:cubicBezTo>
                      <a:pt x="403" y="15682"/>
                      <a:pt x="420" y="15647"/>
                      <a:pt x="438" y="15612"/>
                    </a:cubicBezTo>
                    <a:cubicBezTo>
                      <a:pt x="507" y="15419"/>
                      <a:pt x="595" y="15227"/>
                      <a:pt x="682" y="15000"/>
                    </a:cubicBezTo>
                    <a:cubicBezTo>
                      <a:pt x="1049" y="14126"/>
                      <a:pt x="1434" y="13077"/>
                      <a:pt x="1766" y="12081"/>
                    </a:cubicBezTo>
                    <a:cubicBezTo>
                      <a:pt x="1906" y="11556"/>
                      <a:pt x="2081" y="11067"/>
                      <a:pt x="2203" y="10595"/>
                    </a:cubicBezTo>
                    <a:cubicBezTo>
                      <a:pt x="2325" y="10140"/>
                      <a:pt x="2448" y="9721"/>
                      <a:pt x="2535" y="9353"/>
                    </a:cubicBezTo>
                    <a:cubicBezTo>
                      <a:pt x="2623" y="8986"/>
                      <a:pt x="2693" y="8672"/>
                      <a:pt x="2728" y="8462"/>
                    </a:cubicBezTo>
                    <a:cubicBezTo>
                      <a:pt x="2780" y="8252"/>
                      <a:pt x="2797" y="8147"/>
                      <a:pt x="2797" y="8147"/>
                    </a:cubicBezTo>
                    <a:cubicBezTo>
                      <a:pt x="2797" y="8147"/>
                      <a:pt x="2832" y="8025"/>
                      <a:pt x="2867" y="7815"/>
                    </a:cubicBezTo>
                    <a:cubicBezTo>
                      <a:pt x="2902" y="7605"/>
                      <a:pt x="2972" y="7291"/>
                      <a:pt x="3025" y="6924"/>
                    </a:cubicBezTo>
                    <a:cubicBezTo>
                      <a:pt x="3077" y="6556"/>
                      <a:pt x="3165" y="6119"/>
                      <a:pt x="3217" y="5647"/>
                    </a:cubicBezTo>
                    <a:cubicBezTo>
                      <a:pt x="3269" y="5158"/>
                      <a:pt x="3322" y="4651"/>
                      <a:pt x="3357" y="4109"/>
                    </a:cubicBezTo>
                    <a:cubicBezTo>
                      <a:pt x="3374" y="3847"/>
                      <a:pt x="3374" y="3567"/>
                      <a:pt x="3392" y="3305"/>
                    </a:cubicBezTo>
                    <a:cubicBezTo>
                      <a:pt x="3392" y="3165"/>
                      <a:pt x="3392" y="3043"/>
                      <a:pt x="3409" y="2903"/>
                    </a:cubicBezTo>
                    <a:cubicBezTo>
                      <a:pt x="3409" y="2763"/>
                      <a:pt x="3392" y="2641"/>
                      <a:pt x="3392" y="2501"/>
                    </a:cubicBezTo>
                    <a:cubicBezTo>
                      <a:pt x="3392" y="2239"/>
                      <a:pt x="3374" y="1976"/>
                      <a:pt x="3374" y="1714"/>
                    </a:cubicBezTo>
                    <a:cubicBezTo>
                      <a:pt x="3374" y="1592"/>
                      <a:pt x="3374" y="1469"/>
                      <a:pt x="3357" y="1347"/>
                    </a:cubicBezTo>
                    <a:cubicBezTo>
                      <a:pt x="3339" y="1225"/>
                      <a:pt x="3322" y="1102"/>
                      <a:pt x="3322" y="997"/>
                    </a:cubicBezTo>
                    <a:cubicBezTo>
                      <a:pt x="3304" y="823"/>
                      <a:pt x="3287" y="683"/>
                      <a:pt x="3269" y="613"/>
                    </a:cubicBezTo>
                    <a:cubicBezTo>
                      <a:pt x="3252" y="351"/>
                      <a:pt x="3200" y="211"/>
                      <a:pt x="3130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5"/>
              <p:cNvSpPr/>
              <p:nvPr/>
            </p:nvSpPr>
            <p:spPr>
              <a:xfrm>
                <a:off x="7600363" y="2646538"/>
                <a:ext cx="69075" cy="365375"/>
              </a:xfrm>
              <a:custGeom>
                <a:rect b="b" l="l" r="r" t="t"/>
                <a:pathLst>
                  <a:path extrusionOk="0" h="14615" w="2763">
                    <a:moveTo>
                      <a:pt x="2763" y="0"/>
                    </a:moveTo>
                    <a:lnTo>
                      <a:pt x="2763" y="0"/>
                    </a:lnTo>
                    <a:cubicBezTo>
                      <a:pt x="2658" y="210"/>
                      <a:pt x="2606" y="350"/>
                      <a:pt x="2536" y="595"/>
                    </a:cubicBezTo>
                    <a:cubicBezTo>
                      <a:pt x="2536" y="665"/>
                      <a:pt x="2501" y="804"/>
                      <a:pt x="2466" y="979"/>
                    </a:cubicBezTo>
                    <a:cubicBezTo>
                      <a:pt x="2291" y="1748"/>
                      <a:pt x="2099" y="2710"/>
                      <a:pt x="1924" y="3601"/>
                    </a:cubicBezTo>
                    <a:cubicBezTo>
                      <a:pt x="1557" y="5402"/>
                      <a:pt x="1260" y="7063"/>
                      <a:pt x="1260" y="7063"/>
                    </a:cubicBezTo>
                    <a:cubicBezTo>
                      <a:pt x="1260" y="7063"/>
                      <a:pt x="962" y="8706"/>
                      <a:pt x="648" y="10506"/>
                    </a:cubicBezTo>
                    <a:cubicBezTo>
                      <a:pt x="403" y="11922"/>
                      <a:pt x="141" y="13478"/>
                      <a:pt x="53" y="13985"/>
                    </a:cubicBezTo>
                    <a:cubicBezTo>
                      <a:pt x="1" y="14247"/>
                      <a:pt x="18" y="14387"/>
                      <a:pt x="36" y="14615"/>
                    </a:cubicBezTo>
                    <a:cubicBezTo>
                      <a:pt x="123" y="14405"/>
                      <a:pt x="176" y="14265"/>
                      <a:pt x="211" y="14020"/>
                    </a:cubicBezTo>
                    <a:cubicBezTo>
                      <a:pt x="298" y="13496"/>
                      <a:pt x="560" y="11957"/>
                      <a:pt x="805" y="10541"/>
                    </a:cubicBezTo>
                    <a:cubicBezTo>
                      <a:pt x="1137" y="8723"/>
                      <a:pt x="1434" y="7080"/>
                      <a:pt x="1434" y="7080"/>
                    </a:cubicBezTo>
                    <a:cubicBezTo>
                      <a:pt x="1434" y="7080"/>
                      <a:pt x="1732" y="5437"/>
                      <a:pt x="2081" y="3636"/>
                    </a:cubicBezTo>
                    <a:cubicBezTo>
                      <a:pt x="2256" y="2745"/>
                      <a:pt x="2466" y="1783"/>
                      <a:pt x="2623" y="1014"/>
                    </a:cubicBezTo>
                    <a:cubicBezTo>
                      <a:pt x="2658" y="839"/>
                      <a:pt x="2693" y="699"/>
                      <a:pt x="2711" y="630"/>
                    </a:cubicBezTo>
                    <a:cubicBezTo>
                      <a:pt x="2763" y="385"/>
                      <a:pt x="2763" y="227"/>
                      <a:pt x="2763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5"/>
              <p:cNvSpPr/>
              <p:nvPr/>
            </p:nvSpPr>
            <p:spPr>
              <a:xfrm>
                <a:off x="7652388" y="2687163"/>
                <a:ext cx="322550" cy="375875"/>
              </a:xfrm>
              <a:custGeom>
                <a:rect b="b" l="l" r="r" t="t"/>
                <a:pathLst>
                  <a:path extrusionOk="0" h="15035" w="12902">
                    <a:moveTo>
                      <a:pt x="12901" y="1"/>
                    </a:moveTo>
                    <a:cubicBezTo>
                      <a:pt x="12762" y="176"/>
                      <a:pt x="12674" y="316"/>
                      <a:pt x="12587" y="543"/>
                    </a:cubicBezTo>
                    <a:cubicBezTo>
                      <a:pt x="12569" y="613"/>
                      <a:pt x="12499" y="753"/>
                      <a:pt x="12429" y="910"/>
                    </a:cubicBezTo>
                    <a:cubicBezTo>
                      <a:pt x="12377" y="1032"/>
                      <a:pt x="12325" y="1155"/>
                      <a:pt x="12272" y="1277"/>
                    </a:cubicBezTo>
                    <a:cubicBezTo>
                      <a:pt x="12202" y="1417"/>
                      <a:pt x="12132" y="1557"/>
                      <a:pt x="12062" y="1679"/>
                    </a:cubicBezTo>
                    <a:cubicBezTo>
                      <a:pt x="11922" y="1959"/>
                      <a:pt x="11783" y="2239"/>
                      <a:pt x="11625" y="2518"/>
                    </a:cubicBezTo>
                    <a:cubicBezTo>
                      <a:pt x="11468" y="2798"/>
                      <a:pt x="11293" y="3060"/>
                      <a:pt x="11136" y="3340"/>
                    </a:cubicBezTo>
                    <a:cubicBezTo>
                      <a:pt x="10961" y="3620"/>
                      <a:pt x="10786" y="3882"/>
                      <a:pt x="10594" y="4144"/>
                    </a:cubicBezTo>
                    <a:cubicBezTo>
                      <a:pt x="9877" y="5210"/>
                      <a:pt x="9108" y="6172"/>
                      <a:pt x="8531" y="6854"/>
                    </a:cubicBezTo>
                    <a:cubicBezTo>
                      <a:pt x="8234" y="7203"/>
                      <a:pt x="7989" y="7483"/>
                      <a:pt x="7814" y="7675"/>
                    </a:cubicBezTo>
                    <a:cubicBezTo>
                      <a:pt x="7657" y="7868"/>
                      <a:pt x="7552" y="7972"/>
                      <a:pt x="7552" y="7972"/>
                    </a:cubicBezTo>
                    <a:cubicBezTo>
                      <a:pt x="7552" y="7972"/>
                      <a:pt x="7447" y="8077"/>
                      <a:pt x="7272" y="8270"/>
                    </a:cubicBezTo>
                    <a:cubicBezTo>
                      <a:pt x="7098" y="8462"/>
                      <a:pt x="6853" y="8742"/>
                      <a:pt x="6538" y="9056"/>
                    </a:cubicBezTo>
                    <a:cubicBezTo>
                      <a:pt x="5909" y="9721"/>
                      <a:pt x="5052" y="10577"/>
                      <a:pt x="4108" y="11451"/>
                    </a:cubicBezTo>
                    <a:cubicBezTo>
                      <a:pt x="3164" y="12325"/>
                      <a:pt x="2150" y="13199"/>
                      <a:pt x="1276" y="13916"/>
                    </a:cubicBezTo>
                    <a:cubicBezTo>
                      <a:pt x="909" y="14213"/>
                      <a:pt x="595" y="14458"/>
                      <a:pt x="455" y="14580"/>
                    </a:cubicBezTo>
                    <a:cubicBezTo>
                      <a:pt x="245" y="14738"/>
                      <a:pt x="140" y="14860"/>
                      <a:pt x="0" y="15035"/>
                    </a:cubicBezTo>
                    <a:cubicBezTo>
                      <a:pt x="210" y="14947"/>
                      <a:pt x="350" y="14878"/>
                      <a:pt x="560" y="14720"/>
                    </a:cubicBezTo>
                    <a:cubicBezTo>
                      <a:pt x="577" y="14685"/>
                      <a:pt x="630" y="14668"/>
                      <a:pt x="682" y="14615"/>
                    </a:cubicBezTo>
                    <a:cubicBezTo>
                      <a:pt x="874" y="14458"/>
                      <a:pt x="1119" y="14266"/>
                      <a:pt x="1381" y="14056"/>
                    </a:cubicBezTo>
                    <a:cubicBezTo>
                      <a:pt x="2255" y="13322"/>
                      <a:pt x="3269" y="12448"/>
                      <a:pt x="4213" y="11574"/>
                    </a:cubicBezTo>
                    <a:cubicBezTo>
                      <a:pt x="5157" y="10700"/>
                      <a:pt x="6031" y="9825"/>
                      <a:pt x="6661" y="9179"/>
                    </a:cubicBezTo>
                    <a:cubicBezTo>
                      <a:pt x="6975" y="8847"/>
                      <a:pt x="7237" y="8584"/>
                      <a:pt x="7412" y="8392"/>
                    </a:cubicBezTo>
                    <a:cubicBezTo>
                      <a:pt x="7587" y="8200"/>
                      <a:pt x="7674" y="8095"/>
                      <a:pt x="7674" y="8095"/>
                    </a:cubicBezTo>
                    <a:cubicBezTo>
                      <a:pt x="7674" y="8095"/>
                      <a:pt x="7779" y="7972"/>
                      <a:pt x="7954" y="7780"/>
                    </a:cubicBezTo>
                    <a:cubicBezTo>
                      <a:pt x="8129" y="7588"/>
                      <a:pt x="8374" y="7308"/>
                      <a:pt x="8653" y="6959"/>
                    </a:cubicBezTo>
                    <a:cubicBezTo>
                      <a:pt x="9248" y="6277"/>
                      <a:pt x="10017" y="5315"/>
                      <a:pt x="10734" y="4249"/>
                    </a:cubicBezTo>
                    <a:cubicBezTo>
                      <a:pt x="10926" y="3987"/>
                      <a:pt x="11101" y="3707"/>
                      <a:pt x="11276" y="3427"/>
                    </a:cubicBezTo>
                    <a:cubicBezTo>
                      <a:pt x="11433" y="3148"/>
                      <a:pt x="11625" y="2885"/>
                      <a:pt x="11765" y="2588"/>
                    </a:cubicBezTo>
                    <a:cubicBezTo>
                      <a:pt x="11922" y="2309"/>
                      <a:pt x="12080" y="2046"/>
                      <a:pt x="12220" y="1767"/>
                    </a:cubicBezTo>
                    <a:cubicBezTo>
                      <a:pt x="12290" y="1627"/>
                      <a:pt x="12359" y="1487"/>
                      <a:pt x="12412" y="1365"/>
                    </a:cubicBezTo>
                    <a:cubicBezTo>
                      <a:pt x="12482" y="1225"/>
                      <a:pt x="12534" y="1102"/>
                      <a:pt x="12587" y="980"/>
                    </a:cubicBezTo>
                    <a:cubicBezTo>
                      <a:pt x="12657" y="805"/>
                      <a:pt x="12727" y="683"/>
                      <a:pt x="12744" y="613"/>
                    </a:cubicBezTo>
                    <a:cubicBezTo>
                      <a:pt x="12831" y="368"/>
                      <a:pt x="12866" y="211"/>
                      <a:pt x="12901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5"/>
              <p:cNvSpPr/>
              <p:nvPr/>
            </p:nvSpPr>
            <p:spPr>
              <a:xfrm>
                <a:off x="7634463" y="2648288"/>
                <a:ext cx="294575" cy="401200"/>
              </a:xfrm>
              <a:custGeom>
                <a:rect b="b" l="l" r="r" t="t"/>
                <a:pathLst>
                  <a:path extrusionOk="0" h="16048" w="11783">
                    <a:moveTo>
                      <a:pt x="11783" y="0"/>
                    </a:moveTo>
                    <a:lnTo>
                      <a:pt x="11783" y="0"/>
                    </a:lnTo>
                    <a:cubicBezTo>
                      <a:pt x="11573" y="53"/>
                      <a:pt x="11416" y="88"/>
                      <a:pt x="11171" y="192"/>
                    </a:cubicBezTo>
                    <a:cubicBezTo>
                      <a:pt x="11119" y="227"/>
                      <a:pt x="10979" y="280"/>
                      <a:pt x="10839" y="367"/>
                    </a:cubicBezTo>
                    <a:cubicBezTo>
                      <a:pt x="10717" y="437"/>
                      <a:pt x="10577" y="507"/>
                      <a:pt x="10454" y="577"/>
                    </a:cubicBezTo>
                    <a:cubicBezTo>
                      <a:pt x="10314" y="647"/>
                      <a:pt x="10192" y="734"/>
                      <a:pt x="10052" y="822"/>
                    </a:cubicBezTo>
                    <a:cubicBezTo>
                      <a:pt x="9930" y="909"/>
                      <a:pt x="9790" y="997"/>
                      <a:pt x="9650" y="1084"/>
                    </a:cubicBezTo>
                    <a:cubicBezTo>
                      <a:pt x="9528" y="1189"/>
                      <a:pt x="9388" y="1276"/>
                      <a:pt x="9266" y="1381"/>
                    </a:cubicBezTo>
                    <a:cubicBezTo>
                      <a:pt x="8724" y="1766"/>
                      <a:pt x="8217" y="2203"/>
                      <a:pt x="7745" y="2657"/>
                    </a:cubicBezTo>
                    <a:cubicBezTo>
                      <a:pt x="6783" y="3566"/>
                      <a:pt x="5979" y="4545"/>
                      <a:pt x="5420" y="5279"/>
                    </a:cubicBezTo>
                    <a:cubicBezTo>
                      <a:pt x="5140" y="5647"/>
                      <a:pt x="4913" y="5961"/>
                      <a:pt x="4773" y="6189"/>
                    </a:cubicBezTo>
                    <a:cubicBezTo>
                      <a:pt x="4616" y="6398"/>
                      <a:pt x="4528" y="6521"/>
                      <a:pt x="4528" y="6521"/>
                    </a:cubicBezTo>
                    <a:cubicBezTo>
                      <a:pt x="4528" y="6521"/>
                      <a:pt x="4441" y="6643"/>
                      <a:pt x="4301" y="6870"/>
                    </a:cubicBezTo>
                    <a:cubicBezTo>
                      <a:pt x="4161" y="7080"/>
                      <a:pt x="3951" y="7412"/>
                      <a:pt x="3706" y="7814"/>
                    </a:cubicBezTo>
                    <a:cubicBezTo>
                      <a:pt x="3217" y="8601"/>
                      <a:pt x="2605" y="9702"/>
                      <a:pt x="2028" y="10874"/>
                    </a:cubicBezTo>
                    <a:cubicBezTo>
                      <a:pt x="1451" y="12062"/>
                      <a:pt x="909" y="13321"/>
                      <a:pt x="490" y="14422"/>
                    </a:cubicBezTo>
                    <a:cubicBezTo>
                      <a:pt x="437" y="14545"/>
                      <a:pt x="385" y="14684"/>
                      <a:pt x="333" y="14807"/>
                    </a:cubicBezTo>
                    <a:cubicBezTo>
                      <a:pt x="298" y="14929"/>
                      <a:pt x="245" y="15052"/>
                      <a:pt x="210" y="15174"/>
                    </a:cubicBezTo>
                    <a:cubicBezTo>
                      <a:pt x="193" y="15209"/>
                      <a:pt x="175" y="15244"/>
                      <a:pt x="175" y="15279"/>
                    </a:cubicBezTo>
                    <a:cubicBezTo>
                      <a:pt x="158" y="15331"/>
                      <a:pt x="140" y="15384"/>
                      <a:pt x="123" y="15419"/>
                    </a:cubicBezTo>
                    <a:cubicBezTo>
                      <a:pt x="35" y="15663"/>
                      <a:pt x="18" y="15821"/>
                      <a:pt x="0" y="16048"/>
                    </a:cubicBezTo>
                    <a:cubicBezTo>
                      <a:pt x="123" y="15856"/>
                      <a:pt x="193" y="15716"/>
                      <a:pt x="280" y="15471"/>
                    </a:cubicBezTo>
                    <a:cubicBezTo>
                      <a:pt x="298" y="15436"/>
                      <a:pt x="315" y="15401"/>
                      <a:pt x="333" y="15331"/>
                    </a:cubicBezTo>
                    <a:cubicBezTo>
                      <a:pt x="350" y="15296"/>
                      <a:pt x="350" y="15261"/>
                      <a:pt x="368" y="15226"/>
                    </a:cubicBezTo>
                    <a:cubicBezTo>
                      <a:pt x="420" y="15121"/>
                      <a:pt x="455" y="14999"/>
                      <a:pt x="507" y="14877"/>
                    </a:cubicBezTo>
                    <a:cubicBezTo>
                      <a:pt x="542" y="14737"/>
                      <a:pt x="595" y="14614"/>
                      <a:pt x="647" y="14475"/>
                    </a:cubicBezTo>
                    <a:cubicBezTo>
                      <a:pt x="1067" y="13391"/>
                      <a:pt x="1609" y="12132"/>
                      <a:pt x="2186" y="10961"/>
                    </a:cubicBezTo>
                    <a:cubicBezTo>
                      <a:pt x="2762" y="9772"/>
                      <a:pt x="3374" y="8688"/>
                      <a:pt x="3846" y="7902"/>
                    </a:cubicBezTo>
                    <a:cubicBezTo>
                      <a:pt x="4091" y="7500"/>
                      <a:pt x="4301" y="7185"/>
                      <a:pt x="4441" y="6958"/>
                    </a:cubicBezTo>
                    <a:cubicBezTo>
                      <a:pt x="4598" y="6748"/>
                      <a:pt x="4668" y="6608"/>
                      <a:pt x="4668" y="6608"/>
                    </a:cubicBezTo>
                    <a:cubicBezTo>
                      <a:pt x="4668" y="6608"/>
                      <a:pt x="4755" y="6486"/>
                      <a:pt x="4913" y="6276"/>
                    </a:cubicBezTo>
                    <a:cubicBezTo>
                      <a:pt x="5053" y="6066"/>
                      <a:pt x="5280" y="5751"/>
                      <a:pt x="5560" y="5384"/>
                    </a:cubicBezTo>
                    <a:cubicBezTo>
                      <a:pt x="6119" y="4650"/>
                      <a:pt x="6906" y="3689"/>
                      <a:pt x="7850" y="2780"/>
                    </a:cubicBezTo>
                    <a:cubicBezTo>
                      <a:pt x="8339" y="2343"/>
                      <a:pt x="8829" y="1888"/>
                      <a:pt x="9370" y="1504"/>
                    </a:cubicBezTo>
                    <a:cubicBezTo>
                      <a:pt x="9493" y="1416"/>
                      <a:pt x="9633" y="1329"/>
                      <a:pt x="9755" y="1224"/>
                    </a:cubicBezTo>
                    <a:cubicBezTo>
                      <a:pt x="9895" y="1136"/>
                      <a:pt x="10017" y="1049"/>
                      <a:pt x="10157" y="979"/>
                    </a:cubicBezTo>
                    <a:cubicBezTo>
                      <a:pt x="10279" y="892"/>
                      <a:pt x="10402" y="804"/>
                      <a:pt x="10542" y="734"/>
                    </a:cubicBezTo>
                    <a:cubicBezTo>
                      <a:pt x="10664" y="664"/>
                      <a:pt x="10786" y="595"/>
                      <a:pt x="10909" y="525"/>
                    </a:cubicBezTo>
                    <a:cubicBezTo>
                      <a:pt x="11066" y="437"/>
                      <a:pt x="11188" y="367"/>
                      <a:pt x="11258" y="350"/>
                    </a:cubicBezTo>
                    <a:cubicBezTo>
                      <a:pt x="11486" y="227"/>
                      <a:pt x="11608" y="140"/>
                      <a:pt x="11783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5"/>
              <p:cNvSpPr/>
              <p:nvPr/>
            </p:nvSpPr>
            <p:spPr>
              <a:xfrm>
                <a:off x="7634463" y="2742238"/>
                <a:ext cx="242575" cy="307250"/>
              </a:xfrm>
              <a:custGeom>
                <a:rect b="b" l="l" r="r" t="t"/>
                <a:pathLst>
                  <a:path extrusionOk="0" h="12290" w="9703">
                    <a:moveTo>
                      <a:pt x="9703" y="1"/>
                    </a:moveTo>
                    <a:cubicBezTo>
                      <a:pt x="9493" y="53"/>
                      <a:pt x="9353" y="106"/>
                      <a:pt x="9126" y="245"/>
                    </a:cubicBezTo>
                    <a:cubicBezTo>
                      <a:pt x="9056" y="280"/>
                      <a:pt x="8951" y="368"/>
                      <a:pt x="8794" y="455"/>
                    </a:cubicBezTo>
                    <a:cubicBezTo>
                      <a:pt x="8444" y="700"/>
                      <a:pt x="8059" y="997"/>
                      <a:pt x="7675" y="1312"/>
                    </a:cubicBezTo>
                    <a:cubicBezTo>
                      <a:pt x="7482" y="1469"/>
                      <a:pt x="7308" y="1644"/>
                      <a:pt x="7115" y="1801"/>
                    </a:cubicBezTo>
                    <a:cubicBezTo>
                      <a:pt x="6923" y="1976"/>
                      <a:pt x="6748" y="2151"/>
                      <a:pt x="6573" y="2326"/>
                    </a:cubicBezTo>
                    <a:cubicBezTo>
                      <a:pt x="5857" y="3025"/>
                      <a:pt x="5245" y="3742"/>
                      <a:pt x="4808" y="4301"/>
                    </a:cubicBezTo>
                    <a:cubicBezTo>
                      <a:pt x="4581" y="4563"/>
                      <a:pt x="4406" y="4790"/>
                      <a:pt x="4283" y="4948"/>
                    </a:cubicBezTo>
                    <a:cubicBezTo>
                      <a:pt x="4178" y="5105"/>
                      <a:pt x="4109" y="5210"/>
                      <a:pt x="4109" y="5210"/>
                    </a:cubicBezTo>
                    <a:cubicBezTo>
                      <a:pt x="4109" y="5210"/>
                      <a:pt x="4039" y="5297"/>
                      <a:pt x="3916" y="5455"/>
                    </a:cubicBezTo>
                    <a:cubicBezTo>
                      <a:pt x="3794" y="5612"/>
                      <a:pt x="3637" y="5857"/>
                      <a:pt x="3427" y="6137"/>
                    </a:cubicBezTo>
                    <a:cubicBezTo>
                      <a:pt x="3025" y="6713"/>
                      <a:pt x="2500" y="7500"/>
                      <a:pt x="1993" y="8357"/>
                    </a:cubicBezTo>
                    <a:cubicBezTo>
                      <a:pt x="1486" y="9213"/>
                      <a:pt x="979" y="10122"/>
                      <a:pt x="577" y="10891"/>
                    </a:cubicBezTo>
                    <a:cubicBezTo>
                      <a:pt x="455" y="11136"/>
                      <a:pt x="350" y="11363"/>
                      <a:pt x="263" y="11538"/>
                    </a:cubicBezTo>
                    <a:cubicBezTo>
                      <a:pt x="228" y="11608"/>
                      <a:pt x="210" y="11643"/>
                      <a:pt x="193" y="11678"/>
                    </a:cubicBezTo>
                    <a:cubicBezTo>
                      <a:pt x="88" y="11923"/>
                      <a:pt x="35" y="12063"/>
                      <a:pt x="0" y="12290"/>
                    </a:cubicBezTo>
                    <a:cubicBezTo>
                      <a:pt x="140" y="12115"/>
                      <a:pt x="228" y="11993"/>
                      <a:pt x="350" y="11748"/>
                    </a:cubicBezTo>
                    <a:cubicBezTo>
                      <a:pt x="420" y="11608"/>
                      <a:pt x="560" y="11328"/>
                      <a:pt x="735" y="10979"/>
                    </a:cubicBezTo>
                    <a:cubicBezTo>
                      <a:pt x="1137" y="10192"/>
                      <a:pt x="1644" y="9301"/>
                      <a:pt x="2151" y="8444"/>
                    </a:cubicBezTo>
                    <a:cubicBezTo>
                      <a:pt x="2658" y="7587"/>
                      <a:pt x="3182" y="6801"/>
                      <a:pt x="3567" y="6241"/>
                    </a:cubicBezTo>
                    <a:cubicBezTo>
                      <a:pt x="3776" y="5944"/>
                      <a:pt x="3934" y="5717"/>
                      <a:pt x="4056" y="5560"/>
                    </a:cubicBezTo>
                    <a:cubicBezTo>
                      <a:pt x="4178" y="5402"/>
                      <a:pt x="4231" y="5297"/>
                      <a:pt x="4231" y="5297"/>
                    </a:cubicBezTo>
                    <a:cubicBezTo>
                      <a:pt x="4231" y="5297"/>
                      <a:pt x="4301" y="5210"/>
                      <a:pt x="4423" y="5053"/>
                    </a:cubicBezTo>
                    <a:cubicBezTo>
                      <a:pt x="4546" y="4895"/>
                      <a:pt x="4720" y="4668"/>
                      <a:pt x="4948" y="4406"/>
                    </a:cubicBezTo>
                    <a:cubicBezTo>
                      <a:pt x="5385" y="3864"/>
                      <a:pt x="5997" y="3147"/>
                      <a:pt x="6696" y="2448"/>
                    </a:cubicBezTo>
                    <a:cubicBezTo>
                      <a:pt x="6871" y="2273"/>
                      <a:pt x="7045" y="2098"/>
                      <a:pt x="7220" y="1924"/>
                    </a:cubicBezTo>
                    <a:cubicBezTo>
                      <a:pt x="7413" y="1766"/>
                      <a:pt x="7605" y="1591"/>
                      <a:pt x="7780" y="1434"/>
                    </a:cubicBezTo>
                    <a:cubicBezTo>
                      <a:pt x="8164" y="1137"/>
                      <a:pt x="8549" y="840"/>
                      <a:pt x="8898" y="612"/>
                    </a:cubicBezTo>
                    <a:cubicBezTo>
                      <a:pt x="9038" y="508"/>
                      <a:pt x="9161" y="438"/>
                      <a:pt x="9213" y="385"/>
                    </a:cubicBezTo>
                    <a:cubicBezTo>
                      <a:pt x="9440" y="263"/>
                      <a:pt x="9545" y="158"/>
                      <a:pt x="9703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>
                <a:off x="7658063" y="3007513"/>
                <a:ext cx="419150" cy="73450"/>
              </a:xfrm>
              <a:custGeom>
                <a:rect b="b" l="l" r="r" t="t"/>
                <a:pathLst>
                  <a:path extrusionOk="0" h="2938" w="16766">
                    <a:moveTo>
                      <a:pt x="12622" y="1"/>
                    </a:moveTo>
                    <a:cubicBezTo>
                      <a:pt x="11538" y="1"/>
                      <a:pt x="10507" y="106"/>
                      <a:pt x="9738" y="193"/>
                    </a:cubicBezTo>
                    <a:cubicBezTo>
                      <a:pt x="9370" y="245"/>
                      <a:pt x="9056" y="298"/>
                      <a:pt x="8829" y="333"/>
                    </a:cubicBezTo>
                    <a:cubicBezTo>
                      <a:pt x="8619" y="368"/>
                      <a:pt x="8496" y="385"/>
                      <a:pt x="8496" y="385"/>
                    </a:cubicBezTo>
                    <a:cubicBezTo>
                      <a:pt x="8496" y="385"/>
                      <a:pt x="8374" y="403"/>
                      <a:pt x="8164" y="438"/>
                    </a:cubicBezTo>
                    <a:cubicBezTo>
                      <a:pt x="7937" y="490"/>
                      <a:pt x="7640" y="543"/>
                      <a:pt x="7255" y="613"/>
                    </a:cubicBezTo>
                    <a:cubicBezTo>
                      <a:pt x="6503" y="770"/>
                      <a:pt x="5507" y="1015"/>
                      <a:pt x="4458" y="1312"/>
                    </a:cubicBezTo>
                    <a:cubicBezTo>
                      <a:pt x="3409" y="1609"/>
                      <a:pt x="2325" y="1959"/>
                      <a:pt x="1434" y="2291"/>
                    </a:cubicBezTo>
                    <a:cubicBezTo>
                      <a:pt x="1154" y="2396"/>
                      <a:pt x="909" y="2501"/>
                      <a:pt x="700" y="2571"/>
                    </a:cubicBezTo>
                    <a:cubicBezTo>
                      <a:pt x="647" y="2588"/>
                      <a:pt x="595" y="2623"/>
                      <a:pt x="560" y="2623"/>
                    </a:cubicBezTo>
                    <a:cubicBezTo>
                      <a:pt x="315" y="2728"/>
                      <a:pt x="193" y="2815"/>
                      <a:pt x="0" y="2938"/>
                    </a:cubicBezTo>
                    <a:cubicBezTo>
                      <a:pt x="228" y="2903"/>
                      <a:pt x="368" y="2885"/>
                      <a:pt x="612" y="2780"/>
                    </a:cubicBezTo>
                    <a:cubicBezTo>
                      <a:pt x="787" y="2728"/>
                      <a:pt x="1102" y="2605"/>
                      <a:pt x="1486" y="2466"/>
                    </a:cubicBezTo>
                    <a:cubicBezTo>
                      <a:pt x="2378" y="2133"/>
                      <a:pt x="3462" y="1766"/>
                      <a:pt x="4493" y="1487"/>
                    </a:cubicBezTo>
                    <a:cubicBezTo>
                      <a:pt x="5542" y="1172"/>
                      <a:pt x="6556" y="945"/>
                      <a:pt x="7290" y="787"/>
                    </a:cubicBezTo>
                    <a:cubicBezTo>
                      <a:pt x="7675" y="717"/>
                      <a:pt x="7972" y="648"/>
                      <a:pt x="8182" y="613"/>
                    </a:cubicBezTo>
                    <a:cubicBezTo>
                      <a:pt x="8409" y="578"/>
                      <a:pt x="8531" y="560"/>
                      <a:pt x="8531" y="560"/>
                    </a:cubicBezTo>
                    <a:cubicBezTo>
                      <a:pt x="8531" y="560"/>
                      <a:pt x="8654" y="543"/>
                      <a:pt x="8863" y="508"/>
                    </a:cubicBezTo>
                    <a:cubicBezTo>
                      <a:pt x="9073" y="455"/>
                      <a:pt x="9388" y="420"/>
                      <a:pt x="9773" y="368"/>
                    </a:cubicBezTo>
                    <a:cubicBezTo>
                      <a:pt x="10524" y="280"/>
                      <a:pt x="11556" y="176"/>
                      <a:pt x="12622" y="176"/>
                    </a:cubicBezTo>
                    <a:cubicBezTo>
                      <a:pt x="12902" y="176"/>
                      <a:pt x="13164" y="176"/>
                      <a:pt x="13444" y="193"/>
                    </a:cubicBezTo>
                    <a:cubicBezTo>
                      <a:pt x="13706" y="211"/>
                      <a:pt x="13986" y="211"/>
                      <a:pt x="14248" y="245"/>
                    </a:cubicBezTo>
                    <a:cubicBezTo>
                      <a:pt x="14527" y="263"/>
                      <a:pt x="14790" y="280"/>
                      <a:pt x="15034" y="333"/>
                    </a:cubicBezTo>
                    <a:cubicBezTo>
                      <a:pt x="15157" y="350"/>
                      <a:pt x="15279" y="368"/>
                      <a:pt x="15419" y="385"/>
                    </a:cubicBezTo>
                    <a:cubicBezTo>
                      <a:pt x="15524" y="403"/>
                      <a:pt x="15646" y="438"/>
                      <a:pt x="15751" y="455"/>
                    </a:cubicBezTo>
                    <a:cubicBezTo>
                      <a:pt x="15926" y="490"/>
                      <a:pt x="16066" y="508"/>
                      <a:pt x="16136" y="525"/>
                    </a:cubicBezTo>
                    <a:cubicBezTo>
                      <a:pt x="16380" y="595"/>
                      <a:pt x="16538" y="595"/>
                      <a:pt x="16765" y="613"/>
                    </a:cubicBezTo>
                    <a:cubicBezTo>
                      <a:pt x="16555" y="490"/>
                      <a:pt x="16433" y="438"/>
                      <a:pt x="16171" y="368"/>
                    </a:cubicBezTo>
                    <a:cubicBezTo>
                      <a:pt x="16101" y="350"/>
                      <a:pt x="15961" y="315"/>
                      <a:pt x="15786" y="280"/>
                    </a:cubicBezTo>
                    <a:cubicBezTo>
                      <a:pt x="15681" y="263"/>
                      <a:pt x="15559" y="245"/>
                      <a:pt x="15436" y="211"/>
                    </a:cubicBezTo>
                    <a:cubicBezTo>
                      <a:pt x="15314" y="193"/>
                      <a:pt x="15192" y="176"/>
                      <a:pt x="15052" y="158"/>
                    </a:cubicBezTo>
                    <a:cubicBezTo>
                      <a:pt x="14807" y="123"/>
                      <a:pt x="14545" y="88"/>
                      <a:pt x="14265" y="71"/>
                    </a:cubicBezTo>
                    <a:cubicBezTo>
                      <a:pt x="14003" y="36"/>
                      <a:pt x="13723" y="36"/>
                      <a:pt x="13444" y="18"/>
                    </a:cubicBezTo>
                    <a:cubicBezTo>
                      <a:pt x="13181" y="1"/>
                      <a:pt x="12902" y="1"/>
                      <a:pt x="12622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7665063" y="3062588"/>
                <a:ext cx="424375" cy="42600"/>
              </a:xfrm>
              <a:custGeom>
                <a:rect b="b" l="l" r="r" t="t"/>
                <a:pathLst>
                  <a:path extrusionOk="0" h="1704" w="16975">
                    <a:moveTo>
                      <a:pt x="16975" y="0"/>
                    </a:moveTo>
                    <a:lnTo>
                      <a:pt x="16975" y="0"/>
                    </a:lnTo>
                    <a:cubicBezTo>
                      <a:pt x="16747" y="35"/>
                      <a:pt x="16607" y="88"/>
                      <a:pt x="16363" y="175"/>
                    </a:cubicBezTo>
                    <a:cubicBezTo>
                      <a:pt x="16310" y="210"/>
                      <a:pt x="16170" y="263"/>
                      <a:pt x="16013" y="315"/>
                    </a:cubicBezTo>
                    <a:lnTo>
                      <a:pt x="15943" y="350"/>
                    </a:lnTo>
                    <a:lnTo>
                      <a:pt x="15856" y="368"/>
                    </a:lnTo>
                    <a:cubicBezTo>
                      <a:pt x="15803" y="385"/>
                      <a:pt x="15733" y="402"/>
                      <a:pt x="15681" y="437"/>
                    </a:cubicBezTo>
                    <a:cubicBezTo>
                      <a:pt x="15559" y="472"/>
                      <a:pt x="15454" y="507"/>
                      <a:pt x="15314" y="542"/>
                    </a:cubicBezTo>
                    <a:cubicBezTo>
                      <a:pt x="15069" y="612"/>
                      <a:pt x="14824" y="682"/>
                      <a:pt x="14562" y="752"/>
                    </a:cubicBezTo>
                    <a:cubicBezTo>
                      <a:pt x="14038" y="874"/>
                      <a:pt x="13496" y="979"/>
                      <a:pt x="12971" y="1067"/>
                    </a:cubicBezTo>
                    <a:cubicBezTo>
                      <a:pt x="11905" y="1242"/>
                      <a:pt x="10874" y="1329"/>
                      <a:pt x="10104" y="1399"/>
                    </a:cubicBezTo>
                    <a:cubicBezTo>
                      <a:pt x="9353" y="1451"/>
                      <a:pt x="8863" y="1469"/>
                      <a:pt x="8863" y="1469"/>
                    </a:cubicBezTo>
                    <a:cubicBezTo>
                      <a:pt x="8863" y="1469"/>
                      <a:pt x="8374" y="1486"/>
                      <a:pt x="7605" y="1521"/>
                    </a:cubicBezTo>
                    <a:cubicBezTo>
                      <a:pt x="7229" y="1530"/>
                      <a:pt x="6779" y="1534"/>
                      <a:pt x="6289" y="1534"/>
                    </a:cubicBezTo>
                    <a:cubicBezTo>
                      <a:pt x="5800" y="1534"/>
                      <a:pt x="5271" y="1530"/>
                      <a:pt x="4738" y="1521"/>
                    </a:cubicBezTo>
                    <a:cubicBezTo>
                      <a:pt x="3654" y="1504"/>
                      <a:pt x="2517" y="1451"/>
                      <a:pt x="1556" y="1399"/>
                    </a:cubicBezTo>
                    <a:cubicBezTo>
                      <a:pt x="1154" y="1381"/>
                      <a:pt x="804" y="1346"/>
                      <a:pt x="629" y="1346"/>
                    </a:cubicBezTo>
                    <a:cubicBezTo>
                      <a:pt x="559" y="1342"/>
                      <a:pt x="498" y="1340"/>
                      <a:pt x="441" y="1340"/>
                    </a:cubicBezTo>
                    <a:cubicBezTo>
                      <a:pt x="286" y="1340"/>
                      <a:pt x="166" y="1356"/>
                      <a:pt x="0" y="1381"/>
                    </a:cubicBezTo>
                    <a:cubicBezTo>
                      <a:pt x="210" y="1451"/>
                      <a:pt x="367" y="1486"/>
                      <a:pt x="629" y="1504"/>
                    </a:cubicBezTo>
                    <a:cubicBezTo>
                      <a:pt x="787" y="1521"/>
                      <a:pt x="1136" y="1539"/>
                      <a:pt x="1556" y="1574"/>
                    </a:cubicBezTo>
                    <a:cubicBezTo>
                      <a:pt x="2517" y="1626"/>
                      <a:pt x="3636" y="1679"/>
                      <a:pt x="4720" y="1696"/>
                    </a:cubicBezTo>
                    <a:cubicBezTo>
                      <a:pt x="5038" y="1701"/>
                      <a:pt x="5352" y="1703"/>
                      <a:pt x="5657" y="1703"/>
                    </a:cubicBezTo>
                    <a:cubicBezTo>
                      <a:pt x="6393" y="1703"/>
                      <a:pt x="7073" y="1691"/>
                      <a:pt x="7605" y="1679"/>
                    </a:cubicBezTo>
                    <a:cubicBezTo>
                      <a:pt x="8374" y="1661"/>
                      <a:pt x="8863" y="1644"/>
                      <a:pt x="8863" y="1644"/>
                    </a:cubicBezTo>
                    <a:cubicBezTo>
                      <a:pt x="8863" y="1644"/>
                      <a:pt x="9353" y="1626"/>
                      <a:pt x="10122" y="1556"/>
                    </a:cubicBezTo>
                    <a:cubicBezTo>
                      <a:pt x="10891" y="1504"/>
                      <a:pt x="11922" y="1416"/>
                      <a:pt x="12989" y="1242"/>
                    </a:cubicBezTo>
                    <a:cubicBezTo>
                      <a:pt x="13531" y="1154"/>
                      <a:pt x="14073" y="1049"/>
                      <a:pt x="14597" y="909"/>
                    </a:cubicBezTo>
                    <a:cubicBezTo>
                      <a:pt x="14859" y="857"/>
                      <a:pt x="15121" y="787"/>
                      <a:pt x="15366" y="717"/>
                    </a:cubicBezTo>
                    <a:cubicBezTo>
                      <a:pt x="15489" y="682"/>
                      <a:pt x="15611" y="630"/>
                      <a:pt x="15733" y="595"/>
                    </a:cubicBezTo>
                    <a:cubicBezTo>
                      <a:pt x="15803" y="577"/>
                      <a:pt x="15856" y="560"/>
                      <a:pt x="15908" y="542"/>
                    </a:cubicBezTo>
                    <a:lnTo>
                      <a:pt x="15996" y="507"/>
                    </a:lnTo>
                    <a:lnTo>
                      <a:pt x="16065" y="472"/>
                    </a:lnTo>
                    <a:cubicBezTo>
                      <a:pt x="16240" y="420"/>
                      <a:pt x="16363" y="368"/>
                      <a:pt x="16433" y="333"/>
                    </a:cubicBezTo>
                    <a:cubicBezTo>
                      <a:pt x="16677" y="228"/>
                      <a:pt x="16800" y="140"/>
                      <a:pt x="16975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5"/>
              <p:cNvSpPr/>
              <p:nvPr/>
            </p:nvSpPr>
            <p:spPr>
              <a:xfrm>
                <a:off x="7641463" y="3153913"/>
                <a:ext cx="277975" cy="214175"/>
              </a:xfrm>
              <a:custGeom>
                <a:rect b="b" l="l" r="r" t="t"/>
                <a:pathLst>
                  <a:path extrusionOk="0" h="8567" w="11119">
                    <a:moveTo>
                      <a:pt x="0" y="1"/>
                    </a:moveTo>
                    <a:cubicBezTo>
                      <a:pt x="105" y="211"/>
                      <a:pt x="175" y="333"/>
                      <a:pt x="367" y="525"/>
                    </a:cubicBezTo>
                    <a:cubicBezTo>
                      <a:pt x="385" y="560"/>
                      <a:pt x="420" y="595"/>
                      <a:pt x="472" y="648"/>
                    </a:cubicBezTo>
                    <a:cubicBezTo>
                      <a:pt x="595" y="770"/>
                      <a:pt x="752" y="928"/>
                      <a:pt x="909" y="1102"/>
                    </a:cubicBezTo>
                    <a:cubicBezTo>
                      <a:pt x="1451" y="1644"/>
                      <a:pt x="2098" y="2291"/>
                      <a:pt x="2745" y="2885"/>
                    </a:cubicBezTo>
                    <a:cubicBezTo>
                      <a:pt x="3374" y="3462"/>
                      <a:pt x="4003" y="4004"/>
                      <a:pt x="4475" y="4406"/>
                    </a:cubicBezTo>
                    <a:cubicBezTo>
                      <a:pt x="4947" y="4791"/>
                      <a:pt x="5245" y="5053"/>
                      <a:pt x="5245" y="5053"/>
                    </a:cubicBezTo>
                    <a:cubicBezTo>
                      <a:pt x="5245" y="5053"/>
                      <a:pt x="5559" y="5280"/>
                      <a:pt x="6049" y="5665"/>
                    </a:cubicBezTo>
                    <a:cubicBezTo>
                      <a:pt x="6293" y="5857"/>
                      <a:pt x="6591" y="6050"/>
                      <a:pt x="6905" y="6294"/>
                    </a:cubicBezTo>
                    <a:cubicBezTo>
                      <a:pt x="7220" y="6522"/>
                      <a:pt x="7570" y="6749"/>
                      <a:pt x="7937" y="6994"/>
                    </a:cubicBezTo>
                    <a:cubicBezTo>
                      <a:pt x="8304" y="7221"/>
                      <a:pt x="8688" y="7448"/>
                      <a:pt x="9055" y="7675"/>
                    </a:cubicBezTo>
                    <a:cubicBezTo>
                      <a:pt x="9440" y="7868"/>
                      <a:pt x="9825" y="8077"/>
                      <a:pt x="10157" y="8235"/>
                    </a:cubicBezTo>
                    <a:cubicBezTo>
                      <a:pt x="10314" y="8305"/>
                      <a:pt x="10437" y="8357"/>
                      <a:pt x="10506" y="8392"/>
                    </a:cubicBezTo>
                    <a:cubicBezTo>
                      <a:pt x="10751" y="8497"/>
                      <a:pt x="10891" y="8532"/>
                      <a:pt x="11118" y="8567"/>
                    </a:cubicBezTo>
                    <a:cubicBezTo>
                      <a:pt x="10943" y="8427"/>
                      <a:pt x="10821" y="8340"/>
                      <a:pt x="10576" y="8235"/>
                    </a:cubicBezTo>
                    <a:cubicBezTo>
                      <a:pt x="10506" y="8200"/>
                      <a:pt x="10384" y="8147"/>
                      <a:pt x="10227" y="8077"/>
                    </a:cubicBezTo>
                    <a:cubicBezTo>
                      <a:pt x="9895" y="7920"/>
                      <a:pt x="9527" y="7710"/>
                      <a:pt x="9143" y="7518"/>
                    </a:cubicBezTo>
                    <a:cubicBezTo>
                      <a:pt x="8776" y="7291"/>
                      <a:pt x="8391" y="7081"/>
                      <a:pt x="8024" y="6854"/>
                    </a:cubicBezTo>
                    <a:cubicBezTo>
                      <a:pt x="7674" y="6609"/>
                      <a:pt x="7307" y="6382"/>
                      <a:pt x="6993" y="6154"/>
                    </a:cubicBezTo>
                    <a:cubicBezTo>
                      <a:pt x="6678" y="5927"/>
                      <a:pt x="6381" y="5717"/>
                      <a:pt x="6154" y="5525"/>
                    </a:cubicBezTo>
                    <a:cubicBezTo>
                      <a:pt x="5664" y="5158"/>
                      <a:pt x="5349" y="4913"/>
                      <a:pt x="5349" y="4913"/>
                    </a:cubicBezTo>
                    <a:cubicBezTo>
                      <a:pt x="5349" y="4913"/>
                      <a:pt x="5052" y="4668"/>
                      <a:pt x="4580" y="4284"/>
                    </a:cubicBezTo>
                    <a:cubicBezTo>
                      <a:pt x="4108" y="3882"/>
                      <a:pt x="3496" y="3340"/>
                      <a:pt x="2850" y="2746"/>
                    </a:cubicBezTo>
                    <a:cubicBezTo>
                      <a:pt x="2220" y="2169"/>
                      <a:pt x="1573" y="1539"/>
                      <a:pt x="1032" y="980"/>
                    </a:cubicBezTo>
                    <a:cubicBezTo>
                      <a:pt x="787" y="718"/>
                      <a:pt x="595" y="508"/>
                      <a:pt x="490" y="403"/>
                    </a:cubicBezTo>
                    <a:cubicBezTo>
                      <a:pt x="297" y="228"/>
                      <a:pt x="175" y="123"/>
                      <a:pt x="0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5"/>
              <p:cNvSpPr/>
              <p:nvPr/>
            </p:nvSpPr>
            <p:spPr>
              <a:xfrm>
                <a:off x="7634463" y="3170963"/>
                <a:ext cx="327800" cy="252425"/>
              </a:xfrm>
              <a:custGeom>
                <a:rect b="b" l="l" r="r" t="t"/>
                <a:pathLst>
                  <a:path extrusionOk="0" h="10097" w="13112">
                    <a:moveTo>
                      <a:pt x="0" y="1"/>
                    </a:moveTo>
                    <a:cubicBezTo>
                      <a:pt x="70" y="211"/>
                      <a:pt x="123" y="350"/>
                      <a:pt x="263" y="578"/>
                    </a:cubicBezTo>
                    <a:cubicBezTo>
                      <a:pt x="280" y="613"/>
                      <a:pt x="315" y="648"/>
                      <a:pt x="350" y="717"/>
                    </a:cubicBezTo>
                    <a:cubicBezTo>
                      <a:pt x="368" y="735"/>
                      <a:pt x="385" y="770"/>
                      <a:pt x="403" y="805"/>
                    </a:cubicBezTo>
                    <a:cubicBezTo>
                      <a:pt x="472" y="892"/>
                      <a:pt x="525" y="980"/>
                      <a:pt x="577" y="1067"/>
                    </a:cubicBezTo>
                    <a:cubicBezTo>
                      <a:pt x="647" y="1155"/>
                      <a:pt x="717" y="1259"/>
                      <a:pt x="787" y="1347"/>
                    </a:cubicBezTo>
                    <a:cubicBezTo>
                      <a:pt x="1329" y="2133"/>
                      <a:pt x="2011" y="3025"/>
                      <a:pt x="2728" y="3847"/>
                    </a:cubicBezTo>
                    <a:cubicBezTo>
                      <a:pt x="3427" y="4668"/>
                      <a:pt x="4161" y="5402"/>
                      <a:pt x="4720" y="5909"/>
                    </a:cubicBezTo>
                    <a:cubicBezTo>
                      <a:pt x="5280" y="6434"/>
                      <a:pt x="5647" y="6731"/>
                      <a:pt x="5647" y="6731"/>
                    </a:cubicBezTo>
                    <a:cubicBezTo>
                      <a:pt x="5647" y="6731"/>
                      <a:pt x="6031" y="7046"/>
                      <a:pt x="6643" y="7500"/>
                    </a:cubicBezTo>
                    <a:cubicBezTo>
                      <a:pt x="7255" y="7955"/>
                      <a:pt x="8129" y="8514"/>
                      <a:pt x="9108" y="8986"/>
                    </a:cubicBezTo>
                    <a:cubicBezTo>
                      <a:pt x="9353" y="9109"/>
                      <a:pt x="9598" y="9231"/>
                      <a:pt x="9842" y="9318"/>
                    </a:cubicBezTo>
                    <a:cubicBezTo>
                      <a:pt x="10105" y="9423"/>
                      <a:pt x="10349" y="9528"/>
                      <a:pt x="10612" y="9615"/>
                    </a:cubicBezTo>
                    <a:cubicBezTo>
                      <a:pt x="10734" y="9650"/>
                      <a:pt x="10874" y="9685"/>
                      <a:pt x="10996" y="9738"/>
                    </a:cubicBezTo>
                    <a:cubicBezTo>
                      <a:pt x="11119" y="9773"/>
                      <a:pt x="11241" y="9808"/>
                      <a:pt x="11363" y="9843"/>
                    </a:cubicBezTo>
                    <a:cubicBezTo>
                      <a:pt x="11503" y="9860"/>
                      <a:pt x="11626" y="9913"/>
                      <a:pt x="11748" y="9930"/>
                    </a:cubicBezTo>
                    <a:cubicBezTo>
                      <a:pt x="11853" y="9948"/>
                      <a:pt x="11975" y="9983"/>
                      <a:pt x="12080" y="10000"/>
                    </a:cubicBezTo>
                    <a:cubicBezTo>
                      <a:pt x="12255" y="10035"/>
                      <a:pt x="12395" y="10070"/>
                      <a:pt x="12465" y="10070"/>
                    </a:cubicBezTo>
                    <a:cubicBezTo>
                      <a:pt x="12596" y="10087"/>
                      <a:pt x="12701" y="10096"/>
                      <a:pt x="12801" y="10096"/>
                    </a:cubicBezTo>
                    <a:cubicBezTo>
                      <a:pt x="12902" y="10096"/>
                      <a:pt x="12998" y="10087"/>
                      <a:pt x="13111" y="10070"/>
                    </a:cubicBezTo>
                    <a:cubicBezTo>
                      <a:pt x="12902" y="9983"/>
                      <a:pt x="12762" y="9948"/>
                      <a:pt x="12500" y="9913"/>
                    </a:cubicBezTo>
                    <a:cubicBezTo>
                      <a:pt x="12430" y="9895"/>
                      <a:pt x="12290" y="9860"/>
                      <a:pt x="12115" y="9843"/>
                    </a:cubicBezTo>
                    <a:cubicBezTo>
                      <a:pt x="12010" y="9808"/>
                      <a:pt x="11888" y="9790"/>
                      <a:pt x="11783" y="9773"/>
                    </a:cubicBezTo>
                    <a:cubicBezTo>
                      <a:pt x="11660" y="9738"/>
                      <a:pt x="11538" y="9703"/>
                      <a:pt x="11416" y="9668"/>
                    </a:cubicBezTo>
                    <a:cubicBezTo>
                      <a:pt x="11293" y="9633"/>
                      <a:pt x="11171" y="9598"/>
                      <a:pt x="11049" y="9563"/>
                    </a:cubicBezTo>
                    <a:cubicBezTo>
                      <a:pt x="10926" y="9528"/>
                      <a:pt x="10786" y="9493"/>
                      <a:pt x="10664" y="9441"/>
                    </a:cubicBezTo>
                    <a:cubicBezTo>
                      <a:pt x="10419" y="9371"/>
                      <a:pt x="10157" y="9266"/>
                      <a:pt x="9912" y="9161"/>
                    </a:cubicBezTo>
                    <a:cubicBezTo>
                      <a:pt x="9668" y="9074"/>
                      <a:pt x="9423" y="8951"/>
                      <a:pt x="9178" y="8829"/>
                    </a:cubicBezTo>
                    <a:cubicBezTo>
                      <a:pt x="8217" y="8374"/>
                      <a:pt x="7360" y="7815"/>
                      <a:pt x="6748" y="7360"/>
                    </a:cubicBezTo>
                    <a:cubicBezTo>
                      <a:pt x="6136" y="6923"/>
                      <a:pt x="5769" y="6609"/>
                      <a:pt x="5769" y="6609"/>
                    </a:cubicBezTo>
                    <a:cubicBezTo>
                      <a:pt x="5769" y="6609"/>
                      <a:pt x="5385" y="6294"/>
                      <a:pt x="4825" y="5787"/>
                    </a:cubicBezTo>
                    <a:cubicBezTo>
                      <a:pt x="4266" y="5280"/>
                      <a:pt x="3549" y="4546"/>
                      <a:pt x="2850" y="3742"/>
                    </a:cubicBezTo>
                    <a:cubicBezTo>
                      <a:pt x="2151" y="2920"/>
                      <a:pt x="1469" y="2029"/>
                      <a:pt x="927" y="1259"/>
                    </a:cubicBezTo>
                    <a:cubicBezTo>
                      <a:pt x="857" y="1155"/>
                      <a:pt x="787" y="1050"/>
                      <a:pt x="735" y="962"/>
                    </a:cubicBezTo>
                    <a:cubicBezTo>
                      <a:pt x="665" y="875"/>
                      <a:pt x="612" y="787"/>
                      <a:pt x="560" y="700"/>
                    </a:cubicBezTo>
                    <a:cubicBezTo>
                      <a:pt x="525" y="665"/>
                      <a:pt x="507" y="648"/>
                      <a:pt x="490" y="613"/>
                    </a:cubicBezTo>
                    <a:cubicBezTo>
                      <a:pt x="455" y="560"/>
                      <a:pt x="437" y="508"/>
                      <a:pt x="403" y="490"/>
                    </a:cubicBezTo>
                    <a:cubicBezTo>
                      <a:pt x="263" y="263"/>
                      <a:pt x="175" y="158"/>
                      <a:pt x="0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5"/>
              <p:cNvSpPr/>
              <p:nvPr/>
            </p:nvSpPr>
            <p:spPr>
              <a:xfrm>
                <a:off x="7480638" y="3205063"/>
                <a:ext cx="55950" cy="364075"/>
              </a:xfrm>
              <a:custGeom>
                <a:rect b="b" l="l" r="r" t="t"/>
                <a:pathLst>
                  <a:path extrusionOk="0" h="14563" w="2238">
                    <a:moveTo>
                      <a:pt x="2238" y="0"/>
                    </a:moveTo>
                    <a:lnTo>
                      <a:pt x="2238" y="0"/>
                    </a:lnTo>
                    <a:cubicBezTo>
                      <a:pt x="2115" y="175"/>
                      <a:pt x="2028" y="315"/>
                      <a:pt x="1940" y="560"/>
                    </a:cubicBezTo>
                    <a:cubicBezTo>
                      <a:pt x="1923" y="595"/>
                      <a:pt x="1905" y="647"/>
                      <a:pt x="1888" y="700"/>
                    </a:cubicBezTo>
                    <a:cubicBezTo>
                      <a:pt x="1836" y="892"/>
                      <a:pt x="1766" y="1119"/>
                      <a:pt x="1678" y="1346"/>
                    </a:cubicBezTo>
                    <a:cubicBezTo>
                      <a:pt x="1416" y="2133"/>
                      <a:pt x="1154" y="3077"/>
                      <a:pt x="927" y="3986"/>
                    </a:cubicBezTo>
                    <a:cubicBezTo>
                      <a:pt x="699" y="4895"/>
                      <a:pt x="524" y="5769"/>
                      <a:pt x="402" y="6416"/>
                    </a:cubicBezTo>
                    <a:cubicBezTo>
                      <a:pt x="297" y="7063"/>
                      <a:pt x="227" y="7482"/>
                      <a:pt x="227" y="7482"/>
                    </a:cubicBezTo>
                    <a:cubicBezTo>
                      <a:pt x="227" y="7482"/>
                      <a:pt x="210" y="7587"/>
                      <a:pt x="192" y="7762"/>
                    </a:cubicBezTo>
                    <a:cubicBezTo>
                      <a:pt x="175" y="7954"/>
                      <a:pt x="140" y="8234"/>
                      <a:pt x="105" y="8549"/>
                    </a:cubicBezTo>
                    <a:cubicBezTo>
                      <a:pt x="52" y="9213"/>
                      <a:pt x="0" y="10104"/>
                      <a:pt x="52" y="11048"/>
                    </a:cubicBezTo>
                    <a:cubicBezTo>
                      <a:pt x="105" y="11975"/>
                      <a:pt x="315" y="12971"/>
                      <a:pt x="647" y="13706"/>
                    </a:cubicBezTo>
                    <a:cubicBezTo>
                      <a:pt x="717" y="13880"/>
                      <a:pt x="787" y="14003"/>
                      <a:pt x="822" y="14055"/>
                    </a:cubicBezTo>
                    <a:cubicBezTo>
                      <a:pt x="874" y="14178"/>
                      <a:pt x="944" y="14265"/>
                      <a:pt x="1014" y="14335"/>
                    </a:cubicBezTo>
                    <a:cubicBezTo>
                      <a:pt x="1066" y="14422"/>
                      <a:pt x="1136" y="14475"/>
                      <a:pt x="1224" y="14562"/>
                    </a:cubicBezTo>
                    <a:cubicBezTo>
                      <a:pt x="1189" y="14457"/>
                      <a:pt x="1154" y="14370"/>
                      <a:pt x="1119" y="14283"/>
                    </a:cubicBezTo>
                    <a:cubicBezTo>
                      <a:pt x="1066" y="14195"/>
                      <a:pt x="1014" y="14108"/>
                      <a:pt x="961" y="13985"/>
                    </a:cubicBezTo>
                    <a:cubicBezTo>
                      <a:pt x="944" y="13915"/>
                      <a:pt x="874" y="13793"/>
                      <a:pt x="804" y="13636"/>
                    </a:cubicBezTo>
                    <a:cubicBezTo>
                      <a:pt x="489" y="12919"/>
                      <a:pt x="280" y="11940"/>
                      <a:pt x="227" y="11031"/>
                    </a:cubicBezTo>
                    <a:cubicBezTo>
                      <a:pt x="175" y="10104"/>
                      <a:pt x="227" y="9213"/>
                      <a:pt x="280" y="8566"/>
                    </a:cubicBezTo>
                    <a:cubicBezTo>
                      <a:pt x="315" y="8251"/>
                      <a:pt x="350" y="7972"/>
                      <a:pt x="367" y="7797"/>
                    </a:cubicBezTo>
                    <a:cubicBezTo>
                      <a:pt x="385" y="7605"/>
                      <a:pt x="402" y="7500"/>
                      <a:pt x="402" y="7500"/>
                    </a:cubicBezTo>
                    <a:cubicBezTo>
                      <a:pt x="402" y="7500"/>
                      <a:pt x="455" y="7080"/>
                      <a:pt x="577" y="6433"/>
                    </a:cubicBezTo>
                    <a:cubicBezTo>
                      <a:pt x="682" y="5787"/>
                      <a:pt x="857" y="4930"/>
                      <a:pt x="1084" y="4021"/>
                    </a:cubicBezTo>
                    <a:cubicBezTo>
                      <a:pt x="1311" y="3129"/>
                      <a:pt x="1591" y="2185"/>
                      <a:pt x="1836" y="1399"/>
                    </a:cubicBezTo>
                    <a:cubicBezTo>
                      <a:pt x="1958" y="1049"/>
                      <a:pt x="2063" y="752"/>
                      <a:pt x="2098" y="612"/>
                    </a:cubicBezTo>
                    <a:cubicBezTo>
                      <a:pt x="2185" y="367"/>
                      <a:pt x="2203" y="210"/>
                      <a:pt x="2238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7524338" y="3199388"/>
                <a:ext cx="28850" cy="412125"/>
              </a:xfrm>
              <a:custGeom>
                <a:rect b="b" l="l" r="r" t="t"/>
                <a:pathLst>
                  <a:path extrusionOk="0" h="16485" w="1154">
                    <a:moveTo>
                      <a:pt x="1136" y="0"/>
                    </a:moveTo>
                    <a:cubicBezTo>
                      <a:pt x="1049" y="210"/>
                      <a:pt x="997" y="367"/>
                      <a:pt x="944" y="612"/>
                    </a:cubicBezTo>
                    <a:cubicBezTo>
                      <a:pt x="927" y="787"/>
                      <a:pt x="874" y="1119"/>
                      <a:pt x="822" y="1521"/>
                    </a:cubicBezTo>
                    <a:cubicBezTo>
                      <a:pt x="699" y="2430"/>
                      <a:pt x="560" y="3514"/>
                      <a:pt x="437" y="4563"/>
                    </a:cubicBezTo>
                    <a:cubicBezTo>
                      <a:pt x="210" y="6643"/>
                      <a:pt x="105" y="8548"/>
                      <a:pt x="105" y="8548"/>
                    </a:cubicBezTo>
                    <a:cubicBezTo>
                      <a:pt x="105" y="8548"/>
                      <a:pt x="88" y="8671"/>
                      <a:pt x="88" y="8881"/>
                    </a:cubicBezTo>
                    <a:cubicBezTo>
                      <a:pt x="70" y="9090"/>
                      <a:pt x="53" y="9388"/>
                      <a:pt x="35" y="9755"/>
                    </a:cubicBezTo>
                    <a:cubicBezTo>
                      <a:pt x="18" y="10489"/>
                      <a:pt x="0" y="11503"/>
                      <a:pt x="35" y="12552"/>
                    </a:cubicBezTo>
                    <a:cubicBezTo>
                      <a:pt x="53" y="13076"/>
                      <a:pt x="88" y="13600"/>
                      <a:pt x="157" y="14125"/>
                    </a:cubicBezTo>
                    <a:cubicBezTo>
                      <a:pt x="192" y="14387"/>
                      <a:pt x="245" y="14632"/>
                      <a:pt x="280" y="14894"/>
                    </a:cubicBezTo>
                    <a:cubicBezTo>
                      <a:pt x="315" y="15016"/>
                      <a:pt x="332" y="15139"/>
                      <a:pt x="367" y="15244"/>
                    </a:cubicBezTo>
                    <a:cubicBezTo>
                      <a:pt x="385" y="15314"/>
                      <a:pt x="402" y="15366"/>
                      <a:pt x="402" y="15419"/>
                    </a:cubicBezTo>
                    <a:cubicBezTo>
                      <a:pt x="420" y="15471"/>
                      <a:pt x="437" y="15523"/>
                      <a:pt x="455" y="15576"/>
                    </a:cubicBezTo>
                    <a:cubicBezTo>
                      <a:pt x="507" y="15751"/>
                      <a:pt x="560" y="15891"/>
                      <a:pt x="595" y="15960"/>
                    </a:cubicBezTo>
                    <a:cubicBezTo>
                      <a:pt x="647" y="16083"/>
                      <a:pt x="682" y="16170"/>
                      <a:pt x="752" y="16258"/>
                    </a:cubicBezTo>
                    <a:cubicBezTo>
                      <a:pt x="804" y="16328"/>
                      <a:pt x="874" y="16397"/>
                      <a:pt x="944" y="16485"/>
                    </a:cubicBezTo>
                    <a:cubicBezTo>
                      <a:pt x="892" y="16258"/>
                      <a:pt x="839" y="16135"/>
                      <a:pt x="752" y="15891"/>
                    </a:cubicBezTo>
                    <a:cubicBezTo>
                      <a:pt x="717" y="15821"/>
                      <a:pt x="664" y="15698"/>
                      <a:pt x="629" y="15541"/>
                    </a:cubicBezTo>
                    <a:cubicBezTo>
                      <a:pt x="612" y="15488"/>
                      <a:pt x="595" y="15436"/>
                      <a:pt x="577" y="15384"/>
                    </a:cubicBezTo>
                    <a:cubicBezTo>
                      <a:pt x="560" y="15331"/>
                      <a:pt x="542" y="15261"/>
                      <a:pt x="542" y="15209"/>
                    </a:cubicBezTo>
                    <a:cubicBezTo>
                      <a:pt x="507" y="15086"/>
                      <a:pt x="472" y="14982"/>
                      <a:pt x="455" y="14859"/>
                    </a:cubicBezTo>
                    <a:cubicBezTo>
                      <a:pt x="402" y="14614"/>
                      <a:pt x="367" y="14352"/>
                      <a:pt x="332" y="14107"/>
                    </a:cubicBezTo>
                    <a:cubicBezTo>
                      <a:pt x="262" y="13583"/>
                      <a:pt x="227" y="13059"/>
                      <a:pt x="210" y="12534"/>
                    </a:cubicBezTo>
                    <a:cubicBezTo>
                      <a:pt x="157" y="11503"/>
                      <a:pt x="192" y="10506"/>
                      <a:pt x="210" y="9772"/>
                    </a:cubicBezTo>
                    <a:cubicBezTo>
                      <a:pt x="227" y="9388"/>
                      <a:pt x="245" y="9090"/>
                      <a:pt x="245" y="8881"/>
                    </a:cubicBezTo>
                    <a:cubicBezTo>
                      <a:pt x="262" y="8671"/>
                      <a:pt x="262" y="8548"/>
                      <a:pt x="262" y="8548"/>
                    </a:cubicBezTo>
                    <a:cubicBezTo>
                      <a:pt x="262" y="8548"/>
                      <a:pt x="385" y="6660"/>
                      <a:pt x="612" y="4580"/>
                    </a:cubicBezTo>
                    <a:cubicBezTo>
                      <a:pt x="717" y="3549"/>
                      <a:pt x="857" y="2447"/>
                      <a:pt x="997" y="1538"/>
                    </a:cubicBezTo>
                    <a:cubicBezTo>
                      <a:pt x="1049" y="1136"/>
                      <a:pt x="1101" y="804"/>
                      <a:pt x="1119" y="647"/>
                    </a:cubicBezTo>
                    <a:cubicBezTo>
                      <a:pt x="1154" y="385"/>
                      <a:pt x="1154" y="227"/>
                      <a:pt x="1136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7074613" y="3124638"/>
                <a:ext cx="368025" cy="45475"/>
              </a:xfrm>
              <a:custGeom>
                <a:rect b="b" l="l" r="r" t="t"/>
                <a:pathLst>
                  <a:path extrusionOk="0" h="1819" w="14721">
                    <a:moveTo>
                      <a:pt x="14091" y="1"/>
                    </a:moveTo>
                    <a:cubicBezTo>
                      <a:pt x="13933" y="18"/>
                      <a:pt x="13636" y="36"/>
                      <a:pt x="13269" y="53"/>
                    </a:cubicBezTo>
                    <a:cubicBezTo>
                      <a:pt x="12448" y="106"/>
                      <a:pt x="11504" y="176"/>
                      <a:pt x="10577" y="245"/>
                    </a:cubicBezTo>
                    <a:cubicBezTo>
                      <a:pt x="8759" y="385"/>
                      <a:pt x="7098" y="578"/>
                      <a:pt x="7098" y="578"/>
                    </a:cubicBezTo>
                    <a:cubicBezTo>
                      <a:pt x="7098" y="578"/>
                      <a:pt x="5438" y="735"/>
                      <a:pt x="3619" y="1015"/>
                    </a:cubicBezTo>
                    <a:cubicBezTo>
                      <a:pt x="2710" y="1137"/>
                      <a:pt x="1749" y="1329"/>
                      <a:pt x="980" y="1487"/>
                    </a:cubicBezTo>
                    <a:cubicBezTo>
                      <a:pt x="805" y="1522"/>
                      <a:pt x="665" y="1574"/>
                      <a:pt x="595" y="1592"/>
                    </a:cubicBezTo>
                    <a:cubicBezTo>
                      <a:pt x="350" y="1644"/>
                      <a:pt x="211" y="1714"/>
                      <a:pt x="1" y="1819"/>
                    </a:cubicBezTo>
                    <a:cubicBezTo>
                      <a:pt x="228" y="1819"/>
                      <a:pt x="385" y="1819"/>
                      <a:pt x="630" y="1749"/>
                    </a:cubicBezTo>
                    <a:cubicBezTo>
                      <a:pt x="700" y="1731"/>
                      <a:pt x="840" y="1696"/>
                      <a:pt x="1015" y="1661"/>
                    </a:cubicBezTo>
                    <a:cubicBezTo>
                      <a:pt x="1784" y="1504"/>
                      <a:pt x="2745" y="1312"/>
                      <a:pt x="3637" y="1189"/>
                    </a:cubicBezTo>
                    <a:cubicBezTo>
                      <a:pt x="5455" y="910"/>
                      <a:pt x="7116" y="735"/>
                      <a:pt x="7116" y="735"/>
                    </a:cubicBezTo>
                    <a:cubicBezTo>
                      <a:pt x="7116" y="735"/>
                      <a:pt x="8776" y="560"/>
                      <a:pt x="10595" y="420"/>
                    </a:cubicBezTo>
                    <a:cubicBezTo>
                      <a:pt x="11504" y="350"/>
                      <a:pt x="12465" y="280"/>
                      <a:pt x="13269" y="228"/>
                    </a:cubicBezTo>
                    <a:cubicBezTo>
                      <a:pt x="13654" y="211"/>
                      <a:pt x="13951" y="193"/>
                      <a:pt x="14108" y="176"/>
                    </a:cubicBezTo>
                    <a:cubicBezTo>
                      <a:pt x="14371" y="158"/>
                      <a:pt x="14510" y="123"/>
                      <a:pt x="14720" y="53"/>
                    </a:cubicBezTo>
                    <a:cubicBezTo>
                      <a:pt x="14510" y="18"/>
                      <a:pt x="14353" y="1"/>
                      <a:pt x="14091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7069388" y="3155613"/>
                <a:ext cx="404700" cy="162225"/>
              </a:xfrm>
              <a:custGeom>
                <a:rect b="b" l="l" r="r" t="t"/>
                <a:pathLst>
                  <a:path extrusionOk="0" h="6489" w="16188">
                    <a:moveTo>
                      <a:pt x="15830" y="0"/>
                    </a:moveTo>
                    <a:cubicBezTo>
                      <a:pt x="15744" y="0"/>
                      <a:pt x="15652" y="6"/>
                      <a:pt x="15541" y="20"/>
                    </a:cubicBezTo>
                    <a:cubicBezTo>
                      <a:pt x="15471" y="38"/>
                      <a:pt x="15331" y="55"/>
                      <a:pt x="15156" y="73"/>
                    </a:cubicBezTo>
                    <a:cubicBezTo>
                      <a:pt x="15104" y="73"/>
                      <a:pt x="15051" y="90"/>
                      <a:pt x="14982" y="90"/>
                    </a:cubicBezTo>
                    <a:cubicBezTo>
                      <a:pt x="14929" y="108"/>
                      <a:pt x="14859" y="125"/>
                      <a:pt x="14807" y="125"/>
                    </a:cubicBezTo>
                    <a:cubicBezTo>
                      <a:pt x="14684" y="160"/>
                      <a:pt x="14545" y="178"/>
                      <a:pt x="14422" y="213"/>
                    </a:cubicBezTo>
                    <a:cubicBezTo>
                      <a:pt x="14160" y="265"/>
                      <a:pt x="13898" y="318"/>
                      <a:pt x="13618" y="388"/>
                    </a:cubicBezTo>
                    <a:cubicBezTo>
                      <a:pt x="13356" y="457"/>
                      <a:pt x="13094" y="527"/>
                      <a:pt x="12814" y="615"/>
                    </a:cubicBezTo>
                    <a:lnTo>
                      <a:pt x="12412" y="720"/>
                    </a:lnTo>
                    <a:cubicBezTo>
                      <a:pt x="12272" y="755"/>
                      <a:pt x="12150" y="807"/>
                      <a:pt x="12010" y="842"/>
                    </a:cubicBezTo>
                    <a:cubicBezTo>
                      <a:pt x="11485" y="1017"/>
                      <a:pt x="10961" y="1192"/>
                      <a:pt x="10489" y="1366"/>
                    </a:cubicBezTo>
                    <a:cubicBezTo>
                      <a:pt x="10034" y="1541"/>
                      <a:pt x="9597" y="1699"/>
                      <a:pt x="9230" y="1838"/>
                    </a:cubicBezTo>
                    <a:cubicBezTo>
                      <a:pt x="8863" y="1996"/>
                      <a:pt x="8566" y="2118"/>
                      <a:pt x="8356" y="2206"/>
                    </a:cubicBezTo>
                    <a:cubicBezTo>
                      <a:pt x="8164" y="2293"/>
                      <a:pt x="8041" y="2345"/>
                      <a:pt x="8041" y="2345"/>
                    </a:cubicBezTo>
                    <a:cubicBezTo>
                      <a:pt x="8041" y="2345"/>
                      <a:pt x="7587" y="2538"/>
                      <a:pt x="6870" y="2852"/>
                    </a:cubicBezTo>
                    <a:cubicBezTo>
                      <a:pt x="6503" y="3010"/>
                      <a:pt x="6084" y="3219"/>
                      <a:pt x="5629" y="3429"/>
                    </a:cubicBezTo>
                    <a:cubicBezTo>
                      <a:pt x="5192" y="3639"/>
                      <a:pt x="4703" y="3866"/>
                      <a:pt x="4196" y="4129"/>
                    </a:cubicBezTo>
                    <a:cubicBezTo>
                      <a:pt x="3217" y="4618"/>
                      <a:pt x="2185" y="5160"/>
                      <a:pt x="1329" y="5632"/>
                    </a:cubicBezTo>
                    <a:cubicBezTo>
                      <a:pt x="962" y="5842"/>
                      <a:pt x="647" y="6016"/>
                      <a:pt x="507" y="6104"/>
                    </a:cubicBezTo>
                    <a:cubicBezTo>
                      <a:pt x="280" y="6226"/>
                      <a:pt x="157" y="6331"/>
                      <a:pt x="0" y="6488"/>
                    </a:cubicBezTo>
                    <a:cubicBezTo>
                      <a:pt x="210" y="6419"/>
                      <a:pt x="350" y="6384"/>
                      <a:pt x="577" y="6244"/>
                    </a:cubicBezTo>
                    <a:cubicBezTo>
                      <a:pt x="734" y="6156"/>
                      <a:pt x="1031" y="5999"/>
                      <a:pt x="1399" y="5789"/>
                    </a:cubicBezTo>
                    <a:cubicBezTo>
                      <a:pt x="2273" y="5317"/>
                      <a:pt x="3287" y="4775"/>
                      <a:pt x="4283" y="4286"/>
                    </a:cubicBezTo>
                    <a:cubicBezTo>
                      <a:pt x="4772" y="4024"/>
                      <a:pt x="5262" y="3796"/>
                      <a:pt x="5716" y="3569"/>
                    </a:cubicBezTo>
                    <a:cubicBezTo>
                      <a:pt x="6171" y="3359"/>
                      <a:pt x="6573" y="3167"/>
                      <a:pt x="6940" y="3010"/>
                    </a:cubicBezTo>
                    <a:cubicBezTo>
                      <a:pt x="7657" y="2695"/>
                      <a:pt x="8111" y="2485"/>
                      <a:pt x="8111" y="2485"/>
                    </a:cubicBezTo>
                    <a:cubicBezTo>
                      <a:pt x="8111" y="2485"/>
                      <a:pt x="8216" y="2450"/>
                      <a:pt x="8426" y="2363"/>
                    </a:cubicBezTo>
                    <a:cubicBezTo>
                      <a:pt x="8636" y="2275"/>
                      <a:pt x="8933" y="2153"/>
                      <a:pt x="9300" y="2013"/>
                    </a:cubicBezTo>
                    <a:cubicBezTo>
                      <a:pt x="9650" y="1856"/>
                      <a:pt x="10087" y="1699"/>
                      <a:pt x="10559" y="1524"/>
                    </a:cubicBezTo>
                    <a:cubicBezTo>
                      <a:pt x="11013" y="1349"/>
                      <a:pt x="11538" y="1192"/>
                      <a:pt x="12062" y="1017"/>
                    </a:cubicBezTo>
                    <a:cubicBezTo>
                      <a:pt x="12185" y="964"/>
                      <a:pt x="12324" y="929"/>
                      <a:pt x="12464" y="877"/>
                    </a:cubicBezTo>
                    <a:lnTo>
                      <a:pt x="12866" y="772"/>
                    </a:lnTo>
                    <a:cubicBezTo>
                      <a:pt x="13129" y="702"/>
                      <a:pt x="13391" y="632"/>
                      <a:pt x="13670" y="545"/>
                    </a:cubicBezTo>
                    <a:cubicBezTo>
                      <a:pt x="13933" y="492"/>
                      <a:pt x="14195" y="440"/>
                      <a:pt x="14457" y="388"/>
                    </a:cubicBezTo>
                    <a:cubicBezTo>
                      <a:pt x="14580" y="353"/>
                      <a:pt x="14702" y="335"/>
                      <a:pt x="14824" y="300"/>
                    </a:cubicBezTo>
                    <a:cubicBezTo>
                      <a:pt x="14894" y="283"/>
                      <a:pt x="14964" y="265"/>
                      <a:pt x="15017" y="265"/>
                    </a:cubicBezTo>
                    <a:cubicBezTo>
                      <a:pt x="15069" y="265"/>
                      <a:pt x="15139" y="248"/>
                      <a:pt x="15191" y="248"/>
                    </a:cubicBezTo>
                    <a:cubicBezTo>
                      <a:pt x="15366" y="213"/>
                      <a:pt x="15506" y="195"/>
                      <a:pt x="15576" y="195"/>
                    </a:cubicBezTo>
                    <a:cubicBezTo>
                      <a:pt x="15821" y="160"/>
                      <a:pt x="15961" y="108"/>
                      <a:pt x="16188" y="20"/>
                    </a:cubicBezTo>
                    <a:cubicBezTo>
                      <a:pt x="16057" y="10"/>
                      <a:pt x="15949" y="0"/>
                      <a:pt x="15830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7339038" y="2532913"/>
                <a:ext cx="218975" cy="475075"/>
              </a:xfrm>
              <a:custGeom>
                <a:rect b="b" l="l" r="r" t="t"/>
                <a:pathLst>
                  <a:path extrusionOk="0" h="19003" w="8759">
                    <a:moveTo>
                      <a:pt x="0" y="0"/>
                    </a:moveTo>
                    <a:lnTo>
                      <a:pt x="0" y="0"/>
                    </a:lnTo>
                    <a:cubicBezTo>
                      <a:pt x="105" y="192"/>
                      <a:pt x="192" y="315"/>
                      <a:pt x="385" y="507"/>
                    </a:cubicBezTo>
                    <a:cubicBezTo>
                      <a:pt x="437" y="542"/>
                      <a:pt x="524" y="647"/>
                      <a:pt x="647" y="787"/>
                    </a:cubicBezTo>
                    <a:cubicBezTo>
                      <a:pt x="734" y="892"/>
                      <a:pt x="839" y="997"/>
                      <a:pt x="927" y="1119"/>
                    </a:cubicBezTo>
                    <a:cubicBezTo>
                      <a:pt x="1031" y="1241"/>
                      <a:pt x="1136" y="1364"/>
                      <a:pt x="1241" y="1486"/>
                    </a:cubicBezTo>
                    <a:cubicBezTo>
                      <a:pt x="1434" y="1731"/>
                      <a:pt x="1626" y="2010"/>
                      <a:pt x="1836" y="2273"/>
                    </a:cubicBezTo>
                    <a:cubicBezTo>
                      <a:pt x="2220" y="2832"/>
                      <a:pt x="2605" y="3409"/>
                      <a:pt x="2954" y="4003"/>
                    </a:cubicBezTo>
                    <a:cubicBezTo>
                      <a:pt x="3636" y="5175"/>
                      <a:pt x="4213" y="6346"/>
                      <a:pt x="4615" y="7202"/>
                    </a:cubicBezTo>
                    <a:cubicBezTo>
                      <a:pt x="5017" y="8076"/>
                      <a:pt x="5262" y="8653"/>
                      <a:pt x="5262" y="8653"/>
                    </a:cubicBezTo>
                    <a:cubicBezTo>
                      <a:pt x="5262" y="8653"/>
                      <a:pt x="5507" y="9213"/>
                      <a:pt x="5856" y="10122"/>
                    </a:cubicBezTo>
                    <a:cubicBezTo>
                      <a:pt x="6206" y="11013"/>
                      <a:pt x="6643" y="12237"/>
                      <a:pt x="7080" y="13531"/>
                    </a:cubicBezTo>
                    <a:cubicBezTo>
                      <a:pt x="7517" y="14824"/>
                      <a:pt x="7919" y="16188"/>
                      <a:pt x="8234" y="17342"/>
                    </a:cubicBezTo>
                    <a:cubicBezTo>
                      <a:pt x="8356" y="17831"/>
                      <a:pt x="8461" y="18216"/>
                      <a:pt x="8513" y="18408"/>
                    </a:cubicBezTo>
                    <a:cubicBezTo>
                      <a:pt x="8583" y="18670"/>
                      <a:pt x="8653" y="18810"/>
                      <a:pt x="8758" y="19002"/>
                    </a:cubicBezTo>
                    <a:cubicBezTo>
                      <a:pt x="8758" y="18775"/>
                      <a:pt x="8741" y="18618"/>
                      <a:pt x="8688" y="18373"/>
                    </a:cubicBezTo>
                    <a:cubicBezTo>
                      <a:pt x="8636" y="18181"/>
                      <a:pt x="8531" y="17779"/>
                      <a:pt x="8409" y="17307"/>
                    </a:cubicBezTo>
                    <a:cubicBezTo>
                      <a:pt x="8076" y="16135"/>
                      <a:pt x="7674" y="14772"/>
                      <a:pt x="7237" y="13478"/>
                    </a:cubicBezTo>
                    <a:cubicBezTo>
                      <a:pt x="6818" y="12167"/>
                      <a:pt x="6363" y="10943"/>
                      <a:pt x="6014" y="10052"/>
                    </a:cubicBezTo>
                    <a:cubicBezTo>
                      <a:pt x="5664" y="9160"/>
                      <a:pt x="5419" y="8583"/>
                      <a:pt x="5419" y="8583"/>
                    </a:cubicBezTo>
                    <a:cubicBezTo>
                      <a:pt x="5419" y="8583"/>
                      <a:pt x="5175" y="8007"/>
                      <a:pt x="4772" y="7132"/>
                    </a:cubicBezTo>
                    <a:cubicBezTo>
                      <a:pt x="4370" y="6258"/>
                      <a:pt x="3794" y="5087"/>
                      <a:pt x="3094" y="3916"/>
                    </a:cubicBezTo>
                    <a:cubicBezTo>
                      <a:pt x="2745" y="3322"/>
                      <a:pt x="2360" y="2727"/>
                      <a:pt x="1975" y="2185"/>
                    </a:cubicBezTo>
                    <a:cubicBezTo>
                      <a:pt x="1766" y="1906"/>
                      <a:pt x="1573" y="1626"/>
                      <a:pt x="1364" y="1381"/>
                    </a:cubicBezTo>
                    <a:cubicBezTo>
                      <a:pt x="1259" y="1241"/>
                      <a:pt x="1171" y="1119"/>
                      <a:pt x="1066" y="997"/>
                    </a:cubicBezTo>
                    <a:cubicBezTo>
                      <a:pt x="962" y="892"/>
                      <a:pt x="857" y="769"/>
                      <a:pt x="769" y="664"/>
                    </a:cubicBezTo>
                    <a:cubicBezTo>
                      <a:pt x="647" y="542"/>
                      <a:pt x="559" y="437"/>
                      <a:pt x="507" y="385"/>
                    </a:cubicBezTo>
                    <a:cubicBezTo>
                      <a:pt x="315" y="192"/>
                      <a:pt x="192" y="105"/>
                      <a:pt x="0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7088163" y="2576163"/>
                <a:ext cx="391625" cy="448000"/>
              </a:xfrm>
              <a:custGeom>
                <a:rect b="b" l="l" r="r" t="t"/>
                <a:pathLst>
                  <a:path extrusionOk="0" h="17920" w="15665">
                    <a:moveTo>
                      <a:pt x="18" y="1"/>
                    </a:moveTo>
                    <a:lnTo>
                      <a:pt x="18" y="1"/>
                    </a:lnTo>
                    <a:cubicBezTo>
                      <a:pt x="1" y="228"/>
                      <a:pt x="1" y="385"/>
                      <a:pt x="53" y="648"/>
                    </a:cubicBezTo>
                    <a:cubicBezTo>
                      <a:pt x="71" y="717"/>
                      <a:pt x="106" y="857"/>
                      <a:pt x="158" y="1015"/>
                    </a:cubicBezTo>
                    <a:cubicBezTo>
                      <a:pt x="176" y="1102"/>
                      <a:pt x="211" y="1172"/>
                      <a:pt x="228" y="1259"/>
                    </a:cubicBezTo>
                    <a:cubicBezTo>
                      <a:pt x="263" y="1347"/>
                      <a:pt x="280" y="1434"/>
                      <a:pt x="315" y="1522"/>
                    </a:cubicBezTo>
                    <a:cubicBezTo>
                      <a:pt x="385" y="1679"/>
                      <a:pt x="455" y="1854"/>
                      <a:pt x="525" y="2046"/>
                    </a:cubicBezTo>
                    <a:cubicBezTo>
                      <a:pt x="595" y="2221"/>
                      <a:pt x="683" y="2378"/>
                      <a:pt x="770" y="2553"/>
                    </a:cubicBezTo>
                    <a:cubicBezTo>
                      <a:pt x="805" y="2640"/>
                      <a:pt x="857" y="2728"/>
                      <a:pt x="892" y="2833"/>
                    </a:cubicBezTo>
                    <a:lnTo>
                      <a:pt x="1032" y="3077"/>
                    </a:lnTo>
                    <a:cubicBezTo>
                      <a:pt x="1399" y="3777"/>
                      <a:pt x="1854" y="4458"/>
                      <a:pt x="2308" y="5105"/>
                    </a:cubicBezTo>
                    <a:cubicBezTo>
                      <a:pt x="3217" y="6399"/>
                      <a:pt x="4214" y="7553"/>
                      <a:pt x="4948" y="8374"/>
                    </a:cubicBezTo>
                    <a:cubicBezTo>
                      <a:pt x="5700" y="9213"/>
                      <a:pt x="6207" y="9720"/>
                      <a:pt x="6207" y="9720"/>
                    </a:cubicBezTo>
                    <a:cubicBezTo>
                      <a:pt x="6207" y="9720"/>
                      <a:pt x="6714" y="10245"/>
                      <a:pt x="7500" y="11014"/>
                    </a:cubicBezTo>
                    <a:cubicBezTo>
                      <a:pt x="8304" y="11801"/>
                      <a:pt x="9406" y="12832"/>
                      <a:pt x="10594" y="13863"/>
                    </a:cubicBezTo>
                    <a:cubicBezTo>
                      <a:pt x="11783" y="14912"/>
                      <a:pt x="13042" y="15979"/>
                      <a:pt x="14143" y="16853"/>
                    </a:cubicBezTo>
                    <a:cubicBezTo>
                      <a:pt x="14580" y="17185"/>
                      <a:pt x="14930" y="17465"/>
                      <a:pt x="15122" y="17604"/>
                    </a:cubicBezTo>
                    <a:cubicBezTo>
                      <a:pt x="15332" y="17762"/>
                      <a:pt x="15454" y="17832"/>
                      <a:pt x="15664" y="17919"/>
                    </a:cubicBezTo>
                    <a:cubicBezTo>
                      <a:pt x="15524" y="17744"/>
                      <a:pt x="15419" y="17639"/>
                      <a:pt x="15227" y="17482"/>
                    </a:cubicBezTo>
                    <a:cubicBezTo>
                      <a:pt x="15035" y="17342"/>
                      <a:pt x="14685" y="17062"/>
                      <a:pt x="14248" y="16713"/>
                    </a:cubicBezTo>
                    <a:cubicBezTo>
                      <a:pt x="13164" y="15839"/>
                      <a:pt x="11888" y="14790"/>
                      <a:pt x="10699" y="13741"/>
                    </a:cubicBezTo>
                    <a:cubicBezTo>
                      <a:pt x="9511" y="12710"/>
                      <a:pt x="8409" y="11678"/>
                      <a:pt x="7623" y="10892"/>
                    </a:cubicBezTo>
                    <a:cubicBezTo>
                      <a:pt x="6818" y="10122"/>
                      <a:pt x="6329" y="9598"/>
                      <a:pt x="6329" y="9598"/>
                    </a:cubicBezTo>
                    <a:cubicBezTo>
                      <a:pt x="6329" y="9598"/>
                      <a:pt x="5822" y="9091"/>
                      <a:pt x="5088" y="8269"/>
                    </a:cubicBezTo>
                    <a:cubicBezTo>
                      <a:pt x="4336" y="7448"/>
                      <a:pt x="3357" y="6294"/>
                      <a:pt x="2448" y="5018"/>
                    </a:cubicBezTo>
                    <a:cubicBezTo>
                      <a:pt x="1994" y="4371"/>
                      <a:pt x="1557" y="3689"/>
                      <a:pt x="1189" y="3008"/>
                    </a:cubicBezTo>
                    <a:lnTo>
                      <a:pt x="1050" y="2745"/>
                    </a:lnTo>
                    <a:cubicBezTo>
                      <a:pt x="997" y="2658"/>
                      <a:pt x="962" y="2570"/>
                      <a:pt x="927" y="2483"/>
                    </a:cubicBezTo>
                    <a:cubicBezTo>
                      <a:pt x="840" y="2308"/>
                      <a:pt x="752" y="2151"/>
                      <a:pt x="683" y="1976"/>
                    </a:cubicBezTo>
                    <a:cubicBezTo>
                      <a:pt x="613" y="1801"/>
                      <a:pt x="543" y="1626"/>
                      <a:pt x="473" y="1452"/>
                    </a:cubicBezTo>
                    <a:cubicBezTo>
                      <a:pt x="438" y="1382"/>
                      <a:pt x="420" y="1294"/>
                      <a:pt x="385" y="1207"/>
                    </a:cubicBezTo>
                    <a:cubicBezTo>
                      <a:pt x="368" y="1120"/>
                      <a:pt x="350" y="1050"/>
                      <a:pt x="315" y="980"/>
                    </a:cubicBezTo>
                    <a:cubicBezTo>
                      <a:pt x="280" y="805"/>
                      <a:pt x="228" y="683"/>
                      <a:pt x="211" y="613"/>
                    </a:cubicBezTo>
                    <a:cubicBezTo>
                      <a:pt x="158" y="350"/>
                      <a:pt x="106" y="211"/>
                      <a:pt x="18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7144988" y="2596263"/>
                <a:ext cx="353150" cy="408225"/>
              </a:xfrm>
              <a:custGeom>
                <a:rect b="b" l="l" r="r" t="t"/>
                <a:pathLst>
                  <a:path extrusionOk="0" h="16329" w="14126">
                    <a:moveTo>
                      <a:pt x="0" y="1"/>
                    </a:moveTo>
                    <a:cubicBezTo>
                      <a:pt x="193" y="141"/>
                      <a:pt x="315" y="228"/>
                      <a:pt x="542" y="333"/>
                    </a:cubicBezTo>
                    <a:cubicBezTo>
                      <a:pt x="612" y="368"/>
                      <a:pt x="735" y="420"/>
                      <a:pt x="892" y="508"/>
                    </a:cubicBezTo>
                    <a:cubicBezTo>
                      <a:pt x="1014" y="578"/>
                      <a:pt x="1154" y="648"/>
                      <a:pt x="1294" y="718"/>
                    </a:cubicBezTo>
                    <a:cubicBezTo>
                      <a:pt x="1434" y="805"/>
                      <a:pt x="1574" y="892"/>
                      <a:pt x="1714" y="980"/>
                    </a:cubicBezTo>
                    <a:cubicBezTo>
                      <a:pt x="2011" y="1137"/>
                      <a:pt x="2290" y="1347"/>
                      <a:pt x="2588" y="1539"/>
                    </a:cubicBezTo>
                    <a:cubicBezTo>
                      <a:pt x="2867" y="1749"/>
                      <a:pt x="3147" y="1976"/>
                      <a:pt x="3427" y="2186"/>
                    </a:cubicBezTo>
                    <a:cubicBezTo>
                      <a:pt x="3706" y="2413"/>
                      <a:pt x="3986" y="2641"/>
                      <a:pt x="4248" y="2885"/>
                    </a:cubicBezTo>
                    <a:cubicBezTo>
                      <a:pt x="5297" y="3829"/>
                      <a:pt x="6224" y="4826"/>
                      <a:pt x="6871" y="5577"/>
                    </a:cubicBezTo>
                    <a:cubicBezTo>
                      <a:pt x="7535" y="6329"/>
                      <a:pt x="7937" y="6836"/>
                      <a:pt x="7937" y="6836"/>
                    </a:cubicBezTo>
                    <a:cubicBezTo>
                      <a:pt x="7937" y="6836"/>
                      <a:pt x="8339" y="7343"/>
                      <a:pt x="8933" y="8147"/>
                    </a:cubicBezTo>
                    <a:cubicBezTo>
                      <a:pt x="9528" y="8951"/>
                      <a:pt x="10297" y="10053"/>
                      <a:pt x="11066" y="11259"/>
                    </a:cubicBezTo>
                    <a:cubicBezTo>
                      <a:pt x="11835" y="12448"/>
                      <a:pt x="12604" y="13724"/>
                      <a:pt x="13216" y="14825"/>
                    </a:cubicBezTo>
                    <a:cubicBezTo>
                      <a:pt x="13461" y="15262"/>
                      <a:pt x="13653" y="15629"/>
                      <a:pt x="13758" y="15821"/>
                    </a:cubicBezTo>
                    <a:cubicBezTo>
                      <a:pt x="13881" y="16049"/>
                      <a:pt x="13968" y="16171"/>
                      <a:pt x="14125" y="16328"/>
                    </a:cubicBezTo>
                    <a:cubicBezTo>
                      <a:pt x="14073" y="16119"/>
                      <a:pt x="14020" y="15961"/>
                      <a:pt x="13898" y="15734"/>
                    </a:cubicBezTo>
                    <a:cubicBezTo>
                      <a:pt x="13881" y="15699"/>
                      <a:pt x="13863" y="15664"/>
                      <a:pt x="13828" y="15594"/>
                    </a:cubicBezTo>
                    <a:cubicBezTo>
                      <a:pt x="13706" y="15349"/>
                      <a:pt x="13531" y="15052"/>
                      <a:pt x="13356" y="14738"/>
                    </a:cubicBezTo>
                    <a:cubicBezTo>
                      <a:pt x="12744" y="13636"/>
                      <a:pt x="11993" y="12360"/>
                      <a:pt x="11223" y="11154"/>
                    </a:cubicBezTo>
                    <a:cubicBezTo>
                      <a:pt x="10454" y="9965"/>
                      <a:pt x="9668" y="8846"/>
                      <a:pt x="9073" y="8042"/>
                    </a:cubicBezTo>
                    <a:cubicBezTo>
                      <a:pt x="8479" y="7238"/>
                      <a:pt x="8059" y="6731"/>
                      <a:pt x="8059" y="6731"/>
                    </a:cubicBezTo>
                    <a:cubicBezTo>
                      <a:pt x="8059" y="6731"/>
                      <a:pt x="7657" y="6224"/>
                      <a:pt x="7010" y="5473"/>
                    </a:cubicBezTo>
                    <a:cubicBezTo>
                      <a:pt x="6346" y="4703"/>
                      <a:pt x="5420" y="3707"/>
                      <a:pt x="4353" y="2763"/>
                    </a:cubicBezTo>
                    <a:cubicBezTo>
                      <a:pt x="4108" y="2518"/>
                      <a:pt x="3811" y="2291"/>
                      <a:pt x="3549" y="2064"/>
                    </a:cubicBezTo>
                    <a:cubicBezTo>
                      <a:pt x="3252" y="1836"/>
                      <a:pt x="2972" y="1609"/>
                      <a:pt x="2692" y="1399"/>
                    </a:cubicBezTo>
                    <a:cubicBezTo>
                      <a:pt x="2395" y="1207"/>
                      <a:pt x="2098" y="997"/>
                      <a:pt x="1818" y="822"/>
                    </a:cubicBezTo>
                    <a:cubicBezTo>
                      <a:pt x="1661" y="735"/>
                      <a:pt x="1521" y="648"/>
                      <a:pt x="1381" y="578"/>
                    </a:cubicBezTo>
                    <a:cubicBezTo>
                      <a:pt x="1242" y="490"/>
                      <a:pt x="1102" y="420"/>
                      <a:pt x="962" y="350"/>
                    </a:cubicBezTo>
                    <a:cubicBezTo>
                      <a:pt x="804" y="263"/>
                      <a:pt x="682" y="211"/>
                      <a:pt x="612" y="176"/>
                    </a:cubicBezTo>
                    <a:cubicBezTo>
                      <a:pt x="367" y="71"/>
                      <a:pt x="228" y="36"/>
                      <a:pt x="0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7203538" y="2679738"/>
                <a:ext cx="292850" cy="349650"/>
              </a:xfrm>
              <a:custGeom>
                <a:rect b="b" l="l" r="r" t="t"/>
                <a:pathLst>
                  <a:path extrusionOk="0" h="13986" w="11714">
                    <a:moveTo>
                      <a:pt x="1" y="1"/>
                    </a:moveTo>
                    <a:lnTo>
                      <a:pt x="1" y="1"/>
                    </a:lnTo>
                    <a:cubicBezTo>
                      <a:pt x="141" y="176"/>
                      <a:pt x="246" y="280"/>
                      <a:pt x="455" y="455"/>
                    </a:cubicBezTo>
                    <a:cubicBezTo>
                      <a:pt x="508" y="490"/>
                      <a:pt x="613" y="578"/>
                      <a:pt x="753" y="683"/>
                    </a:cubicBezTo>
                    <a:cubicBezTo>
                      <a:pt x="945" y="857"/>
                      <a:pt x="1137" y="1032"/>
                      <a:pt x="1329" y="1207"/>
                    </a:cubicBezTo>
                    <a:cubicBezTo>
                      <a:pt x="1539" y="1382"/>
                      <a:pt x="1749" y="1592"/>
                      <a:pt x="1941" y="1801"/>
                    </a:cubicBezTo>
                    <a:cubicBezTo>
                      <a:pt x="2151" y="2011"/>
                      <a:pt x="2361" y="2203"/>
                      <a:pt x="2553" y="2431"/>
                    </a:cubicBezTo>
                    <a:cubicBezTo>
                      <a:pt x="2763" y="2640"/>
                      <a:pt x="2955" y="2850"/>
                      <a:pt x="3147" y="3060"/>
                    </a:cubicBezTo>
                    <a:cubicBezTo>
                      <a:pt x="3934" y="3934"/>
                      <a:pt x="4651" y="4773"/>
                      <a:pt x="5158" y="5403"/>
                    </a:cubicBezTo>
                    <a:cubicBezTo>
                      <a:pt x="5420" y="5717"/>
                      <a:pt x="5630" y="5979"/>
                      <a:pt x="5787" y="6172"/>
                    </a:cubicBezTo>
                    <a:cubicBezTo>
                      <a:pt x="5927" y="6347"/>
                      <a:pt x="6014" y="6451"/>
                      <a:pt x="6014" y="6451"/>
                    </a:cubicBezTo>
                    <a:cubicBezTo>
                      <a:pt x="6014" y="6451"/>
                      <a:pt x="6347" y="6871"/>
                      <a:pt x="6836" y="7518"/>
                    </a:cubicBezTo>
                    <a:cubicBezTo>
                      <a:pt x="7343" y="8147"/>
                      <a:pt x="8025" y="9039"/>
                      <a:pt x="8707" y="9965"/>
                    </a:cubicBezTo>
                    <a:cubicBezTo>
                      <a:pt x="9406" y="10909"/>
                      <a:pt x="10123" y="11888"/>
                      <a:pt x="10717" y="12727"/>
                    </a:cubicBezTo>
                    <a:cubicBezTo>
                      <a:pt x="10979" y="13077"/>
                      <a:pt x="11171" y="13374"/>
                      <a:pt x="11276" y="13531"/>
                    </a:cubicBezTo>
                    <a:cubicBezTo>
                      <a:pt x="11434" y="13741"/>
                      <a:pt x="11539" y="13846"/>
                      <a:pt x="11713" y="13986"/>
                    </a:cubicBezTo>
                    <a:cubicBezTo>
                      <a:pt x="11626" y="13776"/>
                      <a:pt x="11573" y="13636"/>
                      <a:pt x="11416" y="13426"/>
                    </a:cubicBezTo>
                    <a:cubicBezTo>
                      <a:pt x="11311" y="13287"/>
                      <a:pt x="11119" y="12989"/>
                      <a:pt x="10857" y="12622"/>
                    </a:cubicBezTo>
                    <a:cubicBezTo>
                      <a:pt x="10262" y="11783"/>
                      <a:pt x="9546" y="10804"/>
                      <a:pt x="8846" y="9860"/>
                    </a:cubicBezTo>
                    <a:cubicBezTo>
                      <a:pt x="8165" y="8934"/>
                      <a:pt x="7483" y="8060"/>
                      <a:pt x="6976" y="7413"/>
                    </a:cubicBezTo>
                    <a:cubicBezTo>
                      <a:pt x="6469" y="6766"/>
                      <a:pt x="6137" y="6347"/>
                      <a:pt x="6137" y="6347"/>
                    </a:cubicBezTo>
                    <a:cubicBezTo>
                      <a:pt x="6137" y="6347"/>
                      <a:pt x="6067" y="6242"/>
                      <a:pt x="5910" y="6067"/>
                    </a:cubicBezTo>
                    <a:cubicBezTo>
                      <a:pt x="5770" y="5875"/>
                      <a:pt x="5560" y="5612"/>
                      <a:pt x="5298" y="5298"/>
                    </a:cubicBezTo>
                    <a:cubicBezTo>
                      <a:pt x="4773" y="4668"/>
                      <a:pt x="4057" y="3812"/>
                      <a:pt x="3270" y="2955"/>
                    </a:cubicBezTo>
                    <a:cubicBezTo>
                      <a:pt x="3078" y="2745"/>
                      <a:pt x="2885" y="2518"/>
                      <a:pt x="2675" y="2308"/>
                    </a:cubicBezTo>
                    <a:cubicBezTo>
                      <a:pt x="2483" y="2081"/>
                      <a:pt x="2273" y="1889"/>
                      <a:pt x="2064" y="1679"/>
                    </a:cubicBezTo>
                    <a:cubicBezTo>
                      <a:pt x="1854" y="1469"/>
                      <a:pt x="1662" y="1259"/>
                      <a:pt x="1452" y="1085"/>
                    </a:cubicBezTo>
                    <a:cubicBezTo>
                      <a:pt x="1242" y="892"/>
                      <a:pt x="1050" y="718"/>
                      <a:pt x="857" y="560"/>
                    </a:cubicBezTo>
                    <a:cubicBezTo>
                      <a:pt x="735" y="438"/>
                      <a:pt x="613" y="350"/>
                      <a:pt x="560" y="315"/>
                    </a:cubicBezTo>
                    <a:cubicBezTo>
                      <a:pt x="350" y="158"/>
                      <a:pt x="211" y="88"/>
                      <a:pt x="1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7558863" y="3172713"/>
                <a:ext cx="215475" cy="389000"/>
              </a:xfrm>
              <a:custGeom>
                <a:rect b="b" l="l" r="r" t="t"/>
                <a:pathLst>
                  <a:path extrusionOk="0" h="15560" w="8619">
                    <a:moveTo>
                      <a:pt x="0" y="1"/>
                    </a:moveTo>
                    <a:cubicBezTo>
                      <a:pt x="0" y="228"/>
                      <a:pt x="18" y="385"/>
                      <a:pt x="88" y="630"/>
                    </a:cubicBezTo>
                    <a:cubicBezTo>
                      <a:pt x="105" y="665"/>
                      <a:pt x="123" y="717"/>
                      <a:pt x="140" y="770"/>
                    </a:cubicBezTo>
                    <a:cubicBezTo>
                      <a:pt x="210" y="997"/>
                      <a:pt x="297" y="1259"/>
                      <a:pt x="402" y="1539"/>
                    </a:cubicBezTo>
                    <a:cubicBezTo>
                      <a:pt x="717" y="2501"/>
                      <a:pt x="1136" y="3637"/>
                      <a:pt x="1573" y="4686"/>
                    </a:cubicBezTo>
                    <a:cubicBezTo>
                      <a:pt x="1993" y="5752"/>
                      <a:pt x="2430" y="6748"/>
                      <a:pt x="2780" y="7483"/>
                    </a:cubicBezTo>
                    <a:cubicBezTo>
                      <a:pt x="3129" y="8217"/>
                      <a:pt x="3374" y="8671"/>
                      <a:pt x="3374" y="8671"/>
                    </a:cubicBezTo>
                    <a:cubicBezTo>
                      <a:pt x="3374" y="8671"/>
                      <a:pt x="3601" y="9143"/>
                      <a:pt x="4003" y="9843"/>
                    </a:cubicBezTo>
                    <a:cubicBezTo>
                      <a:pt x="4388" y="10542"/>
                      <a:pt x="4947" y="11486"/>
                      <a:pt x="5612" y="12430"/>
                    </a:cubicBezTo>
                    <a:cubicBezTo>
                      <a:pt x="5944" y="12902"/>
                      <a:pt x="6311" y="13356"/>
                      <a:pt x="6678" y="13793"/>
                    </a:cubicBezTo>
                    <a:cubicBezTo>
                      <a:pt x="6870" y="14003"/>
                      <a:pt x="7045" y="14230"/>
                      <a:pt x="7237" y="14423"/>
                    </a:cubicBezTo>
                    <a:cubicBezTo>
                      <a:pt x="7325" y="14510"/>
                      <a:pt x="7430" y="14615"/>
                      <a:pt x="7517" y="14702"/>
                    </a:cubicBezTo>
                    <a:cubicBezTo>
                      <a:pt x="7570" y="14755"/>
                      <a:pt x="7605" y="14807"/>
                      <a:pt x="7657" y="14842"/>
                    </a:cubicBezTo>
                    <a:cubicBezTo>
                      <a:pt x="7709" y="14895"/>
                      <a:pt x="7744" y="14930"/>
                      <a:pt x="7797" y="14965"/>
                    </a:cubicBezTo>
                    <a:cubicBezTo>
                      <a:pt x="7919" y="15087"/>
                      <a:pt x="8024" y="15174"/>
                      <a:pt x="8077" y="15227"/>
                    </a:cubicBezTo>
                    <a:cubicBezTo>
                      <a:pt x="8286" y="15402"/>
                      <a:pt x="8426" y="15472"/>
                      <a:pt x="8618" y="15559"/>
                    </a:cubicBezTo>
                    <a:cubicBezTo>
                      <a:pt x="8496" y="15384"/>
                      <a:pt x="8391" y="15262"/>
                      <a:pt x="8199" y="15105"/>
                    </a:cubicBezTo>
                    <a:cubicBezTo>
                      <a:pt x="8146" y="15052"/>
                      <a:pt x="8042" y="14965"/>
                      <a:pt x="7919" y="14842"/>
                    </a:cubicBezTo>
                    <a:cubicBezTo>
                      <a:pt x="7867" y="14807"/>
                      <a:pt x="7832" y="14755"/>
                      <a:pt x="7779" y="14720"/>
                    </a:cubicBezTo>
                    <a:cubicBezTo>
                      <a:pt x="7727" y="14685"/>
                      <a:pt x="7692" y="14633"/>
                      <a:pt x="7640" y="14580"/>
                    </a:cubicBezTo>
                    <a:cubicBezTo>
                      <a:pt x="7552" y="14493"/>
                      <a:pt x="7447" y="14405"/>
                      <a:pt x="7360" y="14300"/>
                    </a:cubicBezTo>
                    <a:cubicBezTo>
                      <a:pt x="7168" y="14108"/>
                      <a:pt x="6993" y="13898"/>
                      <a:pt x="6800" y="13689"/>
                    </a:cubicBezTo>
                    <a:cubicBezTo>
                      <a:pt x="6433" y="13252"/>
                      <a:pt x="6084" y="12797"/>
                      <a:pt x="5752" y="12325"/>
                    </a:cubicBezTo>
                    <a:cubicBezTo>
                      <a:pt x="5087" y="11398"/>
                      <a:pt x="4545" y="10455"/>
                      <a:pt x="4143" y="9755"/>
                    </a:cubicBezTo>
                    <a:cubicBezTo>
                      <a:pt x="3759" y="9056"/>
                      <a:pt x="3531" y="8601"/>
                      <a:pt x="3531" y="8601"/>
                    </a:cubicBezTo>
                    <a:cubicBezTo>
                      <a:pt x="3531" y="8601"/>
                      <a:pt x="3287" y="8129"/>
                      <a:pt x="2937" y="7413"/>
                    </a:cubicBezTo>
                    <a:cubicBezTo>
                      <a:pt x="2587" y="6679"/>
                      <a:pt x="2150" y="5682"/>
                      <a:pt x="1731" y="4633"/>
                    </a:cubicBezTo>
                    <a:cubicBezTo>
                      <a:pt x="1294" y="3567"/>
                      <a:pt x="892" y="2448"/>
                      <a:pt x="560" y="1487"/>
                    </a:cubicBezTo>
                    <a:cubicBezTo>
                      <a:pt x="420" y="1085"/>
                      <a:pt x="315" y="752"/>
                      <a:pt x="262" y="578"/>
                    </a:cubicBezTo>
                    <a:cubicBezTo>
                      <a:pt x="175" y="333"/>
                      <a:pt x="105" y="193"/>
                      <a:pt x="0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7577213" y="3166163"/>
                <a:ext cx="239950" cy="389425"/>
              </a:xfrm>
              <a:custGeom>
                <a:rect b="b" l="l" r="r" t="t"/>
                <a:pathLst>
                  <a:path extrusionOk="0" h="15577" w="9598">
                    <a:moveTo>
                      <a:pt x="0" y="0"/>
                    </a:moveTo>
                    <a:lnTo>
                      <a:pt x="0" y="0"/>
                    </a:lnTo>
                    <a:cubicBezTo>
                      <a:pt x="35" y="210"/>
                      <a:pt x="70" y="368"/>
                      <a:pt x="175" y="612"/>
                    </a:cubicBezTo>
                    <a:cubicBezTo>
                      <a:pt x="245" y="770"/>
                      <a:pt x="402" y="1102"/>
                      <a:pt x="577" y="1504"/>
                    </a:cubicBezTo>
                    <a:cubicBezTo>
                      <a:pt x="997" y="2448"/>
                      <a:pt x="1521" y="3567"/>
                      <a:pt x="2046" y="4616"/>
                    </a:cubicBezTo>
                    <a:cubicBezTo>
                      <a:pt x="3077" y="6731"/>
                      <a:pt x="4143" y="8584"/>
                      <a:pt x="4143" y="8584"/>
                    </a:cubicBezTo>
                    <a:cubicBezTo>
                      <a:pt x="4143" y="8584"/>
                      <a:pt x="4213" y="8689"/>
                      <a:pt x="4336" y="8898"/>
                    </a:cubicBezTo>
                    <a:cubicBezTo>
                      <a:pt x="4441" y="9108"/>
                      <a:pt x="4615" y="9388"/>
                      <a:pt x="4843" y="9755"/>
                    </a:cubicBezTo>
                    <a:cubicBezTo>
                      <a:pt x="5262" y="10454"/>
                      <a:pt x="5857" y="11416"/>
                      <a:pt x="6538" y="12360"/>
                    </a:cubicBezTo>
                    <a:cubicBezTo>
                      <a:pt x="6888" y="12832"/>
                      <a:pt x="7255" y="13321"/>
                      <a:pt x="7640" y="13776"/>
                    </a:cubicBezTo>
                    <a:cubicBezTo>
                      <a:pt x="7815" y="14003"/>
                      <a:pt x="8007" y="14213"/>
                      <a:pt x="8199" y="14423"/>
                    </a:cubicBezTo>
                    <a:cubicBezTo>
                      <a:pt x="8304" y="14527"/>
                      <a:pt x="8391" y="14615"/>
                      <a:pt x="8496" y="14720"/>
                    </a:cubicBezTo>
                    <a:cubicBezTo>
                      <a:pt x="8531" y="14772"/>
                      <a:pt x="8584" y="14807"/>
                      <a:pt x="8636" y="14860"/>
                    </a:cubicBezTo>
                    <a:cubicBezTo>
                      <a:pt x="8654" y="14877"/>
                      <a:pt x="8689" y="14912"/>
                      <a:pt x="8706" y="14929"/>
                    </a:cubicBezTo>
                    <a:lnTo>
                      <a:pt x="8759" y="14982"/>
                    </a:lnTo>
                    <a:cubicBezTo>
                      <a:pt x="8898" y="15104"/>
                      <a:pt x="9003" y="15209"/>
                      <a:pt x="9056" y="15244"/>
                    </a:cubicBezTo>
                    <a:cubicBezTo>
                      <a:pt x="9248" y="15419"/>
                      <a:pt x="9388" y="15489"/>
                      <a:pt x="9598" y="15576"/>
                    </a:cubicBezTo>
                    <a:cubicBezTo>
                      <a:pt x="9458" y="15401"/>
                      <a:pt x="9353" y="15297"/>
                      <a:pt x="9161" y="15122"/>
                    </a:cubicBezTo>
                    <a:cubicBezTo>
                      <a:pt x="9108" y="15069"/>
                      <a:pt x="9003" y="14982"/>
                      <a:pt x="8881" y="14860"/>
                    </a:cubicBezTo>
                    <a:lnTo>
                      <a:pt x="8828" y="14807"/>
                    </a:lnTo>
                    <a:cubicBezTo>
                      <a:pt x="8793" y="14790"/>
                      <a:pt x="8776" y="14755"/>
                      <a:pt x="8759" y="14737"/>
                    </a:cubicBezTo>
                    <a:cubicBezTo>
                      <a:pt x="8706" y="14685"/>
                      <a:pt x="8654" y="14650"/>
                      <a:pt x="8619" y="14597"/>
                    </a:cubicBezTo>
                    <a:cubicBezTo>
                      <a:pt x="8514" y="14492"/>
                      <a:pt x="8426" y="14405"/>
                      <a:pt x="8321" y="14300"/>
                    </a:cubicBezTo>
                    <a:cubicBezTo>
                      <a:pt x="8147" y="14090"/>
                      <a:pt x="7954" y="13881"/>
                      <a:pt x="7762" y="13653"/>
                    </a:cubicBezTo>
                    <a:cubicBezTo>
                      <a:pt x="7395" y="13216"/>
                      <a:pt x="7028" y="12744"/>
                      <a:pt x="6678" y="12272"/>
                    </a:cubicBezTo>
                    <a:cubicBezTo>
                      <a:pt x="5996" y="11311"/>
                      <a:pt x="5402" y="10367"/>
                      <a:pt x="4983" y="9668"/>
                    </a:cubicBezTo>
                    <a:cubicBezTo>
                      <a:pt x="4773" y="9301"/>
                      <a:pt x="4598" y="9021"/>
                      <a:pt x="4476" y="8811"/>
                    </a:cubicBezTo>
                    <a:cubicBezTo>
                      <a:pt x="4353" y="8601"/>
                      <a:pt x="4301" y="8496"/>
                      <a:pt x="4301" y="8496"/>
                    </a:cubicBezTo>
                    <a:cubicBezTo>
                      <a:pt x="4301" y="8496"/>
                      <a:pt x="3234" y="6643"/>
                      <a:pt x="2203" y="4546"/>
                    </a:cubicBezTo>
                    <a:cubicBezTo>
                      <a:pt x="1679" y="3497"/>
                      <a:pt x="1154" y="2378"/>
                      <a:pt x="735" y="1434"/>
                    </a:cubicBezTo>
                    <a:cubicBezTo>
                      <a:pt x="542" y="1032"/>
                      <a:pt x="402" y="700"/>
                      <a:pt x="333" y="542"/>
                    </a:cubicBezTo>
                    <a:cubicBezTo>
                      <a:pt x="228" y="298"/>
                      <a:pt x="140" y="175"/>
                      <a:pt x="0" y="0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7603438" y="3163538"/>
                <a:ext cx="230775" cy="379800"/>
              </a:xfrm>
              <a:custGeom>
                <a:rect b="b" l="l" r="r" t="t"/>
                <a:pathLst>
                  <a:path extrusionOk="0" h="15192" w="9231">
                    <a:moveTo>
                      <a:pt x="0" y="1"/>
                    </a:moveTo>
                    <a:lnTo>
                      <a:pt x="0" y="1"/>
                    </a:lnTo>
                    <a:cubicBezTo>
                      <a:pt x="70" y="210"/>
                      <a:pt x="140" y="350"/>
                      <a:pt x="297" y="560"/>
                    </a:cubicBezTo>
                    <a:cubicBezTo>
                      <a:pt x="385" y="700"/>
                      <a:pt x="595" y="980"/>
                      <a:pt x="839" y="1329"/>
                    </a:cubicBezTo>
                    <a:cubicBezTo>
                      <a:pt x="1416" y="2151"/>
                      <a:pt x="2098" y="3130"/>
                      <a:pt x="2727" y="4056"/>
                    </a:cubicBezTo>
                    <a:cubicBezTo>
                      <a:pt x="4003" y="5927"/>
                      <a:pt x="5105" y="7657"/>
                      <a:pt x="5105" y="7657"/>
                    </a:cubicBezTo>
                    <a:cubicBezTo>
                      <a:pt x="5105" y="7657"/>
                      <a:pt x="5385" y="8094"/>
                      <a:pt x="5804" y="8759"/>
                    </a:cubicBezTo>
                    <a:cubicBezTo>
                      <a:pt x="6014" y="9091"/>
                      <a:pt x="6259" y="9493"/>
                      <a:pt x="6521" y="9930"/>
                    </a:cubicBezTo>
                    <a:cubicBezTo>
                      <a:pt x="6783" y="10367"/>
                      <a:pt x="7063" y="10856"/>
                      <a:pt x="7342" y="11328"/>
                    </a:cubicBezTo>
                    <a:cubicBezTo>
                      <a:pt x="7482" y="11591"/>
                      <a:pt x="7622" y="11835"/>
                      <a:pt x="7762" y="12080"/>
                    </a:cubicBezTo>
                    <a:lnTo>
                      <a:pt x="7954" y="12465"/>
                    </a:lnTo>
                    <a:cubicBezTo>
                      <a:pt x="8024" y="12587"/>
                      <a:pt x="8094" y="12709"/>
                      <a:pt x="8147" y="12832"/>
                    </a:cubicBezTo>
                    <a:cubicBezTo>
                      <a:pt x="8269" y="13077"/>
                      <a:pt x="8409" y="13321"/>
                      <a:pt x="8514" y="13566"/>
                    </a:cubicBezTo>
                    <a:cubicBezTo>
                      <a:pt x="8619" y="13811"/>
                      <a:pt x="8723" y="14056"/>
                      <a:pt x="8811" y="14265"/>
                    </a:cubicBezTo>
                    <a:cubicBezTo>
                      <a:pt x="8898" y="14423"/>
                      <a:pt x="8933" y="14562"/>
                      <a:pt x="8951" y="14632"/>
                    </a:cubicBezTo>
                    <a:cubicBezTo>
                      <a:pt x="9038" y="14877"/>
                      <a:pt x="9108" y="15000"/>
                      <a:pt x="9230" y="15192"/>
                    </a:cubicBezTo>
                    <a:cubicBezTo>
                      <a:pt x="9213" y="14982"/>
                      <a:pt x="9195" y="14825"/>
                      <a:pt x="9108" y="14580"/>
                    </a:cubicBezTo>
                    <a:cubicBezTo>
                      <a:pt x="9091" y="14510"/>
                      <a:pt x="9056" y="14370"/>
                      <a:pt x="8968" y="14213"/>
                    </a:cubicBezTo>
                    <a:cubicBezTo>
                      <a:pt x="8881" y="13986"/>
                      <a:pt x="8776" y="13741"/>
                      <a:pt x="8671" y="13496"/>
                    </a:cubicBezTo>
                    <a:cubicBezTo>
                      <a:pt x="8549" y="13251"/>
                      <a:pt x="8426" y="13007"/>
                      <a:pt x="8304" y="12762"/>
                    </a:cubicBezTo>
                    <a:cubicBezTo>
                      <a:pt x="8234" y="12622"/>
                      <a:pt x="8182" y="12500"/>
                      <a:pt x="8112" y="12377"/>
                    </a:cubicBezTo>
                    <a:lnTo>
                      <a:pt x="7902" y="11993"/>
                    </a:lnTo>
                    <a:cubicBezTo>
                      <a:pt x="7762" y="11748"/>
                      <a:pt x="7622" y="11503"/>
                      <a:pt x="7500" y="11259"/>
                    </a:cubicBezTo>
                    <a:cubicBezTo>
                      <a:pt x="7203" y="10769"/>
                      <a:pt x="6940" y="10280"/>
                      <a:pt x="6678" y="9843"/>
                    </a:cubicBezTo>
                    <a:cubicBezTo>
                      <a:pt x="6398" y="9406"/>
                      <a:pt x="6154" y="9003"/>
                      <a:pt x="5944" y="8671"/>
                    </a:cubicBezTo>
                    <a:cubicBezTo>
                      <a:pt x="5524" y="7990"/>
                      <a:pt x="5245" y="7570"/>
                      <a:pt x="5245" y="7570"/>
                    </a:cubicBezTo>
                    <a:cubicBezTo>
                      <a:pt x="5245" y="7570"/>
                      <a:pt x="4143" y="5822"/>
                      <a:pt x="2867" y="3969"/>
                    </a:cubicBezTo>
                    <a:cubicBezTo>
                      <a:pt x="2238" y="3025"/>
                      <a:pt x="1556" y="2063"/>
                      <a:pt x="979" y="1242"/>
                    </a:cubicBezTo>
                    <a:cubicBezTo>
                      <a:pt x="734" y="892"/>
                      <a:pt x="525" y="595"/>
                      <a:pt x="420" y="455"/>
                    </a:cubicBezTo>
                    <a:cubicBezTo>
                      <a:pt x="280" y="245"/>
                      <a:pt x="158" y="140"/>
                      <a:pt x="0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7627713" y="3122363"/>
                <a:ext cx="451225" cy="191100"/>
              </a:xfrm>
              <a:custGeom>
                <a:rect b="b" l="l" r="r" t="t"/>
                <a:pathLst>
                  <a:path extrusionOk="0" h="7644" w="18049">
                    <a:moveTo>
                      <a:pt x="46" y="1"/>
                    </a:moveTo>
                    <a:cubicBezTo>
                      <a:pt x="1" y="1"/>
                      <a:pt x="83" y="44"/>
                      <a:pt x="113" y="74"/>
                    </a:cubicBezTo>
                    <a:cubicBezTo>
                      <a:pt x="166" y="92"/>
                      <a:pt x="218" y="127"/>
                      <a:pt x="253" y="162"/>
                    </a:cubicBezTo>
                    <a:cubicBezTo>
                      <a:pt x="393" y="249"/>
                      <a:pt x="515" y="319"/>
                      <a:pt x="620" y="389"/>
                    </a:cubicBezTo>
                    <a:cubicBezTo>
                      <a:pt x="760" y="476"/>
                      <a:pt x="847" y="529"/>
                      <a:pt x="882" y="564"/>
                    </a:cubicBezTo>
                    <a:lnTo>
                      <a:pt x="1844" y="1141"/>
                    </a:lnTo>
                    <a:cubicBezTo>
                      <a:pt x="1844" y="1141"/>
                      <a:pt x="2088" y="1280"/>
                      <a:pt x="2508" y="1543"/>
                    </a:cubicBezTo>
                    <a:cubicBezTo>
                      <a:pt x="2945" y="1787"/>
                      <a:pt x="3557" y="2155"/>
                      <a:pt x="4309" y="2574"/>
                    </a:cubicBezTo>
                    <a:cubicBezTo>
                      <a:pt x="5830" y="3431"/>
                      <a:pt x="7910" y="4549"/>
                      <a:pt x="10147" y="5563"/>
                    </a:cubicBezTo>
                    <a:cubicBezTo>
                      <a:pt x="11284" y="6070"/>
                      <a:pt x="12455" y="6542"/>
                      <a:pt x="13626" y="6927"/>
                    </a:cubicBezTo>
                    <a:cubicBezTo>
                      <a:pt x="13906" y="7032"/>
                      <a:pt x="14203" y="7102"/>
                      <a:pt x="14500" y="7189"/>
                    </a:cubicBezTo>
                    <a:cubicBezTo>
                      <a:pt x="14797" y="7277"/>
                      <a:pt x="15077" y="7346"/>
                      <a:pt x="15374" y="7416"/>
                    </a:cubicBezTo>
                    <a:cubicBezTo>
                      <a:pt x="15514" y="7434"/>
                      <a:pt x="15654" y="7469"/>
                      <a:pt x="15794" y="7504"/>
                    </a:cubicBezTo>
                    <a:cubicBezTo>
                      <a:pt x="15934" y="7521"/>
                      <a:pt x="16091" y="7539"/>
                      <a:pt x="16231" y="7556"/>
                    </a:cubicBezTo>
                    <a:cubicBezTo>
                      <a:pt x="16371" y="7591"/>
                      <a:pt x="16511" y="7609"/>
                      <a:pt x="16650" y="7609"/>
                    </a:cubicBezTo>
                    <a:cubicBezTo>
                      <a:pt x="16773" y="7626"/>
                      <a:pt x="16913" y="7644"/>
                      <a:pt x="17035" y="7644"/>
                    </a:cubicBezTo>
                    <a:lnTo>
                      <a:pt x="17420" y="7644"/>
                    </a:lnTo>
                    <a:cubicBezTo>
                      <a:pt x="17559" y="7644"/>
                      <a:pt x="17664" y="7626"/>
                      <a:pt x="17752" y="7609"/>
                    </a:cubicBezTo>
                    <a:cubicBezTo>
                      <a:pt x="17857" y="7574"/>
                      <a:pt x="17944" y="7556"/>
                      <a:pt x="18049" y="7504"/>
                    </a:cubicBezTo>
                    <a:cubicBezTo>
                      <a:pt x="17944" y="7486"/>
                      <a:pt x="17839" y="7486"/>
                      <a:pt x="17752" y="7486"/>
                    </a:cubicBezTo>
                    <a:cubicBezTo>
                      <a:pt x="17699" y="7478"/>
                      <a:pt x="17647" y="7478"/>
                      <a:pt x="17592" y="7478"/>
                    </a:cubicBezTo>
                    <a:cubicBezTo>
                      <a:pt x="17538" y="7478"/>
                      <a:pt x="17481" y="7478"/>
                      <a:pt x="17420" y="7469"/>
                    </a:cubicBezTo>
                    <a:lnTo>
                      <a:pt x="17035" y="7469"/>
                    </a:lnTo>
                    <a:cubicBezTo>
                      <a:pt x="16913" y="7469"/>
                      <a:pt x="16790" y="7451"/>
                      <a:pt x="16668" y="7451"/>
                    </a:cubicBezTo>
                    <a:cubicBezTo>
                      <a:pt x="16528" y="7434"/>
                      <a:pt x="16388" y="7416"/>
                      <a:pt x="16248" y="7399"/>
                    </a:cubicBezTo>
                    <a:cubicBezTo>
                      <a:pt x="16109" y="7364"/>
                      <a:pt x="15969" y="7346"/>
                      <a:pt x="15829" y="7329"/>
                    </a:cubicBezTo>
                    <a:cubicBezTo>
                      <a:pt x="15689" y="7294"/>
                      <a:pt x="15549" y="7277"/>
                      <a:pt x="15409" y="7242"/>
                    </a:cubicBezTo>
                    <a:cubicBezTo>
                      <a:pt x="15112" y="7189"/>
                      <a:pt x="14832" y="7102"/>
                      <a:pt x="14535" y="7032"/>
                    </a:cubicBezTo>
                    <a:cubicBezTo>
                      <a:pt x="14256" y="6944"/>
                      <a:pt x="13958" y="6857"/>
                      <a:pt x="13679" y="6770"/>
                    </a:cubicBezTo>
                    <a:cubicBezTo>
                      <a:pt x="12507" y="6385"/>
                      <a:pt x="11354" y="5913"/>
                      <a:pt x="10217" y="5406"/>
                    </a:cubicBezTo>
                    <a:cubicBezTo>
                      <a:pt x="7980" y="4392"/>
                      <a:pt x="5899" y="3291"/>
                      <a:pt x="4396" y="2434"/>
                    </a:cubicBezTo>
                    <a:cubicBezTo>
                      <a:pt x="3644" y="1997"/>
                      <a:pt x="3015" y="1648"/>
                      <a:pt x="2595" y="1385"/>
                    </a:cubicBezTo>
                    <a:cubicBezTo>
                      <a:pt x="2176" y="1141"/>
                      <a:pt x="1931" y="1001"/>
                      <a:pt x="1931" y="1001"/>
                    </a:cubicBezTo>
                    <a:cubicBezTo>
                      <a:pt x="1931" y="1001"/>
                      <a:pt x="1896" y="966"/>
                      <a:pt x="987" y="406"/>
                    </a:cubicBezTo>
                    <a:cubicBezTo>
                      <a:pt x="935" y="389"/>
                      <a:pt x="847" y="336"/>
                      <a:pt x="725" y="249"/>
                    </a:cubicBezTo>
                    <a:cubicBezTo>
                      <a:pt x="690" y="232"/>
                      <a:pt x="655" y="214"/>
                      <a:pt x="620" y="197"/>
                    </a:cubicBezTo>
                    <a:cubicBezTo>
                      <a:pt x="865" y="197"/>
                      <a:pt x="1127" y="214"/>
                      <a:pt x="1442" y="214"/>
                    </a:cubicBezTo>
                    <a:cubicBezTo>
                      <a:pt x="1791" y="232"/>
                      <a:pt x="2176" y="249"/>
                      <a:pt x="2595" y="284"/>
                    </a:cubicBezTo>
                    <a:cubicBezTo>
                      <a:pt x="4274" y="389"/>
                      <a:pt x="6476" y="581"/>
                      <a:pt x="8714" y="983"/>
                    </a:cubicBezTo>
                    <a:cubicBezTo>
                      <a:pt x="9850" y="1176"/>
                      <a:pt x="10987" y="1420"/>
                      <a:pt x="12070" y="1752"/>
                    </a:cubicBezTo>
                    <a:cubicBezTo>
                      <a:pt x="13154" y="2067"/>
                      <a:pt x="14186" y="2434"/>
                      <a:pt x="15077" y="2906"/>
                    </a:cubicBezTo>
                    <a:cubicBezTo>
                      <a:pt x="15182" y="2959"/>
                      <a:pt x="15304" y="3011"/>
                      <a:pt x="15409" y="3064"/>
                    </a:cubicBezTo>
                    <a:cubicBezTo>
                      <a:pt x="15514" y="3133"/>
                      <a:pt x="15619" y="3186"/>
                      <a:pt x="15706" y="3256"/>
                    </a:cubicBezTo>
                    <a:cubicBezTo>
                      <a:pt x="15811" y="3308"/>
                      <a:pt x="15916" y="3378"/>
                      <a:pt x="16004" y="3448"/>
                    </a:cubicBezTo>
                    <a:lnTo>
                      <a:pt x="16074" y="3483"/>
                    </a:lnTo>
                    <a:cubicBezTo>
                      <a:pt x="16109" y="3501"/>
                      <a:pt x="16143" y="3536"/>
                      <a:pt x="16161" y="3553"/>
                    </a:cubicBezTo>
                    <a:cubicBezTo>
                      <a:pt x="16213" y="3571"/>
                      <a:pt x="16248" y="3605"/>
                      <a:pt x="16283" y="3623"/>
                    </a:cubicBezTo>
                    <a:cubicBezTo>
                      <a:pt x="16493" y="3780"/>
                      <a:pt x="16615" y="3850"/>
                      <a:pt x="16825" y="3955"/>
                    </a:cubicBezTo>
                    <a:cubicBezTo>
                      <a:pt x="16685" y="3763"/>
                      <a:pt x="16598" y="3640"/>
                      <a:pt x="16388" y="3483"/>
                    </a:cubicBezTo>
                    <a:cubicBezTo>
                      <a:pt x="16353" y="3466"/>
                      <a:pt x="16318" y="3448"/>
                      <a:pt x="16266" y="3396"/>
                    </a:cubicBezTo>
                    <a:cubicBezTo>
                      <a:pt x="16231" y="3378"/>
                      <a:pt x="16213" y="3361"/>
                      <a:pt x="16178" y="3343"/>
                    </a:cubicBezTo>
                    <a:cubicBezTo>
                      <a:pt x="16161" y="3326"/>
                      <a:pt x="16126" y="3308"/>
                      <a:pt x="16109" y="3291"/>
                    </a:cubicBezTo>
                    <a:cubicBezTo>
                      <a:pt x="16004" y="3221"/>
                      <a:pt x="15916" y="3168"/>
                      <a:pt x="15811" y="3116"/>
                    </a:cubicBezTo>
                    <a:cubicBezTo>
                      <a:pt x="15706" y="3046"/>
                      <a:pt x="15602" y="2976"/>
                      <a:pt x="15497" y="2924"/>
                    </a:cubicBezTo>
                    <a:cubicBezTo>
                      <a:pt x="15374" y="2854"/>
                      <a:pt x="15269" y="2801"/>
                      <a:pt x="15147" y="2749"/>
                    </a:cubicBezTo>
                    <a:cubicBezTo>
                      <a:pt x="14256" y="2277"/>
                      <a:pt x="13207" y="1892"/>
                      <a:pt x="12123" y="1578"/>
                    </a:cubicBezTo>
                    <a:cubicBezTo>
                      <a:pt x="11021" y="1263"/>
                      <a:pt x="9885" y="1018"/>
                      <a:pt x="8749" y="808"/>
                    </a:cubicBezTo>
                    <a:cubicBezTo>
                      <a:pt x="6494" y="406"/>
                      <a:pt x="4291" y="214"/>
                      <a:pt x="2613" y="109"/>
                    </a:cubicBezTo>
                    <a:cubicBezTo>
                      <a:pt x="2193" y="74"/>
                      <a:pt x="1791" y="57"/>
                      <a:pt x="1459" y="39"/>
                    </a:cubicBezTo>
                    <a:cubicBezTo>
                      <a:pt x="1284" y="39"/>
                      <a:pt x="1110" y="39"/>
                      <a:pt x="970" y="22"/>
                    </a:cubicBezTo>
                    <a:lnTo>
                      <a:pt x="445" y="22"/>
                    </a:lnTo>
                    <a:cubicBezTo>
                      <a:pt x="323" y="22"/>
                      <a:pt x="201" y="4"/>
                      <a:pt x="78" y="4"/>
                    </a:cubicBezTo>
                    <a:cubicBezTo>
                      <a:pt x="64" y="2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rgbClr val="DF4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7403263" y="2980463"/>
                <a:ext cx="294600" cy="246225"/>
              </a:xfrm>
              <a:custGeom>
                <a:rect b="b" l="l" r="r" t="t"/>
                <a:pathLst>
                  <a:path extrusionOk="0" h="9849" w="11784">
                    <a:moveTo>
                      <a:pt x="5464" y="0"/>
                    </a:moveTo>
                    <a:cubicBezTo>
                      <a:pt x="3777" y="0"/>
                      <a:pt x="2195" y="792"/>
                      <a:pt x="1347" y="2254"/>
                    </a:cubicBezTo>
                    <a:cubicBezTo>
                      <a:pt x="1" y="4527"/>
                      <a:pt x="945" y="7586"/>
                      <a:pt x="3462" y="9054"/>
                    </a:cubicBezTo>
                    <a:cubicBezTo>
                      <a:pt x="4367" y="9592"/>
                      <a:pt x="5355" y="9848"/>
                      <a:pt x="6310" y="9848"/>
                    </a:cubicBezTo>
                    <a:cubicBezTo>
                      <a:pt x="7994" y="9848"/>
                      <a:pt x="9578" y="9053"/>
                      <a:pt x="10437" y="7603"/>
                    </a:cubicBezTo>
                    <a:cubicBezTo>
                      <a:pt x="11783" y="5313"/>
                      <a:pt x="10839" y="2271"/>
                      <a:pt x="8322" y="786"/>
                    </a:cubicBezTo>
                    <a:cubicBezTo>
                      <a:pt x="7411" y="254"/>
                      <a:pt x="6421" y="0"/>
                      <a:pt x="5464" y="0"/>
                    </a:cubicBezTo>
                    <a:close/>
                  </a:path>
                </a:pathLst>
              </a:custGeom>
              <a:solidFill>
                <a:srgbClr val="384B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" name="Google Shape;191;p5"/>
            <p:cNvGrpSpPr/>
            <p:nvPr/>
          </p:nvGrpSpPr>
          <p:grpSpPr>
            <a:xfrm>
              <a:off x="601938" y="4544225"/>
              <a:ext cx="395950" cy="396700"/>
              <a:chOff x="1236600" y="1440275"/>
              <a:chExt cx="395950" cy="396700"/>
            </a:xfrm>
          </p:grpSpPr>
          <p:sp>
            <p:nvSpPr>
              <p:cNvPr id="192" name="Google Shape;192;p5"/>
              <p:cNvSpPr/>
              <p:nvPr/>
            </p:nvSpPr>
            <p:spPr>
              <a:xfrm>
                <a:off x="1384800" y="1440275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1447100" y="150182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1447850" y="16192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1441025" y="1651525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1371875" y="1652300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1291325" y="164470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5"/>
              <p:cNvSpPr/>
              <p:nvPr/>
            </p:nvSpPr>
            <p:spPr>
              <a:xfrm>
                <a:off x="1236600" y="16080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>
                <a:off x="1298175" y="1495000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>
                <a:off x="1407575" y="160745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1" name="Google Shape;201;p5"/>
            <p:cNvSpPr/>
            <p:nvPr/>
          </p:nvSpPr>
          <p:spPr>
            <a:xfrm>
              <a:off x="5180900" y="147725"/>
              <a:ext cx="31175" cy="79825"/>
            </a:xfrm>
            <a:custGeom>
              <a:rect b="b" l="l" r="r" t="t"/>
              <a:pathLst>
                <a:path extrusionOk="0" h="3193" w="1247">
                  <a:moveTo>
                    <a:pt x="0" y="1"/>
                  </a:moveTo>
                  <a:lnTo>
                    <a:pt x="0" y="3192"/>
                  </a:lnTo>
                  <a:lnTo>
                    <a:pt x="1247" y="3192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421163" y="315622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8" y="2949"/>
                  </a:lnTo>
                  <a:lnTo>
                    <a:pt x="1976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657638" y="1449625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8639175" y="1218150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8781650" y="4324863"/>
              <a:ext cx="31175" cy="79825"/>
            </a:xfrm>
            <a:custGeom>
              <a:rect b="b" l="l" r="r" t="t"/>
              <a:pathLst>
                <a:path extrusionOk="0" h="3193" w="1247">
                  <a:moveTo>
                    <a:pt x="0" y="1"/>
                  </a:moveTo>
                  <a:lnTo>
                    <a:pt x="0" y="3192"/>
                  </a:lnTo>
                  <a:lnTo>
                    <a:pt x="1247" y="3192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8812813" y="2053750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4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"/>
          <p:cNvSpPr txBox="1"/>
          <p:nvPr>
            <p:ph idx="1" type="body"/>
          </p:nvPr>
        </p:nvSpPr>
        <p:spPr>
          <a:xfrm>
            <a:off x="720000" y="1906025"/>
            <a:ext cx="3780600" cy="19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209" name="Google Shape;209;p6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210" name="Google Shape;210;p6"/>
          <p:cNvSpPr txBox="1"/>
          <p:nvPr>
            <p:ph idx="2" type="body"/>
          </p:nvPr>
        </p:nvSpPr>
        <p:spPr>
          <a:xfrm>
            <a:off x="4643400" y="1906025"/>
            <a:ext cx="3780600" cy="19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211" name="Google Shape;211;p6"/>
          <p:cNvGrpSpPr/>
          <p:nvPr/>
        </p:nvGrpSpPr>
        <p:grpSpPr>
          <a:xfrm flipH="1" rot="10800000">
            <a:off x="322907" y="193650"/>
            <a:ext cx="8575888" cy="4759150"/>
            <a:chOff x="322907" y="193650"/>
            <a:chExt cx="8575888" cy="4759150"/>
          </a:xfrm>
        </p:grpSpPr>
        <p:sp>
          <p:nvSpPr>
            <p:cNvPr id="212" name="Google Shape;212;p6"/>
            <p:cNvSpPr/>
            <p:nvPr/>
          </p:nvSpPr>
          <p:spPr>
            <a:xfrm flipH="1">
              <a:off x="8671507" y="355792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8" y="2949"/>
                  </a:lnTo>
                  <a:lnTo>
                    <a:pt x="1976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" name="Google Shape;213;p6"/>
            <p:cNvGrpSpPr/>
            <p:nvPr/>
          </p:nvGrpSpPr>
          <p:grpSpPr>
            <a:xfrm rot="10800000">
              <a:off x="1079107" y="341150"/>
              <a:ext cx="395950" cy="396700"/>
              <a:chOff x="7892770" y="4401075"/>
              <a:chExt cx="395950" cy="396700"/>
            </a:xfrm>
          </p:grpSpPr>
          <p:sp>
            <p:nvSpPr>
              <p:cNvPr id="214" name="Google Shape;214;p6"/>
              <p:cNvSpPr/>
              <p:nvPr/>
            </p:nvSpPr>
            <p:spPr>
              <a:xfrm flipH="1" rot="10800000">
                <a:off x="8040970" y="4613100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6"/>
              <p:cNvSpPr/>
              <p:nvPr/>
            </p:nvSpPr>
            <p:spPr>
              <a:xfrm flipH="1" rot="10800000">
                <a:off x="8103270" y="460550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6"/>
              <p:cNvSpPr/>
              <p:nvPr/>
            </p:nvSpPr>
            <p:spPr>
              <a:xfrm flipH="1" rot="10800000">
                <a:off x="8104020" y="45688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 flipH="1" rot="10800000">
                <a:off x="8097195" y="4456550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 flipH="1" rot="10800000">
                <a:off x="8028045" y="4401075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 flipH="1" rot="10800000">
                <a:off x="7947495" y="446262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 flipH="1" rot="10800000">
                <a:off x="7892770" y="45800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 flipH="1" rot="10800000">
                <a:off x="7954345" y="4612325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 flipH="1" rot="10800000">
                <a:off x="8063745" y="457510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6"/>
            <p:cNvGrpSpPr/>
            <p:nvPr/>
          </p:nvGrpSpPr>
          <p:grpSpPr>
            <a:xfrm rot="10800000">
              <a:off x="7455107" y="4556100"/>
              <a:ext cx="395950" cy="396700"/>
              <a:chOff x="-135705" y="1037625"/>
              <a:chExt cx="395950" cy="396700"/>
            </a:xfrm>
          </p:grpSpPr>
          <p:sp>
            <p:nvSpPr>
              <p:cNvPr id="224" name="Google Shape;224;p6"/>
              <p:cNvSpPr/>
              <p:nvPr/>
            </p:nvSpPr>
            <p:spPr>
              <a:xfrm flipH="1" rot="10800000">
                <a:off x="12495" y="1249650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 flipH="1" rot="10800000">
                <a:off x="74795" y="124205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 flipH="1" rot="10800000">
                <a:off x="75545" y="12054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 flipH="1" rot="10800000">
                <a:off x="68720" y="1093100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 flipH="1" rot="10800000">
                <a:off x="-430" y="1037625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 flipH="1" rot="10800000">
                <a:off x="-80980" y="109917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 flipH="1" rot="10800000">
                <a:off x="-135705" y="12165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 flipH="1" rot="10800000">
                <a:off x="-74130" y="1248875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 flipH="1" rot="10800000">
                <a:off x="35270" y="121165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3" name="Google Shape;233;p6"/>
            <p:cNvSpPr/>
            <p:nvPr/>
          </p:nvSpPr>
          <p:spPr>
            <a:xfrm flipH="1">
              <a:off x="6016432" y="4556100"/>
              <a:ext cx="49425" cy="86650"/>
            </a:xfrm>
            <a:custGeom>
              <a:rect b="b" l="l" r="r" t="t"/>
              <a:pathLst>
                <a:path extrusionOk="0" h="3466" w="1977">
                  <a:moveTo>
                    <a:pt x="1186" y="1"/>
                  </a:moveTo>
                  <a:lnTo>
                    <a:pt x="1" y="426"/>
                  </a:lnTo>
                  <a:lnTo>
                    <a:pt x="791" y="3466"/>
                  </a:lnTo>
                  <a:lnTo>
                    <a:pt x="1976" y="3071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 flipH="1">
              <a:off x="2381332" y="4624475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 flipH="1">
              <a:off x="495782" y="1300388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 flipH="1">
              <a:off x="6336757" y="193650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 flipH="1">
              <a:off x="2703007" y="267400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 flipH="1">
              <a:off x="8849370" y="160277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" name="Google Shape;239;p6"/>
            <p:cNvGrpSpPr/>
            <p:nvPr/>
          </p:nvGrpSpPr>
          <p:grpSpPr>
            <a:xfrm rot="10800000">
              <a:off x="7903282" y="725425"/>
              <a:ext cx="395950" cy="396700"/>
              <a:chOff x="-135705" y="1037625"/>
              <a:chExt cx="395950" cy="396700"/>
            </a:xfrm>
          </p:grpSpPr>
          <p:sp>
            <p:nvSpPr>
              <p:cNvPr id="240" name="Google Shape;240;p6"/>
              <p:cNvSpPr/>
              <p:nvPr/>
            </p:nvSpPr>
            <p:spPr>
              <a:xfrm flipH="1" rot="10800000">
                <a:off x="12495" y="1249650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6"/>
              <p:cNvSpPr/>
              <p:nvPr/>
            </p:nvSpPr>
            <p:spPr>
              <a:xfrm flipH="1" rot="10800000">
                <a:off x="74795" y="124205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6"/>
              <p:cNvSpPr/>
              <p:nvPr/>
            </p:nvSpPr>
            <p:spPr>
              <a:xfrm flipH="1" rot="10800000">
                <a:off x="75545" y="12054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6"/>
              <p:cNvSpPr/>
              <p:nvPr/>
            </p:nvSpPr>
            <p:spPr>
              <a:xfrm flipH="1" rot="10800000">
                <a:off x="68720" y="1093100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6"/>
              <p:cNvSpPr/>
              <p:nvPr/>
            </p:nvSpPr>
            <p:spPr>
              <a:xfrm flipH="1" rot="10800000">
                <a:off x="-430" y="1037625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6"/>
              <p:cNvSpPr/>
              <p:nvPr/>
            </p:nvSpPr>
            <p:spPr>
              <a:xfrm flipH="1" rot="10800000">
                <a:off x="-80980" y="109917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6"/>
              <p:cNvSpPr/>
              <p:nvPr/>
            </p:nvSpPr>
            <p:spPr>
              <a:xfrm flipH="1" rot="10800000">
                <a:off x="-135705" y="12165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6"/>
              <p:cNvSpPr/>
              <p:nvPr/>
            </p:nvSpPr>
            <p:spPr>
              <a:xfrm flipH="1" rot="10800000">
                <a:off x="-74130" y="1248875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6"/>
              <p:cNvSpPr/>
              <p:nvPr/>
            </p:nvSpPr>
            <p:spPr>
              <a:xfrm flipH="1" rot="10800000">
                <a:off x="35270" y="121165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" name="Google Shape;249;p6"/>
            <p:cNvGrpSpPr/>
            <p:nvPr/>
          </p:nvGrpSpPr>
          <p:grpSpPr>
            <a:xfrm rot="10800000">
              <a:off x="322907" y="4481225"/>
              <a:ext cx="395950" cy="396700"/>
              <a:chOff x="7892770" y="4401075"/>
              <a:chExt cx="395950" cy="396700"/>
            </a:xfrm>
          </p:grpSpPr>
          <p:sp>
            <p:nvSpPr>
              <p:cNvPr id="250" name="Google Shape;250;p6"/>
              <p:cNvSpPr/>
              <p:nvPr/>
            </p:nvSpPr>
            <p:spPr>
              <a:xfrm flipH="1" rot="10800000">
                <a:off x="8040970" y="4613100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6"/>
              <p:cNvSpPr/>
              <p:nvPr/>
            </p:nvSpPr>
            <p:spPr>
              <a:xfrm flipH="1" rot="10800000">
                <a:off x="8103270" y="460550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6"/>
              <p:cNvSpPr/>
              <p:nvPr/>
            </p:nvSpPr>
            <p:spPr>
              <a:xfrm flipH="1" rot="10800000">
                <a:off x="8104020" y="45688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6"/>
              <p:cNvSpPr/>
              <p:nvPr/>
            </p:nvSpPr>
            <p:spPr>
              <a:xfrm flipH="1" rot="10800000">
                <a:off x="8097195" y="4456550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6"/>
              <p:cNvSpPr/>
              <p:nvPr/>
            </p:nvSpPr>
            <p:spPr>
              <a:xfrm flipH="1" rot="10800000">
                <a:off x="8028045" y="4401075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6"/>
              <p:cNvSpPr/>
              <p:nvPr/>
            </p:nvSpPr>
            <p:spPr>
              <a:xfrm flipH="1" rot="10800000">
                <a:off x="7947495" y="446262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6"/>
              <p:cNvSpPr/>
              <p:nvPr/>
            </p:nvSpPr>
            <p:spPr>
              <a:xfrm flipH="1" rot="10800000">
                <a:off x="7892770" y="45800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6"/>
              <p:cNvSpPr/>
              <p:nvPr/>
            </p:nvSpPr>
            <p:spPr>
              <a:xfrm flipH="1" rot="10800000">
                <a:off x="7954345" y="4612325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6"/>
              <p:cNvSpPr/>
              <p:nvPr/>
            </p:nvSpPr>
            <p:spPr>
              <a:xfrm flipH="1" rot="10800000">
                <a:off x="8063745" y="457510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9" name="Google Shape;259;p6"/>
            <p:cNvSpPr/>
            <p:nvPr/>
          </p:nvSpPr>
          <p:spPr>
            <a:xfrm flipH="1">
              <a:off x="446357" y="305642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4_1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"/>
          <p:cNvSpPr txBox="1"/>
          <p:nvPr>
            <p:ph idx="1" type="body"/>
          </p:nvPr>
        </p:nvSpPr>
        <p:spPr>
          <a:xfrm>
            <a:off x="720000" y="1906025"/>
            <a:ext cx="3780600" cy="19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262" name="Google Shape;262;p7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grpSp>
        <p:nvGrpSpPr>
          <p:cNvPr id="263" name="Google Shape;263;p7"/>
          <p:cNvGrpSpPr/>
          <p:nvPr/>
        </p:nvGrpSpPr>
        <p:grpSpPr>
          <a:xfrm flipH="1" rot="10800000">
            <a:off x="322907" y="193650"/>
            <a:ext cx="8575888" cy="4759150"/>
            <a:chOff x="322907" y="193650"/>
            <a:chExt cx="8575888" cy="4759150"/>
          </a:xfrm>
        </p:grpSpPr>
        <p:sp>
          <p:nvSpPr>
            <p:cNvPr id="264" name="Google Shape;264;p7"/>
            <p:cNvSpPr/>
            <p:nvPr/>
          </p:nvSpPr>
          <p:spPr>
            <a:xfrm flipH="1">
              <a:off x="8671507" y="355792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8" y="2949"/>
                  </a:lnTo>
                  <a:lnTo>
                    <a:pt x="1976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" name="Google Shape;265;p7"/>
            <p:cNvGrpSpPr/>
            <p:nvPr/>
          </p:nvGrpSpPr>
          <p:grpSpPr>
            <a:xfrm rot="10800000">
              <a:off x="1079107" y="341150"/>
              <a:ext cx="395950" cy="396700"/>
              <a:chOff x="7892770" y="4401075"/>
              <a:chExt cx="395950" cy="396700"/>
            </a:xfrm>
          </p:grpSpPr>
          <p:sp>
            <p:nvSpPr>
              <p:cNvPr id="266" name="Google Shape;266;p7"/>
              <p:cNvSpPr/>
              <p:nvPr/>
            </p:nvSpPr>
            <p:spPr>
              <a:xfrm flipH="1" rot="10800000">
                <a:off x="8040970" y="4613100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 flipH="1" rot="10800000">
                <a:off x="8103270" y="460550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7"/>
              <p:cNvSpPr/>
              <p:nvPr/>
            </p:nvSpPr>
            <p:spPr>
              <a:xfrm flipH="1" rot="10800000">
                <a:off x="8104020" y="45688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7"/>
              <p:cNvSpPr/>
              <p:nvPr/>
            </p:nvSpPr>
            <p:spPr>
              <a:xfrm flipH="1" rot="10800000">
                <a:off x="8097195" y="4456550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7"/>
              <p:cNvSpPr/>
              <p:nvPr/>
            </p:nvSpPr>
            <p:spPr>
              <a:xfrm flipH="1" rot="10800000">
                <a:off x="8028045" y="4401075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7"/>
              <p:cNvSpPr/>
              <p:nvPr/>
            </p:nvSpPr>
            <p:spPr>
              <a:xfrm flipH="1" rot="10800000">
                <a:off x="7947495" y="446262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7"/>
              <p:cNvSpPr/>
              <p:nvPr/>
            </p:nvSpPr>
            <p:spPr>
              <a:xfrm flipH="1" rot="10800000">
                <a:off x="7892770" y="45800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 flipH="1" rot="10800000">
                <a:off x="7954345" y="4612325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 flipH="1" rot="10800000">
                <a:off x="8063745" y="457510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5" name="Google Shape;275;p7"/>
            <p:cNvGrpSpPr/>
            <p:nvPr/>
          </p:nvGrpSpPr>
          <p:grpSpPr>
            <a:xfrm rot="10800000">
              <a:off x="7455107" y="4556100"/>
              <a:ext cx="395950" cy="396700"/>
              <a:chOff x="-135705" y="1037625"/>
              <a:chExt cx="395950" cy="396700"/>
            </a:xfrm>
          </p:grpSpPr>
          <p:sp>
            <p:nvSpPr>
              <p:cNvPr id="276" name="Google Shape;276;p7"/>
              <p:cNvSpPr/>
              <p:nvPr/>
            </p:nvSpPr>
            <p:spPr>
              <a:xfrm flipH="1" rot="10800000">
                <a:off x="12495" y="1249650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7"/>
              <p:cNvSpPr/>
              <p:nvPr/>
            </p:nvSpPr>
            <p:spPr>
              <a:xfrm flipH="1" rot="10800000">
                <a:off x="74795" y="124205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7"/>
              <p:cNvSpPr/>
              <p:nvPr/>
            </p:nvSpPr>
            <p:spPr>
              <a:xfrm flipH="1" rot="10800000">
                <a:off x="75545" y="12054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 flipH="1" rot="10800000">
                <a:off x="68720" y="1093100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7"/>
              <p:cNvSpPr/>
              <p:nvPr/>
            </p:nvSpPr>
            <p:spPr>
              <a:xfrm flipH="1" rot="10800000">
                <a:off x="-430" y="1037625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7"/>
              <p:cNvSpPr/>
              <p:nvPr/>
            </p:nvSpPr>
            <p:spPr>
              <a:xfrm flipH="1" rot="10800000">
                <a:off x="-80980" y="109917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7"/>
              <p:cNvSpPr/>
              <p:nvPr/>
            </p:nvSpPr>
            <p:spPr>
              <a:xfrm flipH="1" rot="10800000">
                <a:off x="-135705" y="12165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7"/>
              <p:cNvSpPr/>
              <p:nvPr/>
            </p:nvSpPr>
            <p:spPr>
              <a:xfrm flipH="1" rot="10800000">
                <a:off x="-74130" y="1248875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7"/>
              <p:cNvSpPr/>
              <p:nvPr/>
            </p:nvSpPr>
            <p:spPr>
              <a:xfrm flipH="1" rot="10800000">
                <a:off x="35270" y="121165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5" name="Google Shape;285;p7"/>
            <p:cNvSpPr/>
            <p:nvPr/>
          </p:nvSpPr>
          <p:spPr>
            <a:xfrm flipH="1">
              <a:off x="6016432" y="4556100"/>
              <a:ext cx="49425" cy="86650"/>
            </a:xfrm>
            <a:custGeom>
              <a:rect b="b" l="l" r="r" t="t"/>
              <a:pathLst>
                <a:path extrusionOk="0" h="3466" w="1977">
                  <a:moveTo>
                    <a:pt x="1186" y="1"/>
                  </a:moveTo>
                  <a:lnTo>
                    <a:pt x="1" y="426"/>
                  </a:lnTo>
                  <a:lnTo>
                    <a:pt x="791" y="3466"/>
                  </a:lnTo>
                  <a:lnTo>
                    <a:pt x="1976" y="3071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 flipH="1">
              <a:off x="2381332" y="4624475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7"/>
            <p:cNvSpPr/>
            <p:nvPr/>
          </p:nvSpPr>
          <p:spPr>
            <a:xfrm flipH="1">
              <a:off x="495782" y="1300388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 flipH="1">
              <a:off x="6336757" y="193650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 flipH="1">
              <a:off x="2703007" y="267400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 flipH="1">
              <a:off x="8849370" y="160277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1" name="Google Shape;291;p7"/>
            <p:cNvGrpSpPr/>
            <p:nvPr/>
          </p:nvGrpSpPr>
          <p:grpSpPr>
            <a:xfrm rot="10800000">
              <a:off x="7903282" y="725425"/>
              <a:ext cx="395950" cy="396700"/>
              <a:chOff x="-135705" y="1037625"/>
              <a:chExt cx="395950" cy="396700"/>
            </a:xfrm>
          </p:grpSpPr>
          <p:sp>
            <p:nvSpPr>
              <p:cNvPr id="292" name="Google Shape;292;p7"/>
              <p:cNvSpPr/>
              <p:nvPr/>
            </p:nvSpPr>
            <p:spPr>
              <a:xfrm flipH="1" rot="10800000">
                <a:off x="12495" y="1249650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7"/>
              <p:cNvSpPr/>
              <p:nvPr/>
            </p:nvSpPr>
            <p:spPr>
              <a:xfrm flipH="1" rot="10800000">
                <a:off x="74795" y="124205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7"/>
              <p:cNvSpPr/>
              <p:nvPr/>
            </p:nvSpPr>
            <p:spPr>
              <a:xfrm flipH="1" rot="10800000">
                <a:off x="75545" y="12054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7"/>
              <p:cNvSpPr/>
              <p:nvPr/>
            </p:nvSpPr>
            <p:spPr>
              <a:xfrm flipH="1" rot="10800000">
                <a:off x="68720" y="1093100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7"/>
              <p:cNvSpPr/>
              <p:nvPr/>
            </p:nvSpPr>
            <p:spPr>
              <a:xfrm flipH="1" rot="10800000">
                <a:off x="-430" y="1037625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7"/>
              <p:cNvSpPr/>
              <p:nvPr/>
            </p:nvSpPr>
            <p:spPr>
              <a:xfrm flipH="1" rot="10800000">
                <a:off x="-80980" y="109917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7"/>
              <p:cNvSpPr/>
              <p:nvPr/>
            </p:nvSpPr>
            <p:spPr>
              <a:xfrm flipH="1" rot="10800000">
                <a:off x="-135705" y="12165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7"/>
              <p:cNvSpPr/>
              <p:nvPr/>
            </p:nvSpPr>
            <p:spPr>
              <a:xfrm flipH="1" rot="10800000">
                <a:off x="-74130" y="1248875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7"/>
              <p:cNvSpPr/>
              <p:nvPr/>
            </p:nvSpPr>
            <p:spPr>
              <a:xfrm flipH="1" rot="10800000">
                <a:off x="35270" y="121165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1" name="Google Shape;301;p7"/>
            <p:cNvGrpSpPr/>
            <p:nvPr/>
          </p:nvGrpSpPr>
          <p:grpSpPr>
            <a:xfrm rot="10800000">
              <a:off x="322907" y="4481225"/>
              <a:ext cx="395950" cy="396700"/>
              <a:chOff x="7892770" y="4401075"/>
              <a:chExt cx="395950" cy="396700"/>
            </a:xfrm>
          </p:grpSpPr>
          <p:sp>
            <p:nvSpPr>
              <p:cNvPr id="302" name="Google Shape;302;p7"/>
              <p:cNvSpPr/>
              <p:nvPr/>
            </p:nvSpPr>
            <p:spPr>
              <a:xfrm flipH="1" rot="10800000">
                <a:off x="8040970" y="4613100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7"/>
              <p:cNvSpPr/>
              <p:nvPr/>
            </p:nvSpPr>
            <p:spPr>
              <a:xfrm flipH="1" rot="10800000">
                <a:off x="8103270" y="460550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7"/>
              <p:cNvSpPr/>
              <p:nvPr/>
            </p:nvSpPr>
            <p:spPr>
              <a:xfrm flipH="1" rot="10800000">
                <a:off x="8104020" y="45688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7"/>
              <p:cNvSpPr/>
              <p:nvPr/>
            </p:nvSpPr>
            <p:spPr>
              <a:xfrm flipH="1" rot="10800000">
                <a:off x="8097195" y="4456550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7"/>
              <p:cNvSpPr/>
              <p:nvPr/>
            </p:nvSpPr>
            <p:spPr>
              <a:xfrm flipH="1" rot="10800000">
                <a:off x="8028045" y="4401075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7"/>
              <p:cNvSpPr/>
              <p:nvPr/>
            </p:nvSpPr>
            <p:spPr>
              <a:xfrm flipH="1" rot="10800000">
                <a:off x="7947495" y="446262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7"/>
              <p:cNvSpPr/>
              <p:nvPr/>
            </p:nvSpPr>
            <p:spPr>
              <a:xfrm flipH="1" rot="10800000">
                <a:off x="7892770" y="45800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7"/>
              <p:cNvSpPr/>
              <p:nvPr/>
            </p:nvSpPr>
            <p:spPr>
              <a:xfrm flipH="1" rot="10800000">
                <a:off x="7954345" y="4612325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7"/>
              <p:cNvSpPr/>
              <p:nvPr/>
            </p:nvSpPr>
            <p:spPr>
              <a:xfrm flipH="1" rot="10800000">
                <a:off x="8063745" y="457510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1" name="Google Shape;311;p7"/>
            <p:cNvSpPr/>
            <p:nvPr/>
          </p:nvSpPr>
          <p:spPr>
            <a:xfrm flipH="1">
              <a:off x="446357" y="305642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8"/>
          <p:cNvSpPr txBox="1"/>
          <p:nvPr>
            <p:ph type="title"/>
          </p:nvPr>
        </p:nvSpPr>
        <p:spPr>
          <a:xfrm>
            <a:off x="1850247" y="1536275"/>
            <a:ext cx="3663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4" name="Google Shape;314;p8"/>
          <p:cNvSpPr txBox="1"/>
          <p:nvPr>
            <p:ph idx="1" type="subTitle"/>
          </p:nvPr>
        </p:nvSpPr>
        <p:spPr>
          <a:xfrm>
            <a:off x="1850259" y="1990850"/>
            <a:ext cx="36630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8"/>
          <p:cNvSpPr txBox="1"/>
          <p:nvPr>
            <p:ph idx="2" type="title"/>
          </p:nvPr>
        </p:nvSpPr>
        <p:spPr>
          <a:xfrm>
            <a:off x="3642658" y="2530551"/>
            <a:ext cx="3663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6" name="Google Shape;316;p8"/>
          <p:cNvSpPr txBox="1"/>
          <p:nvPr>
            <p:ph idx="3" type="subTitle"/>
          </p:nvPr>
        </p:nvSpPr>
        <p:spPr>
          <a:xfrm>
            <a:off x="3642659" y="2985125"/>
            <a:ext cx="36630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8"/>
          <p:cNvSpPr txBox="1"/>
          <p:nvPr>
            <p:ph idx="4" type="title"/>
          </p:nvPr>
        </p:nvSpPr>
        <p:spPr>
          <a:xfrm>
            <a:off x="1850231" y="3524828"/>
            <a:ext cx="3663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8" name="Google Shape;318;p8"/>
          <p:cNvSpPr txBox="1"/>
          <p:nvPr>
            <p:ph idx="5" type="subTitle"/>
          </p:nvPr>
        </p:nvSpPr>
        <p:spPr>
          <a:xfrm>
            <a:off x="1850234" y="3979400"/>
            <a:ext cx="36630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8"/>
          <p:cNvSpPr txBox="1"/>
          <p:nvPr>
            <p:ph idx="6"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grpSp>
        <p:nvGrpSpPr>
          <p:cNvPr id="320" name="Google Shape;320;p8"/>
          <p:cNvGrpSpPr/>
          <p:nvPr/>
        </p:nvGrpSpPr>
        <p:grpSpPr>
          <a:xfrm>
            <a:off x="382838" y="189550"/>
            <a:ext cx="8245900" cy="4800088"/>
            <a:chOff x="382838" y="189550"/>
            <a:chExt cx="8245900" cy="4800088"/>
          </a:xfrm>
        </p:grpSpPr>
        <p:sp>
          <p:nvSpPr>
            <p:cNvPr id="321" name="Google Shape;321;p8"/>
            <p:cNvSpPr/>
            <p:nvPr/>
          </p:nvSpPr>
          <p:spPr>
            <a:xfrm flipH="1" rot="10800000">
              <a:off x="383225" y="1348938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8" y="2949"/>
                  </a:lnTo>
                  <a:lnTo>
                    <a:pt x="1976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8"/>
            <p:cNvSpPr/>
            <p:nvPr/>
          </p:nvSpPr>
          <p:spPr>
            <a:xfrm flipH="1" rot="10800000">
              <a:off x="382838" y="4512763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8"/>
            <p:cNvSpPr/>
            <p:nvPr/>
          </p:nvSpPr>
          <p:spPr>
            <a:xfrm flipH="1" rot="10800000">
              <a:off x="4145788" y="4915888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4" name="Google Shape;324;p8"/>
            <p:cNvGrpSpPr/>
            <p:nvPr/>
          </p:nvGrpSpPr>
          <p:grpSpPr>
            <a:xfrm flipH="1" rot="10800000">
              <a:off x="8232788" y="4046288"/>
              <a:ext cx="395950" cy="396700"/>
              <a:chOff x="1236600" y="1440275"/>
              <a:chExt cx="395950" cy="396700"/>
            </a:xfrm>
          </p:grpSpPr>
          <p:sp>
            <p:nvSpPr>
              <p:cNvPr id="325" name="Google Shape;325;p8"/>
              <p:cNvSpPr/>
              <p:nvPr/>
            </p:nvSpPr>
            <p:spPr>
              <a:xfrm>
                <a:off x="1384800" y="1440275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8"/>
              <p:cNvSpPr/>
              <p:nvPr/>
            </p:nvSpPr>
            <p:spPr>
              <a:xfrm>
                <a:off x="1447100" y="150182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8"/>
              <p:cNvSpPr/>
              <p:nvPr/>
            </p:nvSpPr>
            <p:spPr>
              <a:xfrm>
                <a:off x="1447850" y="16192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8"/>
              <p:cNvSpPr/>
              <p:nvPr/>
            </p:nvSpPr>
            <p:spPr>
              <a:xfrm>
                <a:off x="1441025" y="1651525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8"/>
              <p:cNvSpPr/>
              <p:nvPr/>
            </p:nvSpPr>
            <p:spPr>
              <a:xfrm>
                <a:off x="1371875" y="1652300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8"/>
              <p:cNvSpPr/>
              <p:nvPr/>
            </p:nvSpPr>
            <p:spPr>
              <a:xfrm>
                <a:off x="1291325" y="164470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8"/>
              <p:cNvSpPr/>
              <p:nvPr/>
            </p:nvSpPr>
            <p:spPr>
              <a:xfrm>
                <a:off x="1236600" y="16080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>
                <a:off x="1298175" y="1495000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8"/>
              <p:cNvSpPr/>
              <p:nvPr/>
            </p:nvSpPr>
            <p:spPr>
              <a:xfrm>
                <a:off x="1407575" y="160745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4" name="Google Shape;334;p8"/>
            <p:cNvSpPr/>
            <p:nvPr/>
          </p:nvSpPr>
          <p:spPr>
            <a:xfrm flipH="1" rot="10800000">
              <a:off x="3377525" y="189550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grpSp>
        <p:nvGrpSpPr>
          <p:cNvPr id="337" name="Google Shape;337;p9"/>
          <p:cNvGrpSpPr/>
          <p:nvPr/>
        </p:nvGrpSpPr>
        <p:grpSpPr>
          <a:xfrm>
            <a:off x="226950" y="281825"/>
            <a:ext cx="8593000" cy="4697175"/>
            <a:chOff x="226950" y="281825"/>
            <a:chExt cx="8593000" cy="4697175"/>
          </a:xfrm>
        </p:grpSpPr>
        <p:grpSp>
          <p:nvGrpSpPr>
            <p:cNvPr id="338" name="Google Shape;338;p9"/>
            <p:cNvGrpSpPr/>
            <p:nvPr/>
          </p:nvGrpSpPr>
          <p:grpSpPr>
            <a:xfrm flipH="1">
              <a:off x="419300" y="361650"/>
              <a:ext cx="395950" cy="396700"/>
              <a:chOff x="1236600" y="1440275"/>
              <a:chExt cx="395950" cy="396700"/>
            </a:xfrm>
          </p:grpSpPr>
          <p:sp>
            <p:nvSpPr>
              <p:cNvPr id="339" name="Google Shape;339;p9"/>
              <p:cNvSpPr/>
              <p:nvPr/>
            </p:nvSpPr>
            <p:spPr>
              <a:xfrm>
                <a:off x="1384800" y="1440275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9"/>
              <p:cNvSpPr/>
              <p:nvPr/>
            </p:nvSpPr>
            <p:spPr>
              <a:xfrm>
                <a:off x="1447100" y="150182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9"/>
              <p:cNvSpPr/>
              <p:nvPr/>
            </p:nvSpPr>
            <p:spPr>
              <a:xfrm>
                <a:off x="1447850" y="16192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9"/>
              <p:cNvSpPr/>
              <p:nvPr/>
            </p:nvSpPr>
            <p:spPr>
              <a:xfrm>
                <a:off x="1441025" y="1651525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9"/>
              <p:cNvSpPr/>
              <p:nvPr/>
            </p:nvSpPr>
            <p:spPr>
              <a:xfrm>
                <a:off x="1371875" y="1652300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9"/>
              <p:cNvSpPr/>
              <p:nvPr/>
            </p:nvSpPr>
            <p:spPr>
              <a:xfrm>
                <a:off x="1291325" y="164470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9"/>
              <p:cNvSpPr/>
              <p:nvPr/>
            </p:nvSpPr>
            <p:spPr>
              <a:xfrm>
                <a:off x="1236600" y="16080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9"/>
              <p:cNvSpPr/>
              <p:nvPr/>
            </p:nvSpPr>
            <p:spPr>
              <a:xfrm>
                <a:off x="1298175" y="1495000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9"/>
              <p:cNvSpPr/>
              <p:nvPr/>
            </p:nvSpPr>
            <p:spPr>
              <a:xfrm>
                <a:off x="1407575" y="160745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8" name="Google Shape;348;p9"/>
            <p:cNvGrpSpPr/>
            <p:nvPr/>
          </p:nvGrpSpPr>
          <p:grpSpPr>
            <a:xfrm flipH="1">
              <a:off x="8424000" y="361650"/>
              <a:ext cx="395950" cy="396700"/>
              <a:chOff x="1236600" y="1440275"/>
              <a:chExt cx="395950" cy="396700"/>
            </a:xfrm>
          </p:grpSpPr>
          <p:sp>
            <p:nvSpPr>
              <p:cNvPr id="349" name="Google Shape;349;p9"/>
              <p:cNvSpPr/>
              <p:nvPr/>
            </p:nvSpPr>
            <p:spPr>
              <a:xfrm>
                <a:off x="1384800" y="1440275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9"/>
              <p:cNvSpPr/>
              <p:nvPr/>
            </p:nvSpPr>
            <p:spPr>
              <a:xfrm>
                <a:off x="1447100" y="150182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9"/>
              <p:cNvSpPr/>
              <p:nvPr/>
            </p:nvSpPr>
            <p:spPr>
              <a:xfrm>
                <a:off x="1447850" y="16192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9"/>
              <p:cNvSpPr/>
              <p:nvPr/>
            </p:nvSpPr>
            <p:spPr>
              <a:xfrm>
                <a:off x="1441025" y="1651525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9"/>
              <p:cNvSpPr/>
              <p:nvPr/>
            </p:nvSpPr>
            <p:spPr>
              <a:xfrm>
                <a:off x="1371875" y="1652300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9"/>
              <p:cNvSpPr/>
              <p:nvPr/>
            </p:nvSpPr>
            <p:spPr>
              <a:xfrm>
                <a:off x="1291325" y="164470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9"/>
              <p:cNvSpPr/>
              <p:nvPr/>
            </p:nvSpPr>
            <p:spPr>
              <a:xfrm>
                <a:off x="1236600" y="16080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9"/>
              <p:cNvSpPr/>
              <p:nvPr/>
            </p:nvSpPr>
            <p:spPr>
              <a:xfrm>
                <a:off x="1298175" y="1495000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9"/>
              <p:cNvSpPr/>
              <p:nvPr/>
            </p:nvSpPr>
            <p:spPr>
              <a:xfrm>
                <a:off x="1407575" y="160745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8" name="Google Shape;358;p9"/>
            <p:cNvGrpSpPr/>
            <p:nvPr/>
          </p:nvGrpSpPr>
          <p:grpSpPr>
            <a:xfrm flipH="1">
              <a:off x="276375" y="4436500"/>
              <a:ext cx="395950" cy="396700"/>
              <a:chOff x="1236600" y="1440275"/>
              <a:chExt cx="395950" cy="396700"/>
            </a:xfrm>
          </p:grpSpPr>
          <p:sp>
            <p:nvSpPr>
              <p:cNvPr id="359" name="Google Shape;359;p9"/>
              <p:cNvSpPr/>
              <p:nvPr/>
            </p:nvSpPr>
            <p:spPr>
              <a:xfrm>
                <a:off x="1384800" y="1440275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9"/>
              <p:cNvSpPr/>
              <p:nvPr/>
            </p:nvSpPr>
            <p:spPr>
              <a:xfrm>
                <a:off x="1447100" y="150182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9"/>
              <p:cNvSpPr/>
              <p:nvPr/>
            </p:nvSpPr>
            <p:spPr>
              <a:xfrm>
                <a:off x="1447850" y="16192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9"/>
              <p:cNvSpPr/>
              <p:nvPr/>
            </p:nvSpPr>
            <p:spPr>
              <a:xfrm>
                <a:off x="1441025" y="1651525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9"/>
              <p:cNvSpPr/>
              <p:nvPr/>
            </p:nvSpPr>
            <p:spPr>
              <a:xfrm>
                <a:off x="1371875" y="1652300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9"/>
              <p:cNvSpPr/>
              <p:nvPr/>
            </p:nvSpPr>
            <p:spPr>
              <a:xfrm>
                <a:off x="1291325" y="164470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9"/>
              <p:cNvSpPr/>
              <p:nvPr/>
            </p:nvSpPr>
            <p:spPr>
              <a:xfrm>
                <a:off x="1236600" y="16080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9"/>
              <p:cNvSpPr/>
              <p:nvPr/>
            </p:nvSpPr>
            <p:spPr>
              <a:xfrm>
                <a:off x="1298175" y="1495000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9"/>
              <p:cNvSpPr/>
              <p:nvPr/>
            </p:nvSpPr>
            <p:spPr>
              <a:xfrm>
                <a:off x="1407575" y="160745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8" name="Google Shape;368;p9"/>
            <p:cNvSpPr/>
            <p:nvPr/>
          </p:nvSpPr>
          <p:spPr>
            <a:xfrm flipH="1">
              <a:off x="2739588" y="281825"/>
              <a:ext cx="31175" cy="79825"/>
            </a:xfrm>
            <a:custGeom>
              <a:rect b="b" l="l" r="r" t="t"/>
              <a:pathLst>
                <a:path extrusionOk="0" h="3193" w="1247">
                  <a:moveTo>
                    <a:pt x="0" y="1"/>
                  </a:moveTo>
                  <a:lnTo>
                    <a:pt x="0" y="3192"/>
                  </a:lnTo>
                  <a:lnTo>
                    <a:pt x="1247" y="3192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9"/>
            <p:cNvSpPr/>
            <p:nvPr/>
          </p:nvSpPr>
          <p:spPr>
            <a:xfrm flipH="1">
              <a:off x="2412300" y="4905250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9"/>
            <p:cNvSpPr/>
            <p:nvPr/>
          </p:nvSpPr>
          <p:spPr>
            <a:xfrm flipH="1">
              <a:off x="8770525" y="394652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8" y="2949"/>
                  </a:lnTo>
                  <a:lnTo>
                    <a:pt x="1976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9"/>
            <p:cNvSpPr/>
            <p:nvPr/>
          </p:nvSpPr>
          <p:spPr>
            <a:xfrm flipH="1">
              <a:off x="8615900" y="4746550"/>
              <a:ext cx="49425" cy="86650"/>
            </a:xfrm>
            <a:custGeom>
              <a:rect b="b" l="l" r="r" t="t"/>
              <a:pathLst>
                <a:path extrusionOk="0" h="3466" w="1977">
                  <a:moveTo>
                    <a:pt x="1186" y="1"/>
                  </a:moveTo>
                  <a:lnTo>
                    <a:pt x="1" y="426"/>
                  </a:lnTo>
                  <a:lnTo>
                    <a:pt x="791" y="3466"/>
                  </a:lnTo>
                  <a:lnTo>
                    <a:pt x="1976" y="3071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9"/>
            <p:cNvSpPr/>
            <p:nvPr/>
          </p:nvSpPr>
          <p:spPr>
            <a:xfrm flipH="1">
              <a:off x="8430775" y="1525825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 flipH="1">
              <a:off x="275988" y="1112200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9"/>
            <p:cNvSpPr/>
            <p:nvPr/>
          </p:nvSpPr>
          <p:spPr>
            <a:xfrm flipH="1">
              <a:off x="5052713" y="4825413"/>
              <a:ext cx="31175" cy="79825"/>
            </a:xfrm>
            <a:custGeom>
              <a:rect b="b" l="l" r="r" t="t"/>
              <a:pathLst>
                <a:path extrusionOk="0" h="3193" w="1247">
                  <a:moveTo>
                    <a:pt x="0" y="1"/>
                  </a:moveTo>
                  <a:lnTo>
                    <a:pt x="0" y="3192"/>
                  </a:lnTo>
                  <a:lnTo>
                    <a:pt x="1247" y="3192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9"/>
            <p:cNvSpPr/>
            <p:nvPr/>
          </p:nvSpPr>
          <p:spPr>
            <a:xfrm flipH="1">
              <a:off x="226950" y="3157825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0"/>
          <p:cNvSpPr txBox="1"/>
          <p:nvPr>
            <p:ph type="title"/>
          </p:nvPr>
        </p:nvSpPr>
        <p:spPr>
          <a:xfrm>
            <a:off x="1877500" y="1177025"/>
            <a:ext cx="5388900" cy="27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378" name="Google Shape;378;p10"/>
          <p:cNvGrpSpPr/>
          <p:nvPr/>
        </p:nvGrpSpPr>
        <p:grpSpPr>
          <a:xfrm>
            <a:off x="697640" y="452850"/>
            <a:ext cx="7931100" cy="4547238"/>
            <a:chOff x="697640" y="452850"/>
            <a:chExt cx="7931100" cy="4547238"/>
          </a:xfrm>
        </p:grpSpPr>
        <p:grpSp>
          <p:nvGrpSpPr>
            <p:cNvPr id="379" name="Google Shape;379;p10"/>
            <p:cNvGrpSpPr/>
            <p:nvPr/>
          </p:nvGrpSpPr>
          <p:grpSpPr>
            <a:xfrm rot="10800000">
              <a:off x="6870440" y="4442988"/>
              <a:ext cx="395950" cy="396700"/>
              <a:chOff x="1236600" y="1440275"/>
              <a:chExt cx="395950" cy="396700"/>
            </a:xfrm>
          </p:grpSpPr>
          <p:sp>
            <p:nvSpPr>
              <p:cNvPr id="380" name="Google Shape;380;p10"/>
              <p:cNvSpPr/>
              <p:nvPr/>
            </p:nvSpPr>
            <p:spPr>
              <a:xfrm>
                <a:off x="1384800" y="1440275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10"/>
              <p:cNvSpPr/>
              <p:nvPr/>
            </p:nvSpPr>
            <p:spPr>
              <a:xfrm>
                <a:off x="1447100" y="150182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10"/>
              <p:cNvSpPr/>
              <p:nvPr/>
            </p:nvSpPr>
            <p:spPr>
              <a:xfrm>
                <a:off x="1447850" y="16192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10"/>
              <p:cNvSpPr/>
              <p:nvPr/>
            </p:nvSpPr>
            <p:spPr>
              <a:xfrm>
                <a:off x="1441025" y="1651525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10"/>
              <p:cNvSpPr/>
              <p:nvPr/>
            </p:nvSpPr>
            <p:spPr>
              <a:xfrm>
                <a:off x="1371875" y="1652300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10"/>
              <p:cNvSpPr/>
              <p:nvPr/>
            </p:nvSpPr>
            <p:spPr>
              <a:xfrm>
                <a:off x="1291325" y="164470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10"/>
              <p:cNvSpPr/>
              <p:nvPr/>
            </p:nvSpPr>
            <p:spPr>
              <a:xfrm>
                <a:off x="1236600" y="16080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10"/>
              <p:cNvSpPr/>
              <p:nvPr/>
            </p:nvSpPr>
            <p:spPr>
              <a:xfrm>
                <a:off x="1298175" y="1495000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10"/>
              <p:cNvSpPr/>
              <p:nvPr/>
            </p:nvSpPr>
            <p:spPr>
              <a:xfrm>
                <a:off x="1407575" y="160745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9" name="Google Shape;389;p10"/>
            <p:cNvSpPr/>
            <p:nvPr/>
          </p:nvSpPr>
          <p:spPr>
            <a:xfrm rot="10800000">
              <a:off x="8405665" y="4839688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0"/>
            <p:cNvSpPr/>
            <p:nvPr/>
          </p:nvSpPr>
          <p:spPr>
            <a:xfrm rot="10800000">
              <a:off x="697640" y="1847350"/>
              <a:ext cx="31175" cy="79825"/>
            </a:xfrm>
            <a:custGeom>
              <a:rect b="b" l="l" r="r" t="t"/>
              <a:pathLst>
                <a:path extrusionOk="0" h="3193" w="1247">
                  <a:moveTo>
                    <a:pt x="0" y="1"/>
                  </a:moveTo>
                  <a:lnTo>
                    <a:pt x="0" y="3192"/>
                  </a:lnTo>
                  <a:lnTo>
                    <a:pt x="1247" y="3192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0"/>
            <p:cNvSpPr/>
            <p:nvPr/>
          </p:nvSpPr>
          <p:spPr>
            <a:xfrm rot="10800000">
              <a:off x="4305390" y="4926338"/>
              <a:ext cx="49425" cy="73750"/>
            </a:xfrm>
            <a:custGeom>
              <a:rect b="b" l="l" r="r" t="t"/>
              <a:pathLst>
                <a:path extrusionOk="0" h="2950" w="1977">
                  <a:moveTo>
                    <a:pt x="1399" y="1"/>
                  </a:moveTo>
                  <a:lnTo>
                    <a:pt x="1" y="183"/>
                  </a:lnTo>
                  <a:lnTo>
                    <a:pt x="579" y="2949"/>
                  </a:lnTo>
                  <a:lnTo>
                    <a:pt x="1977" y="276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2" name="Google Shape;392;p10"/>
            <p:cNvGrpSpPr/>
            <p:nvPr/>
          </p:nvGrpSpPr>
          <p:grpSpPr>
            <a:xfrm rot="10800000">
              <a:off x="8232790" y="3569713"/>
              <a:ext cx="395950" cy="396700"/>
              <a:chOff x="1236600" y="1440275"/>
              <a:chExt cx="395950" cy="396700"/>
            </a:xfrm>
          </p:grpSpPr>
          <p:sp>
            <p:nvSpPr>
              <p:cNvPr id="393" name="Google Shape;393;p10"/>
              <p:cNvSpPr/>
              <p:nvPr/>
            </p:nvSpPr>
            <p:spPr>
              <a:xfrm>
                <a:off x="1384800" y="1440275"/>
                <a:ext cx="113250" cy="184675"/>
              </a:xfrm>
              <a:custGeom>
                <a:rect b="b" l="l" r="r" t="t"/>
                <a:pathLst>
                  <a:path extrusionOk="0" h="7387" w="4530">
                    <a:moveTo>
                      <a:pt x="2189" y="1"/>
                    </a:moveTo>
                    <a:cubicBezTo>
                      <a:pt x="0" y="3618"/>
                      <a:pt x="2189" y="7387"/>
                      <a:pt x="2189" y="7387"/>
                    </a:cubicBezTo>
                    <a:cubicBezTo>
                      <a:pt x="4529" y="2706"/>
                      <a:pt x="2189" y="1"/>
                      <a:pt x="218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10"/>
              <p:cNvSpPr/>
              <p:nvPr/>
            </p:nvSpPr>
            <p:spPr>
              <a:xfrm>
                <a:off x="1447100" y="1501825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1156" y="1004"/>
                      <a:pt x="1" y="5229"/>
                      <a:pt x="1" y="5229"/>
                    </a:cubicBezTo>
                    <a:cubicBezTo>
                      <a:pt x="4985" y="3557"/>
                      <a:pt x="5229" y="1"/>
                      <a:pt x="5229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10"/>
              <p:cNvSpPr/>
              <p:nvPr/>
            </p:nvSpPr>
            <p:spPr>
              <a:xfrm>
                <a:off x="1447850" y="161920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878" y="0"/>
                    </a:moveTo>
                    <a:cubicBezTo>
                      <a:pt x="1690" y="0"/>
                      <a:pt x="1" y="959"/>
                      <a:pt x="1" y="959"/>
                    </a:cubicBezTo>
                    <a:cubicBezTo>
                      <a:pt x="1561" y="1740"/>
                      <a:pt x="2902" y="2000"/>
                      <a:pt x="3996" y="2000"/>
                    </a:cubicBezTo>
                    <a:cubicBezTo>
                      <a:pt x="6185" y="2000"/>
                      <a:pt x="7387" y="959"/>
                      <a:pt x="7387" y="959"/>
                    </a:cubicBezTo>
                    <a:cubicBezTo>
                      <a:pt x="6192" y="240"/>
                      <a:pt x="4972" y="0"/>
                      <a:pt x="3878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10"/>
              <p:cNvSpPr/>
              <p:nvPr/>
            </p:nvSpPr>
            <p:spPr>
              <a:xfrm>
                <a:off x="1441025" y="1651525"/>
                <a:ext cx="130725" cy="129975"/>
              </a:xfrm>
              <a:custGeom>
                <a:rect b="b" l="l" r="r" t="t"/>
                <a:pathLst>
                  <a:path extrusionOk="0" h="5199" w="5229">
                    <a:moveTo>
                      <a:pt x="0" y="1"/>
                    </a:moveTo>
                    <a:cubicBezTo>
                      <a:pt x="1642" y="4955"/>
                      <a:pt x="5228" y="5198"/>
                      <a:pt x="5228" y="5198"/>
                    </a:cubicBezTo>
                    <a:cubicBezTo>
                      <a:pt x="4195" y="112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10"/>
              <p:cNvSpPr/>
              <p:nvPr/>
            </p:nvSpPr>
            <p:spPr>
              <a:xfrm>
                <a:off x="1371875" y="1652300"/>
                <a:ext cx="112475" cy="184675"/>
              </a:xfrm>
              <a:custGeom>
                <a:rect b="b" l="l" r="r" t="t"/>
                <a:pathLst>
                  <a:path extrusionOk="0" h="7387" w="4499">
                    <a:moveTo>
                      <a:pt x="2341" y="0"/>
                    </a:moveTo>
                    <a:cubicBezTo>
                      <a:pt x="0" y="4681"/>
                      <a:pt x="2341" y="7386"/>
                      <a:pt x="2341" y="7386"/>
                    </a:cubicBezTo>
                    <a:cubicBezTo>
                      <a:pt x="4499" y="3769"/>
                      <a:pt x="2341" y="0"/>
                      <a:pt x="2341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10"/>
              <p:cNvSpPr/>
              <p:nvPr/>
            </p:nvSpPr>
            <p:spPr>
              <a:xfrm>
                <a:off x="1291325" y="1644700"/>
                <a:ext cx="130725" cy="130725"/>
              </a:xfrm>
              <a:custGeom>
                <a:rect b="b" l="l" r="r" t="t"/>
                <a:pathLst>
                  <a:path extrusionOk="0" h="5229" w="5229">
                    <a:moveTo>
                      <a:pt x="5229" y="0"/>
                    </a:moveTo>
                    <a:lnTo>
                      <a:pt x="5229" y="0"/>
                    </a:lnTo>
                    <a:cubicBezTo>
                      <a:pt x="274" y="1672"/>
                      <a:pt x="0" y="5228"/>
                      <a:pt x="0" y="5228"/>
                    </a:cubicBezTo>
                    <a:cubicBezTo>
                      <a:pt x="4073" y="4225"/>
                      <a:pt x="5228" y="0"/>
                      <a:pt x="5229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10"/>
              <p:cNvSpPr/>
              <p:nvPr/>
            </p:nvSpPr>
            <p:spPr>
              <a:xfrm>
                <a:off x="1236600" y="1608050"/>
                <a:ext cx="184700" cy="50000"/>
              </a:xfrm>
              <a:custGeom>
                <a:rect b="b" l="l" r="r" t="t"/>
                <a:pathLst>
                  <a:path extrusionOk="0" h="2000" w="7388">
                    <a:moveTo>
                      <a:pt x="3392" y="0"/>
                    </a:moveTo>
                    <a:cubicBezTo>
                      <a:pt x="1203" y="0"/>
                      <a:pt x="1" y="1041"/>
                      <a:pt x="1" y="1041"/>
                    </a:cubicBezTo>
                    <a:cubicBezTo>
                      <a:pt x="1197" y="1760"/>
                      <a:pt x="2416" y="2000"/>
                      <a:pt x="3510" y="2000"/>
                    </a:cubicBezTo>
                    <a:cubicBezTo>
                      <a:pt x="5698" y="2000"/>
                      <a:pt x="7387" y="1041"/>
                      <a:pt x="7387" y="1041"/>
                    </a:cubicBezTo>
                    <a:cubicBezTo>
                      <a:pt x="5827" y="260"/>
                      <a:pt x="4486" y="0"/>
                      <a:pt x="3392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10"/>
              <p:cNvSpPr/>
              <p:nvPr/>
            </p:nvSpPr>
            <p:spPr>
              <a:xfrm>
                <a:off x="1298175" y="1495000"/>
                <a:ext cx="129950" cy="130725"/>
              </a:xfrm>
              <a:custGeom>
                <a:rect b="b" l="l" r="r" t="t"/>
                <a:pathLst>
                  <a:path extrusionOk="0" h="5229" w="5198">
                    <a:moveTo>
                      <a:pt x="0" y="0"/>
                    </a:moveTo>
                    <a:lnTo>
                      <a:pt x="0" y="0"/>
                    </a:lnTo>
                    <a:cubicBezTo>
                      <a:pt x="1003" y="4104"/>
                      <a:pt x="5198" y="5228"/>
                      <a:pt x="5198" y="5228"/>
                    </a:cubicBezTo>
                    <a:cubicBezTo>
                      <a:pt x="3556" y="2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10"/>
              <p:cNvSpPr/>
              <p:nvPr/>
            </p:nvSpPr>
            <p:spPr>
              <a:xfrm>
                <a:off x="1407575" y="1607450"/>
                <a:ext cx="55500" cy="55500"/>
              </a:xfrm>
              <a:custGeom>
                <a:rect b="b" l="l" r="r" t="t"/>
                <a:pathLst>
                  <a:path extrusionOk="0" h="2220" w="2220">
                    <a:moveTo>
                      <a:pt x="1126" y="1"/>
                    </a:moveTo>
                    <a:cubicBezTo>
                      <a:pt x="487" y="1"/>
                      <a:pt x="1" y="487"/>
                      <a:pt x="1" y="1095"/>
                    </a:cubicBezTo>
                    <a:cubicBezTo>
                      <a:pt x="1" y="1733"/>
                      <a:pt x="487" y="2220"/>
                      <a:pt x="1126" y="2220"/>
                    </a:cubicBezTo>
                    <a:cubicBezTo>
                      <a:pt x="1734" y="2220"/>
                      <a:pt x="2220" y="1733"/>
                      <a:pt x="2220" y="1095"/>
                    </a:cubicBezTo>
                    <a:cubicBezTo>
                      <a:pt x="2220" y="487"/>
                      <a:pt x="1734" y="1"/>
                      <a:pt x="1126" y="1"/>
                    </a:cubicBezTo>
                    <a:close/>
                  </a:path>
                </a:pathLst>
              </a:custGeom>
              <a:solidFill>
                <a:srgbClr val="DC2D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2" name="Google Shape;402;p10"/>
            <p:cNvSpPr/>
            <p:nvPr/>
          </p:nvSpPr>
          <p:spPr>
            <a:xfrm rot="10800000">
              <a:off x="3808728" y="452850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0"/>
            <p:cNvSpPr/>
            <p:nvPr/>
          </p:nvSpPr>
          <p:spPr>
            <a:xfrm rot="10800000">
              <a:off x="5879528" y="452850"/>
              <a:ext cx="50200" cy="86650"/>
            </a:xfrm>
            <a:custGeom>
              <a:rect b="b" l="l" r="r" t="t"/>
              <a:pathLst>
                <a:path extrusionOk="0" h="3466" w="2008">
                  <a:moveTo>
                    <a:pt x="1186" y="1"/>
                  </a:moveTo>
                  <a:lnTo>
                    <a:pt x="1" y="396"/>
                  </a:lnTo>
                  <a:lnTo>
                    <a:pt x="822" y="3466"/>
                  </a:lnTo>
                  <a:lnTo>
                    <a:pt x="2007" y="304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acifico"/>
              <a:buNone/>
              <a:defRPr b="0" i="0" sz="3300" u="none" cap="none" strike="noStrike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acifico"/>
              <a:buNone/>
              <a:defRPr b="0" i="0" sz="3300" u="none" cap="none" strike="noStrike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acifico"/>
              <a:buNone/>
              <a:defRPr b="0" i="0" sz="3300" u="none" cap="none" strike="noStrike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acifico"/>
              <a:buNone/>
              <a:defRPr b="0" i="0" sz="3300" u="none" cap="none" strike="noStrike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acifico"/>
              <a:buNone/>
              <a:defRPr b="0" i="0" sz="3300" u="none" cap="none" strike="noStrike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acifico"/>
              <a:buNone/>
              <a:defRPr b="0" i="0" sz="3300" u="none" cap="none" strike="noStrike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acifico"/>
              <a:buNone/>
              <a:defRPr b="0" i="0" sz="3300" u="none" cap="none" strike="noStrike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acifico"/>
              <a:buNone/>
              <a:defRPr b="0" i="0" sz="3300" u="none" cap="none" strike="noStrike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acifico"/>
              <a:buNone/>
              <a:defRPr b="0" i="0" sz="3300" u="none" cap="none" strike="noStrike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 b="0" i="0" sz="1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 b="0" i="0" sz="1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 b="0" i="0" sz="1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 b="0" i="0" sz="1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 b="0" i="0" sz="1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 b="0" i="0" sz="1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 b="0" i="0" sz="1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 b="0" i="0" sz="1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 b="0" i="0" sz="1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89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Relationship Id="rId4" Type="http://schemas.openxmlformats.org/officeDocument/2006/relationships/image" Target="../media/image2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Relationship Id="rId4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png"/><Relationship Id="rId4" Type="http://schemas.openxmlformats.org/officeDocument/2006/relationships/image" Target="../media/image2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28"/>
          <p:cNvSpPr/>
          <p:nvPr/>
        </p:nvSpPr>
        <p:spPr>
          <a:xfrm>
            <a:off x="4249800" y="3465250"/>
            <a:ext cx="4440900" cy="656100"/>
          </a:xfrm>
          <a:prstGeom prst="round2DiagRect">
            <a:avLst>
              <a:gd fmla="val 39712" name="adj1"/>
              <a:gd fmla="val 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4" name="Google Shape;1154;p28"/>
          <p:cNvGrpSpPr/>
          <p:nvPr/>
        </p:nvGrpSpPr>
        <p:grpSpPr>
          <a:xfrm>
            <a:off x="268359" y="2139342"/>
            <a:ext cx="3853224" cy="3052420"/>
            <a:chOff x="446200" y="1843646"/>
            <a:chExt cx="4189197" cy="3318569"/>
          </a:xfrm>
        </p:grpSpPr>
        <p:sp>
          <p:nvSpPr>
            <p:cNvPr id="1155" name="Google Shape;1155;p28"/>
            <p:cNvSpPr/>
            <p:nvPr/>
          </p:nvSpPr>
          <p:spPr>
            <a:xfrm>
              <a:off x="3688363" y="3591894"/>
              <a:ext cx="817371" cy="1032052"/>
            </a:xfrm>
            <a:custGeom>
              <a:rect b="b" l="l" r="r" t="t"/>
              <a:pathLst>
                <a:path extrusionOk="0" h="46400" w="35960">
                  <a:moveTo>
                    <a:pt x="23417" y="0"/>
                  </a:moveTo>
                  <a:lnTo>
                    <a:pt x="8540" y="4804"/>
                  </a:lnTo>
                  <a:lnTo>
                    <a:pt x="1535" y="24084"/>
                  </a:lnTo>
                  <a:cubicBezTo>
                    <a:pt x="0" y="28354"/>
                    <a:pt x="4570" y="33090"/>
                    <a:pt x="8640" y="35159"/>
                  </a:cubicBezTo>
                  <a:lnTo>
                    <a:pt x="30422" y="46400"/>
                  </a:lnTo>
                  <a:lnTo>
                    <a:pt x="35959" y="33858"/>
                  </a:lnTo>
                  <a:lnTo>
                    <a:pt x="18613" y="22750"/>
                  </a:lnTo>
                  <a:cubicBezTo>
                    <a:pt x="18613" y="22750"/>
                    <a:pt x="28887" y="9407"/>
                    <a:pt x="23417" y="0"/>
                  </a:cubicBezTo>
                  <a:close/>
                </a:path>
              </a:pathLst>
            </a:custGeom>
            <a:solidFill>
              <a:srgbClr val="250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8"/>
            <p:cNvSpPr/>
            <p:nvPr/>
          </p:nvSpPr>
          <p:spPr>
            <a:xfrm>
              <a:off x="3274376" y="3562200"/>
              <a:ext cx="662693" cy="1373385"/>
            </a:xfrm>
            <a:custGeom>
              <a:rect b="b" l="l" r="r" t="t"/>
              <a:pathLst>
                <a:path extrusionOk="0" h="61746" w="29155">
                  <a:moveTo>
                    <a:pt x="29154" y="1"/>
                  </a:moveTo>
                  <a:lnTo>
                    <a:pt x="12075" y="901"/>
                  </a:lnTo>
                  <a:lnTo>
                    <a:pt x="3136" y="23017"/>
                  </a:lnTo>
                  <a:cubicBezTo>
                    <a:pt x="567" y="29422"/>
                    <a:pt x="0" y="36460"/>
                    <a:pt x="1568" y="43198"/>
                  </a:cubicBezTo>
                  <a:lnTo>
                    <a:pt x="5871" y="61745"/>
                  </a:lnTo>
                  <a:lnTo>
                    <a:pt x="19447" y="61745"/>
                  </a:lnTo>
                  <a:lnTo>
                    <a:pt x="15144" y="34392"/>
                  </a:lnTo>
                  <a:lnTo>
                    <a:pt x="27853" y="12476"/>
                  </a:lnTo>
                  <a:lnTo>
                    <a:pt x="29154" y="1"/>
                  </a:lnTo>
                  <a:close/>
                </a:path>
              </a:pathLst>
            </a:custGeom>
            <a:solidFill>
              <a:srgbClr val="250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8"/>
            <p:cNvSpPr/>
            <p:nvPr/>
          </p:nvSpPr>
          <p:spPr>
            <a:xfrm>
              <a:off x="3564006" y="4224772"/>
              <a:ext cx="54620" cy="102427"/>
            </a:xfrm>
            <a:custGeom>
              <a:rect b="b" l="l" r="r" t="t"/>
              <a:pathLst>
                <a:path extrusionOk="0" h="4605" w="2403">
                  <a:moveTo>
                    <a:pt x="1" y="1"/>
                  </a:moveTo>
                  <a:cubicBezTo>
                    <a:pt x="101" y="401"/>
                    <a:pt x="167" y="701"/>
                    <a:pt x="401" y="1135"/>
                  </a:cubicBezTo>
                  <a:cubicBezTo>
                    <a:pt x="468" y="1235"/>
                    <a:pt x="568" y="1469"/>
                    <a:pt x="768" y="1802"/>
                  </a:cubicBezTo>
                  <a:cubicBezTo>
                    <a:pt x="868" y="2036"/>
                    <a:pt x="1101" y="2436"/>
                    <a:pt x="1101" y="2436"/>
                  </a:cubicBezTo>
                  <a:cubicBezTo>
                    <a:pt x="1101" y="2436"/>
                    <a:pt x="1368" y="2936"/>
                    <a:pt x="1468" y="3136"/>
                  </a:cubicBezTo>
                  <a:cubicBezTo>
                    <a:pt x="1602" y="3403"/>
                    <a:pt x="1668" y="3537"/>
                    <a:pt x="1702" y="3603"/>
                  </a:cubicBezTo>
                  <a:cubicBezTo>
                    <a:pt x="1935" y="4037"/>
                    <a:pt x="2135" y="4271"/>
                    <a:pt x="2402" y="4604"/>
                  </a:cubicBezTo>
                  <a:cubicBezTo>
                    <a:pt x="2302" y="4170"/>
                    <a:pt x="2235" y="3904"/>
                    <a:pt x="2002" y="3437"/>
                  </a:cubicBezTo>
                  <a:cubicBezTo>
                    <a:pt x="1969" y="3370"/>
                    <a:pt x="1902" y="3270"/>
                    <a:pt x="1768" y="3003"/>
                  </a:cubicBezTo>
                  <a:cubicBezTo>
                    <a:pt x="1635" y="2803"/>
                    <a:pt x="1402" y="2302"/>
                    <a:pt x="1402" y="2302"/>
                  </a:cubicBezTo>
                  <a:cubicBezTo>
                    <a:pt x="1402" y="2302"/>
                    <a:pt x="1168" y="1869"/>
                    <a:pt x="1035" y="1635"/>
                  </a:cubicBezTo>
                  <a:cubicBezTo>
                    <a:pt x="868" y="1302"/>
                    <a:pt x="768" y="1102"/>
                    <a:pt x="701" y="968"/>
                  </a:cubicBezTo>
                  <a:cubicBezTo>
                    <a:pt x="468" y="535"/>
                    <a:pt x="301" y="30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8"/>
            <p:cNvSpPr/>
            <p:nvPr/>
          </p:nvSpPr>
          <p:spPr>
            <a:xfrm>
              <a:off x="3484404" y="3643832"/>
              <a:ext cx="132698" cy="123179"/>
            </a:xfrm>
            <a:custGeom>
              <a:rect b="b" l="l" r="r" t="t"/>
              <a:pathLst>
                <a:path extrusionOk="0" h="5538" w="5838">
                  <a:moveTo>
                    <a:pt x="5838" y="0"/>
                  </a:moveTo>
                  <a:cubicBezTo>
                    <a:pt x="5471" y="200"/>
                    <a:pt x="5204" y="367"/>
                    <a:pt x="4870" y="701"/>
                  </a:cubicBezTo>
                  <a:cubicBezTo>
                    <a:pt x="4770" y="801"/>
                    <a:pt x="4603" y="934"/>
                    <a:pt x="4303" y="1201"/>
                  </a:cubicBezTo>
                  <a:cubicBezTo>
                    <a:pt x="3769" y="1735"/>
                    <a:pt x="2802" y="2669"/>
                    <a:pt x="2802" y="2669"/>
                  </a:cubicBezTo>
                  <a:cubicBezTo>
                    <a:pt x="2802" y="2669"/>
                    <a:pt x="1635" y="3769"/>
                    <a:pt x="1134" y="4236"/>
                  </a:cubicBezTo>
                  <a:cubicBezTo>
                    <a:pt x="934" y="4437"/>
                    <a:pt x="834" y="4537"/>
                    <a:pt x="767" y="4603"/>
                  </a:cubicBezTo>
                  <a:cubicBezTo>
                    <a:pt x="400" y="4937"/>
                    <a:pt x="234" y="5170"/>
                    <a:pt x="0" y="5537"/>
                  </a:cubicBezTo>
                  <a:cubicBezTo>
                    <a:pt x="367" y="5337"/>
                    <a:pt x="634" y="5170"/>
                    <a:pt x="967" y="4837"/>
                  </a:cubicBezTo>
                  <a:cubicBezTo>
                    <a:pt x="1034" y="4770"/>
                    <a:pt x="1134" y="4670"/>
                    <a:pt x="1368" y="4470"/>
                  </a:cubicBezTo>
                  <a:cubicBezTo>
                    <a:pt x="1835" y="4003"/>
                    <a:pt x="3002" y="2902"/>
                    <a:pt x="3002" y="2902"/>
                  </a:cubicBezTo>
                  <a:cubicBezTo>
                    <a:pt x="3002" y="2902"/>
                    <a:pt x="4003" y="1968"/>
                    <a:pt x="4537" y="1434"/>
                  </a:cubicBezTo>
                  <a:cubicBezTo>
                    <a:pt x="4803" y="1201"/>
                    <a:pt x="5004" y="1034"/>
                    <a:pt x="5070" y="934"/>
                  </a:cubicBezTo>
                  <a:cubicBezTo>
                    <a:pt x="5437" y="601"/>
                    <a:pt x="5604" y="367"/>
                    <a:pt x="5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8"/>
            <p:cNvSpPr/>
            <p:nvPr/>
          </p:nvSpPr>
          <p:spPr>
            <a:xfrm>
              <a:off x="3711094" y="3800377"/>
              <a:ext cx="109218" cy="374697"/>
            </a:xfrm>
            <a:custGeom>
              <a:rect b="b" l="l" r="r" t="t"/>
              <a:pathLst>
                <a:path extrusionOk="0" h="16846" w="4805">
                  <a:moveTo>
                    <a:pt x="4804" y="0"/>
                  </a:moveTo>
                  <a:lnTo>
                    <a:pt x="4804" y="0"/>
                  </a:lnTo>
                  <a:cubicBezTo>
                    <a:pt x="4571" y="367"/>
                    <a:pt x="4437" y="634"/>
                    <a:pt x="4304" y="1135"/>
                  </a:cubicBezTo>
                  <a:cubicBezTo>
                    <a:pt x="3970" y="2369"/>
                    <a:pt x="2169" y="8573"/>
                    <a:pt x="2169" y="8573"/>
                  </a:cubicBezTo>
                  <a:cubicBezTo>
                    <a:pt x="2169" y="8573"/>
                    <a:pt x="501" y="14444"/>
                    <a:pt x="168" y="15645"/>
                  </a:cubicBezTo>
                  <a:cubicBezTo>
                    <a:pt x="34" y="16112"/>
                    <a:pt x="1" y="16412"/>
                    <a:pt x="1" y="16846"/>
                  </a:cubicBezTo>
                  <a:cubicBezTo>
                    <a:pt x="201" y="16479"/>
                    <a:pt x="334" y="16212"/>
                    <a:pt x="468" y="15712"/>
                  </a:cubicBezTo>
                  <a:cubicBezTo>
                    <a:pt x="801" y="14544"/>
                    <a:pt x="2503" y="8640"/>
                    <a:pt x="2503" y="8640"/>
                  </a:cubicBezTo>
                  <a:cubicBezTo>
                    <a:pt x="2503" y="8640"/>
                    <a:pt x="4271" y="2436"/>
                    <a:pt x="4637" y="1201"/>
                  </a:cubicBezTo>
                  <a:cubicBezTo>
                    <a:pt x="4771" y="734"/>
                    <a:pt x="4771" y="434"/>
                    <a:pt x="48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4015157" y="4097898"/>
              <a:ext cx="96307" cy="103895"/>
            </a:xfrm>
            <a:custGeom>
              <a:rect b="b" l="l" r="r" t="t"/>
              <a:pathLst>
                <a:path extrusionOk="0" h="4671" w="4237">
                  <a:moveTo>
                    <a:pt x="4236" y="1"/>
                  </a:moveTo>
                  <a:lnTo>
                    <a:pt x="4236" y="1"/>
                  </a:lnTo>
                  <a:cubicBezTo>
                    <a:pt x="3869" y="234"/>
                    <a:pt x="3636" y="434"/>
                    <a:pt x="3302" y="801"/>
                  </a:cubicBezTo>
                  <a:cubicBezTo>
                    <a:pt x="3236" y="868"/>
                    <a:pt x="3169" y="968"/>
                    <a:pt x="2969" y="1168"/>
                  </a:cubicBezTo>
                  <a:cubicBezTo>
                    <a:pt x="2669" y="1468"/>
                    <a:pt x="2035" y="2202"/>
                    <a:pt x="2035" y="2202"/>
                  </a:cubicBezTo>
                  <a:cubicBezTo>
                    <a:pt x="2035" y="2202"/>
                    <a:pt x="1468" y="2803"/>
                    <a:pt x="1168" y="3136"/>
                  </a:cubicBezTo>
                  <a:cubicBezTo>
                    <a:pt x="934" y="3403"/>
                    <a:pt x="767" y="3570"/>
                    <a:pt x="667" y="3670"/>
                  </a:cubicBezTo>
                  <a:cubicBezTo>
                    <a:pt x="334" y="4037"/>
                    <a:pt x="200" y="4304"/>
                    <a:pt x="0" y="4671"/>
                  </a:cubicBezTo>
                  <a:cubicBezTo>
                    <a:pt x="367" y="4437"/>
                    <a:pt x="600" y="4270"/>
                    <a:pt x="934" y="3904"/>
                  </a:cubicBezTo>
                  <a:cubicBezTo>
                    <a:pt x="1001" y="3803"/>
                    <a:pt x="1168" y="3637"/>
                    <a:pt x="1434" y="3336"/>
                  </a:cubicBezTo>
                  <a:cubicBezTo>
                    <a:pt x="1735" y="3003"/>
                    <a:pt x="2268" y="2402"/>
                    <a:pt x="2268" y="2402"/>
                  </a:cubicBezTo>
                  <a:cubicBezTo>
                    <a:pt x="2268" y="2402"/>
                    <a:pt x="2935" y="1702"/>
                    <a:pt x="3202" y="1368"/>
                  </a:cubicBezTo>
                  <a:cubicBezTo>
                    <a:pt x="3402" y="1168"/>
                    <a:pt x="3503" y="1068"/>
                    <a:pt x="3536" y="1001"/>
                  </a:cubicBezTo>
                  <a:cubicBezTo>
                    <a:pt x="3869" y="635"/>
                    <a:pt x="4036" y="401"/>
                    <a:pt x="42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3122719" y="4933342"/>
              <a:ext cx="570955" cy="227963"/>
            </a:xfrm>
            <a:custGeom>
              <a:rect b="b" l="l" r="r" t="t"/>
              <a:pathLst>
                <a:path extrusionOk="0" h="10249" w="25119">
                  <a:moveTo>
                    <a:pt x="24885" y="1"/>
                  </a:moveTo>
                  <a:lnTo>
                    <a:pt x="12543" y="101"/>
                  </a:lnTo>
                  <a:cubicBezTo>
                    <a:pt x="12543" y="101"/>
                    <a:pt x="11976" y="2269"/>
                    <a:pt x="7873" y="4337"/>
                  </a:cubicBezTo>
                  <a:cubicBezTo>
                    <a:pt x="3803" y="6372"/>
                    <a:pt x="1" y="6372"/>
                    <a:pt x="601" y="9007"/>
                  </a:cubicBezTo>
                  <a:cubicBezTo>
                    <a:pt x="804" y="9949"/>
                    <a:pt x="2622" y="10249"/>
                    <a:pt x="4871" y="10249"/>
                  </a:cubicBezTo>
                  <a:cubicBezTo>
                    <a:pt x="7804" y="10249"/>
                    <a:pt x="11469" y="9739"/>
                    <a:pt x="13243" y="9474"/>
                  </a:cubicBezTo>
                  <a:cubicBezTo>
                    <a:pt x="13911" y="9374"/>
                    <a:pt x="14511" y="9074"/>
                    <a:pt x="15011" y="8607"/>
                  </a:cubicBezTo>
                  <a:cubicBezTo>
                    <a:pt x="15939" y="7792"/>
                    <a:pt x="17528" y="6528"/>
                    <a:pt x="18505" y="6528"/>
                  </a:cubicBezTo>
                  <a:cubicBezTo>
                    <a:pt x="18688" y="6528"/>
                    <a:pt x="18849" y="6572"/>
                    <a:pt x="18981" y="6672"/>
                  </a:cubicBezTo>
                  <a:cubicBezTo>
                    <a:pt x="20148" y="7540"/>
                    <a:pt x="19848" y="9274"/>
                    <a:pt x="19848" y="9274"/>
                  </a:cubicBezTo>
                  <a:lnTo>
                    <a:pt x="25119" y="9274"/>
                  </a:lnTo>
                  <a:lnTo>
                    <a:pt x="24885" y="1"/>
                  </a:ln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3407803" y="4925735"/>
              <a:ext cx="280579" cy="57719"/>
            </a:xfrm>
            <a:custGeom>
              <a:rect b="b" l="l" r="r" t="t"/>
              <a:pathLst>
                <a:path extrusionOk="0" h="2595" w="12344">
                  <a:moveTo>
                    <a:pt x="9474" y="0"/>
                  </a:moveTo>
                  <a:cubicBezTo>
                    <a:pt x="9473" y="0"/>
                    <a:pt x="9468" y="43"/>
                    <a:pt x="9441" y="43"/>
                  </a:cubicBezTo>
                  <a:lnTo>
                    <a:pt x="9374" y="109"/>
                  </a:lnTo>
                  <a:lnTo>
                    <a:pt x="9241" y="276"/>
                  </a:lnTo>
                  <a:cubicBezTo>
                    <a:pt x="9174" y="376"/>
                    <a:pt x="9074" y="476"/>
                    <a:pt x="9007" y="576"/>
                  </a:cubicBezTo>
                  <a:cubicBezTo>
                    <a:pt x="8841" y="777"/>
                    <a:pt x="8674" y="977"/>
                    <a:pt x="8507" y="1144"/>
                  </a:cubicBezTo>
                  <a:cubicBezTo>
                    <a:pt x="8340" y="1310"/>
                    <a:pt x="8173" y="1477"/>
                    <a:pt x="8007" y="1611"/>
                  </a:cubicBezTo>
                  <a:cubicBezTo>
                    <a:pt x="7840" y="1711"/>
                    <a:pt x="7706" y="1844"/>
                    <a:pt x="7540" y="1911"/>
                  </a:cubicBezTo>
                  <a:cubicBezTo>
                    <a:pt x="7273" y="2078"/>
                    <a:pt x="7006" y="2111"/>
                    <a:pt x="6873" y="2111"/>
                  </a:cubicBezTo>
                  <a:lnTo>
                    <a:pt x="6606" y="2111"/>
                  </a:lnTo>
                  <a:cubicBezTo>
                    <a:pt x="6606" y="2111"/>
                    <a:pt x="6506" y="2111"/>
                    <a:pt x="6205" y="2011"/>
                  </a:cubicBezTo>
                  <a:cubicBezTo>
                    <a:pt x="5905" y="1844"/>
                    <a:pt x="5438" y="1510"/>
                    <a:pt x="5071" y="610"/>
                  </a:cubicBezTo>
                  <a:cubicBezTo>
                    <a:pt x="5038" y="543"/>
                    <a:pt x="5005" y="476"/>
                    <a:pt x="5005" y="376"/>
                  </a:cubicBezTo>
                  <a:cubicBezTo>
                    <a:pt x="4971" y="343"/>
                    <a:pt x="4971" y="310"/>
                    <a:pt x="4938" y="276"/>
                  </a:cubicBezTo>
                  <a:lnTo>
                    <a:pt x="4904" y="210"/>
                  </a:lnTo>
                  <a:lnTo>
                    <a:pt x="4871" y="243"/>
                  </a:lnTo>
                  <a:cubicBezTo>
                    <a:pt x="4771" y="376"/>
                    <a:pt x="4638" y="476"/>
                    <a:pt x="4504" y="643"/>
                  </a:cubicBezTo>
                  <a:cubicBezTo>
                    <a:pt x="4337" y="810"/>
                    <a:pt x="4137" y="977"/>
                    <a:pt x="3937" y="1177"/>
                  </a:cubicBezTo>
                  <a:cubicBezTo>
                    <a:pt x="3503" y="1544"/>
                    <a:pt x="2970" y="1977"/>
                    <a:pt x="2369" y="2178"/>
                  </a:cubicBezTo>
                  <a:cubicBezTo>
                    <a:pt x="2175" y="2242"/>
                    <a:pt x="1968" y="2279"/>
                    <a:pt x="1773" y="2279"/>
                  </a:cubicBezTo>
                  <a:cubicBezTo>
                    <a:pt x="1666" y="2279"/>
                    <a:pt x="1563" y="2268"/>
                    <a:pt x="1469" y="2244"/>
                  </a:cubicBezTo>
                  <a:cubicBezTo>
                    <a:pt x="1335" y="2211"/>
                    <a:pt x="1202" y="2144"/>
                    <a:pt x="1102" y="2078"/>
                  </a:cubicBezTo>
                  <a:cubicBezTo>
                    <a:pt x="1035" y="2044"/>
                    <a:pt x="968" y="1977"/>
                    <a:pt x="935" y="1944"/>
                  </a:cubicBezTo>
                  <a:cubicBezTo>
                    <a:pt x="868" y="1911"/>
                    <a:pt x="835" y="1844"/>
                    <a:pt x="835" y="1844"/>
                  </a:cubicBezTo>
                  <a:cubicBezTo>
                    <a:pt x="701" y="1711"/>
                    <a:pt x="601" y="1544"/>
                    <a:pt x="568" y="1477"/>
                  </a:cubicBezTo>
                  <a:cubicBezTo>
                    <a:pt x="335" y="1077"/>
                    <a:pt x="201" y="810"/>
                    <a:pt x="1" y="443"/>
                  </a:cubicBezTo>
                  <a:lnTo>
                    <a:pt x="1" y="443"/>
                  </a:lnTo>
                  <a:cubicBezTo>
                    <a:pt x="1" y="877"/>
                    <a:pt x="34" y="1177"/>
                    <a:pt x="268" y="1644"/>
                  </a:cubicBezTo>
                  <a:cubicBezTo>
                    <a:pt x="335" y="1744"/>
                    <a:pt x="435" y="1877"/>
                    <a:pt x="568" y="2044"/>
                  </a:cubicBezTo>
                  <a:cubicBezTo>
                    <a:pt x="601" y="2078"/>
                    <a:pt x="635" y="2144"/>
                    <a:pt x="701" y="2178"/>
                  </a:cubicBezTo>
                  <a:cubicBezTo>
                    <a:pt x="768" y="2244"/>
                    <a:pt x="835" y="2278"/>
                    <a:pt x="902" y="2344"/>
                  </a:cubicBezTo>
                  <a:cubicBezTo>
                    <a:pt x="1035" y="2444"/>
                    <a:pt x="1202" y="2511"/>
                    <a:pt x="1402" y="2545"/>
                  </a:cubicBezTo>
                  <a:cubicBezTo>
                    <a:pt x="1518" y="2579"/>
                    <a:pt x="1643" y="2594"/>
                    <a:pt x="1770" y="2594"/>
                  </a:cubicBezTo>
                  <a:cubicBezTo>
                    <a:pt x="2007" y="2594"/>
                    <a:pt x="2252" y="2543"/>
                    <a:pt x="2469" y="2478"/>
                  </a:cubicBezTo>
                  <a:cubicBezTo>
                    <a:pt x="3137" y="2244"/>
                    <a:pt x="3704" y="1811"/>
                    <a:pt x="4137" y="1410"/>
                  </a:cubicBezTo>
                  <a:cubicBezTo>
                    <a:pt x="4371" y="1210"/>
                    <a:pt x="4571" y="1043"/>
                    <a:pt x="4738" y="877"/>
                  </a:cubicBezTo>
                  <a:lnTo>
                    <a:pt x="4771" y="810"/>
                  </a:lnTo>
                  <a:cubicBezTo>
                    <a:pt x="4788" y="793"/>
                    <a:pt x="4796" y="793"/>
                    <a:pt x="4800" y="793"/>
                  </a:cubicBezTo>
                  <a:cubicBezTo>
                    <a:pt x="4804" y="793"/>
                    <a:pt x="4804" y="793"/>
                    <a:pt x="4804" y="777"/>
                  </a:cubicBezTo>
                  <a:cubicBezTo>
                    <a:pt x="5138" y="1644"/>
                    <a:pt x="5672" y="2111"/>
                    <a:pt x="6039" y="2278"/>
                  </a:cubicBezTo>
                  <a:cubicBezTo>
                    <a:pt x="6239" y="2378"/>
                    <a:pt x="6372" y="2378"/>
                    <a:pt x="6439" y="2411"/>
                  </a:cubicBezTo>
                  <a:cubicBezTo>
                    <a:pt x="6539" y="2444"/>
                    <a:pt x="6572" y="2444"/>
                    <a:pt x="6572" y="2444"/>
                  </a:cubicBezTo>
                  <a:lnTo>
                    <a:pt x="6873" y="2444"/>
                  </a:lnTo>
                  <a:cubicBezTo>
                    <a:pt x="7073" y="2411"/>
                    <a:pt x="7373" y="2378"/>
                    <a:pt x="7706" y="2178"/>
                  </a:cubicBezTo>
                  <a:cubicBezTo>
                    <a:pt x="7873" y="2111"/>
                    <a:pt x="8040" y="1977"/>
                    <a:pt x="8207" y="1844"/>
                  </a:cubicBezTo>
                  <a:cubicBezTo>
                    <a:pt x="8374" y="1744"/>
                    <a:pt x="8540" y="1544"/>
                    <a:pt x="8741" y="1377"/>
                  </a:cubicBezTo>
                  <a:cubicBezTo>
                    <a:pt x="8907" y="1210"/>
                    <a:pt x="9074" y="1010"/>
                    <a:pt x="9274" y="777"/>
                  </a:cubicBezTo>
                  <a:cubicBezTo>
                    <a:pt x="9295" y="746"/>
                    <a:pt x="9306" y="728"/>
                    <a:pt x="9311" y="717"/>
                  </a:cubicBezTo>
                  <a:lnTo>
                    <a:pt x="9311" y="717"/>
                  </a:lnTo>
                  <a:cubicBezTo>
                    <a:pt x="9341" y="782"/>
                    <a:pt x="9342" y="846"/>
                    <a:pt x="9374" y="910"/>
                  </a:cubicBezTo>
                  <a:cubicBezTo>
                    <a:pt x="9474" y="1244"/>
                    <a:pt x="9641" y="1677"/>
                    <a:pt x="9908" y="2111"/>
                  </a:cubicBezTo>
                  <a:cubicBezTo>
                    <a:pt x="10075" y="2278"/>
                    <a:pt x="10275" y="2511"/>
                    <a:pt x="10609" y="2545"/>
                  </a:cubicBezTo>
                  <a:cubicBezTo>
                    <a:pt x="10635" y="2547"/>
                    <a:pt x="10661" y="2549"/>
                    <a:pt x="10686" y="2549"/>
                  </a:cubicBezTo>
                  <a:cubicBezTo>
                    <a:pt x="10955" y="2549"/>
                    <a:pt x="11193" y="2397"/>
                    <a:pt x="11376" y="2244"/>
                  </a:cubicBezTo>
                  <a:cubicBezTo>
                    <a:pt x="11409" y="2211"/>
                    <a:pt x="11476" y="2144"/>
                    <a:pt x="11509" y="2111"/>
                  </a:cubicBezTo>
                  <a:lnTo>
                    <a:pt x="11543" y="2078"/>
                  </a:lnTo>
                  <a:cubicBezTo>
                    <a:pt x="11576" y="2044"/>
                    <a:pt x="11609" y="2011"/>
                    <a:pt x="11643" y="1977"/>
                  </a:cubicBezTo>
                  <a:cubicBezTo>
                    <a:pt x="11676" y="1911"/>
                    <a:pt x="11709" y="1844"/>
                    <a:pt x="11776" y="1777"/>
                  </a:cubicBezTo>
                  <a:cubicBezTo>
                    <a:pt x="11843" y="1644"/>
                    <a:pt x="11909" y="1544"/>
                    <a:pt x="11943" y="1477"/>
                  </a:cubicBezTo>
                  <a:cubicBezTo>
                    <a:pt x="12210" y="1043"/>
                    <a:pt x="12276" y="743"/>
                    <a:pt x="12343" y="343"/>
                  </a:cubicBezTo>
                  <a:lnTo>
                    <a:pt x="12343" y="343"/>
                  </a:lnTo>
                  <a:cubicBezTo>
                    <a:pt x="12076" y="677"/>
                    <a:pt x="11909" y="910"/>
                    <a:pt x="11676" y="1310"/>
                  </a:cubicBezTo>
                  <a:cubicBezTo>
                    <a:pt x="11643" y="1377"/>
                    <a:pt x="11576" y="1477"/>
                    <a:pt x="11509" y="1577"/>
                  </a:cubicBezTo>
                  <a:cubicBezTo>
                    <a:pt x="11442" y="1644"/>
                    <a:pt x="11409" y="1711"/>
                    <a:pt x="11376" y="1744"/>
                  </a:cubicBezTo>
                  <a:cubicBezTo>
                    <a:pt x="11342" y="1777"/>
                    <a:pt x="11309" y="1811"/>
                    <a:pt x="11309" y="1844"/>
                  </a:cubicBezTo>
                  <a:lnTo>
                    <a:pt x="11242" y="1877"/>
                  </a:lnTo>
                  <a:cubicBezTo>
                    <a:pt x="11242" y="1911"/>
                    <a:pt x="11176" y="1977"/>
                    <a:pt x="11142" y="2011"/>
                  </a:cubicBezTo>
                  <a:cubicBezTo>
                    <a:pt x="11009" y="2144"/>
                    <a:pt x="10809" y="2244"/>
                    <a:pt x="10642" y="2244"/>
                  </a:cubicBezTo>
                  <a:cubicBezTo>
                    <a:pt x="10475" y="2211"/>
                    <a:pt x="10308" y="2078"/>
                    <a:pt x="10175" y="1911"/>
                  </a:cubicBezTo>
                  <a:cubicBezTo>
                    <a:pt x="9941" y="1544"/>
                    <a:pt x="9775" y="1144"/>
                    <a:pt x="9675" y="810"/>
                  </a:cubicBezTo>
                  <a:lnTo>
                    <a:pt x="9641" y="677"/>
                  </a:lnTo>
                  <a:lnTo>
                    <a:pt x="9608" y="543"/>
                  </a:lnTo>
                  <a:cubicBezTo>
                    <a:pt x="9574" y="376"/>
                    <a:pt x="9541" y="210"/>
                    <a:pt x="9508" y="76"/>
                  </a:cubicBezTo>
                  <a:lnTo>
                    <a:pt x="9474" y="9"/>
                  </a:lnTo>
                  <a:cubicBezTo>
                    <a:pt x="9474" y="3"/>
                    <a:pt x="9474" y="0"/>
                    <a:pt x="9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4386685" y="4345729"/>
              <a:ext cx="248712" cy="481550"/>
            </a:xfrm>
            <a:custGeom>
              <a:rect b="b" l="l" r="r" t="t"/>
              <a:pathLst>
                <a:path extrusionOk="0" h="21650" w="10942">
                  <a:moveTo>
                    <a:pt x="5004" y="0"/>
                  </a:moveTo>
                  <a:lnTo>
                    <a:pt x="0" y="11041"/>
                  </a:lnTo>
                  <a:cubicBezTo>
                    <a:pt x="0" y="11041"/>
                    <a:pt x="1534" y="12075"/>
                    <a:pt x="1468" y="15111"/>
                  </a:cubicBezTo>
                  <a:cubicBezTo>
                    <a:pt x="1401" y="18132"/>
                    <a:pt x="905" y="21649"/>
                    <a:pt x="3631" y="21649"/>
                  </a:cubicBezTo>
                  <a:cubicBezTo>
                    <a:pt x="3643" y="21649"/>
                    <a:pt x="3656" y="21649"/>
                    <a:pt x="3669" y="21649"/>
                  </a:cubicBezTo>
                  <a:cubicBezTo>
                    <a:pt x="6438" y="21616"/>
                    <a:pt x="8306" y="13943"/>
                    <a:pt x="7706" y="10074"/>
                  </a:cubicBezTo>
                  <a:cubicBezTo>
                    <a:pt x="7105" y="6204"/>
                    <a:pt x="9874" y="6171"/>
                    <a:pt x="9874" y="6171"/>
                  </a:cubicBezTo>
                  <a:lnTo>
                    <a:pt x="10941" y="1901"/>
                  </a:lnTo>
                  <a:lnTo>
                    <a:pt x="5004" y="0"/>
                  </a:ln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4391981" y="4344972"/>
              <a:ext cx="143335" cy="257635"/>
            </a:xfrm>
            <a:custGeom>
              <a:rect b="b" l="l" r="r" t="t"/>
              <a:pathLst>
                <a:path extrusionOk="0" h="11583" w="6306">
                  <a:moveTo>
                    <a:pt x="5004" y="1"/>
                  </a:moveTo>
                  <a:lnTo>
                    <a:pt x="5004" y="1"/>
                  </a:lnTo>
                  <a:cubicBezTo>
                    <a:pt x="5204" y="368"/>
                    <a:pt x="5371" y="601"/>
                    <a:pt x="5605" y="1035"/>
                  </a:cubicBezTo>
                  <a:cubicBezTo>
                    <a:pt x="5671" y="1101"/>
                    <a:pt x="5738" y="1202"/>
                    <a:pt x="5771" y="1335"/>
                  </a:cubicBezTo>
                  <a:cubicBezTo>
                    <a:pt x="5805" y="1402"/>
                    <a:pt x="5838" y="1468"/>
                    <a:pt x="5871" y="1535"/>
                  </a:cubicBezTo>
                  <a:cubicBezTo>
                    <a:pt x="5905" y="1602"/>
                    <a:pt x="5905" y="1602"/>
                    <a:pt x="5905" y="1669"/>
                  </a:cubicBezTo>
                  <a:cubicBezTo>
                    <a:pt x="5938" y="1769"/>
                    <a:pt x="5972" y="1902"/>
                    <a:pt x="5972" y="2002"/>
                  </a:cubicBezTo>
                  <a:cubicBezTo>
                    <a:pt x="5972" y="2202"/>
                    <a:pt x="5871" y="2402"/>
                    <a:pt x="5738" y="2569"/>
                  </a:cubicBezTo>
                  <a:cubicBezTo>
                    <a:pt x="5605" y="2703"/>
                    <a:pt x="5404" y="2836"/>
                    <a:pt x="5204" y="2903"/>
                  </a:cubicBezTo>
                  <a:cubicBezTo>
                    <a:pt x="4804" y="3070"/>
                    <a:pt x="4370" y="3136"/>
                    <a:pt x="4070" y="3170"/>
                  </a:cubicBezTo>
                  <a:cubicBezTo>
                    <a:pt x="3970" y="3170"/>
                    <a:pt x="3903" y="3203"/>
                    <a:pt x="3870" y="3203"/>
                  </a:cubicBezTo>
                  <a:lnTo>
                    <a:pt x="3370" y="3203"/>
                  </a:lnTo>
                  <a:lnTo>
                    <a:pt x="3370" y="3236"/>
                  </a:lnTo>
                  <a:lnTo>
                    <a:pt x="3436" y="3336"/>
                  </a:lnTo>
                  <a:lnTo>
                    <a:pt x="3503" y="3503"/>
                  </a:lnTo>
                  <a:cubicBezTo>
                    <a:pt x="3536" y="3570"/>
                    <a:pt x="3570" y="3670"/>
                    <a:pt x="3603" y="3737"/>
                  </a:cubicBezTo>
                  <a:cubicBezTo>
                    <a:pt x="3703" y="3970"/>
                    <a:pt x="3803" y="4170"/>
                    <a:pt x="3870" y="4370"/>
                  </a:cubicBezTo>
                  <a:cubicBezTo>
                    <a:pt x="3937" y="4571"/>
                    <a:pt x="4003" y="4737"/>
                    <a:pt x="4037" y="4904"/>
                  </a:cubicBezTo>
                  <a:cubicBezTo>
                    <a:pt x="4104" y="5071"/>
                    <a:pt x="4104" y="5238"/>
                    <a:pt x="4137" y="5371"/>
                  </a:cubicBezTo>
                  <a:cubicBezTo>
                    <a:pt x="4204" y="5638"/>
                    <a:pt x="4170" y="5838"/>
                    <a:pt x="4170" y="5972"/>
                  </a:cubicBezTo>
                  <a:cubicBezTo>
                    <a:pt x="4170" y="6105"/>
                    <a:pt x="4137" y="6172"/>
                    <a:pt x="4137" y="6172"/>
                  </a:cubicBezTo>
                  <a:cubicBezTo>
                    <a:pt x="4137" y="6172"/>
                    <a:pt x="4137" y="6205"/>
                    <a:pt x="4104" y="6339"/>
                  </a:cubicBezTo>
                  <a:cubicBezTo>
                    <a:pt x="4104" y="6472"/>
                    <a:pt x="4003" y="6639"/>
                    <a:pt x="3870" y="6872"/>
                  </a:cubicBezTo>
                  <a:cubicBezTo>
                    <a:pt x="3737" y="7072"/>
                    <a:pt x="3503" y="7306"/>
                    <a:pt x="3136" y="7473"/>
                  </a:cubicBezTo>
                  <a:cubicBezTo>
                    <a:pt x="3036" y="7506"/>
                    <a:pt x="2969" y="7539"/>
                    <a:pt x="2869" y="7573"/>
                  </a:cubicBezTo>
                  <a:cubicBezTo>
                    <a:pt x="2736" y="7606"/>
                    <a:pt x="2636" y="7639"/>
                    <a:pt x="2536" y="7673"/>
                  </a:cubicBezTo>
                  <a:cubicBezTo>
                    <a:pt x="2402" y="7673"/>
                    <a:pt x="2302" y="7706"/>
                    <a:pt x="2169" y="7740"/>
                  </a:cubicBezTo>
                  <a:lnTo>
                    <a:pt x="1368" y="7740"/>
                  </a:lnTo>
                  <a:lnTo>
                    <a:pt x="1402" y="7806"/>
                  </a:lnTo>
                  <a:lnTo>
                    <a:pt x="1468" y="7940"/>
                  </a:lnTo>
                  <a:cubicBezTo>
                    <a:pt x="1502" y="8073"/>
                    <a:pt x="1568" y="8207"/>
                    <a:pt x="1635" y="8340"/>
                  </a:cubicBezTo>
                  <a:cubicBezTo>
                    <a:pt x="1702" y="8540"/>
                    <a:pt x="1802" y="8740"/>
                    <a:pt x="1869" y="8974"/>
                  </a:cubicBezTo>
                  <a:cubicBezTo>
                    <a:pt x="1902" y="9074"/>
                    <a:pt x="1935" y="9174"/>
                    <a:pt x="1969" y="9274"/>
                  </a:cubicBezTo>
                  <a:cubicBezTo>
                    <a:pt x="1969" y="9407"/>
                    <a:pt x="2002" y="9507"/>
                    <a:pt x="2002" y="9641"/>
                  </a:cubicBezTo>
                  <a:cubicBezTo>
                    <a:pt x="2035" y="9741"/>
                    <a:pt x="2069" y="9874"/>
                    <a:pt x="2035" y="9974"/>
                  </a:cubicBezTo>
                  <a:cubicBezTo>
                    <a:pt x="2035" y="10108"/>
                    <a:pt x="2069" y="10208"/>
                    <a:pt x="2035" y="10308"/>
                  </a:cubicBezTo>
                  <a:cubicBezTo>
                    <a:pt x="2002" y="10542"/>
                    <a:pt x="1902" y="10742"/>
                    <a:pt x="1768" y="10875"/>
                  </a:cubicBezTo>
                  <a:cubicBezTo>
                    <a:pt x="1735" y="10908"/>
                    <a:pt x="1702" y="10975"/>
                    <a:pt x="1668" y="10975"/>
                  </a:cubicBezTo>
                  <a:lnTo>
                    <a:pt x="1568" y="11042"/>
                  </a:lnTo>
                  <a:cubicBezTo>
                    <a:pt x="1535" y="11075"/>
                    <a:pt x="1502" y="11109"/>
                    <a:pt x="1468" y="11109"/>
                  </a:cubicBezTo>
                  <a:cubicBezTo>
                    <a:pt x="1335" y="11175"/>
                    <a:pt x="1235" y="11209"/>
                    <a:pt x="1168" y="11209"/>
                  </a:cubicBezTo>
                  <a:cubicBezTo>
                    <a:pt x="734" y="11309"/>
                    <a:pt x="434" y="11342"/>
                    <a:pt x="1" y="11375"/>
                  </a:cubicBezTo>
                  <a:cubicBezTo>
                    <a:pt x="291" y="11496"/>
                    <a:pt x="528" y="11582"/>
                    <a:pt x="840" y="11582"/>
                  </a:cubicBezTo>
                  <a:cubicBezTo>
                    <a:pt x="959" y="11582"/>
                    <a:pt x="1088" y="11570"/>
                    <a:pt x="1235" y="11542"/>
                  </a:cubicBezTo>
                  <a:cubicBezTo>
                    <a:pt x="1335" y="11509"/>
                    <a:pt x="1468" y="11476"/>
                    <a:pt x="1635" y="11409"/>
                  </a:cubicBezTo>
                  <a:cubicBezTo>
                    <a:pt x="1668" y="11375"/>
                    <a:pt x="1702" y="11342"/>
                    <a:pt x="1735" y="11342"/>
                  </a:cubicBezTo>
                  <a:lnTo>
                    <a:pt x="1869" y="11242"/>
                  </a:lnTo>
                  <a:cubicBezTo>
                    <a:pt x="1935" y="11209"/>
                    <a:pt x="1969" y="11142"/>
                    <a:pt x="2002" y="11109"/>
                  </a:cubicBezTo>
                  <a:cubicBezTo>
                    <a:pt x="2202" y="10908"/>
                    <a:pt x="2302" y="10642"/>
                    <a:pt x="2369" y="10375"/>
                  </a:cubicBezTo>
                  <a:cubicBezTo>
                    <a:pt x="2402" y="10241"/>
                    <a:pt x="2369" y="10108"/>
                    <a:pt x="2369" y="9974"/>
                  </a:cubicBezTo>
                  <a:cubicBezTo>
                    <a:pt x="2402" y="9841"/>
                    <a:pt x="2369" y="9708"/>
                    <a:pt x="2336" y="9574"/>
                  </a:cubicBezTo>
                  <a:cubicBezTo>
                    <a:pt x="2302" y="9474"/>
                    <a:pt x="2302" y="9341"/>
                    <a:pt x="2269" y="9207"/>
                  </a:cubicBezTo>
                  <a:cubicBezTo>
                    <a:pt x="2235" y="9107"/>
                    <a:pt x="2202" y="8974"/>
                    <a:pt x="2169" y="8874"/>
                  </a:cubicBezTo>
                  <a:cubicBezTo>
                    <a:pt x="2102" y="8607"/>
                    <a:pt x="2002" y="8407"/>
                    <a:pt x="1935" y="8207"/>
                  </a:cubicBezTo>
                  <a:cubicBezTo>
                    <a:pt x="1902" y="8173"/>
                    <a:pt x="1902" y="8106"/>
                    <a:pt x="1869" y="8073"/>
                  </a:cubicBezTo>
                  <a:lnTo>
                    <a:pt x="2002" y="8073"/>
                  </a:lnTo>
                  <a:cubicBezTo>
                    <a:pt x="2069" y="8073"/>
                    <a:pt x="2135" y="8040"/>
                    <a:pt x="2202" y="8040"/>
                  </a:cubicBezTo>
                  <a:cubicBezTo>
                    <a:pt x="2336" y="8040"/>
                    <a:pt x="2469" y="8006"/>
                    <a:pt x="2602" y="7973"/>
                  </a:cubicBezTo>
                  <a:cubicBezTo>
                    <a:pt x="2736" y="7940"/>
                    <a:pt x="2836" y="7940"/>
                    <a:pt x="2969" y="7873"/>
                  </a:cubicBezTo>
                  <a:cubicBezTo>
                    <a:pt x="3069" y="7840"/>
                    <a:pt x="3170" y="7806"/>
                    <a:pt x="3270" y="7773"/>
                  </a:cubicBezTo>
                  <a:cubicBezTo>
                    <a:pt x="3670" y="7573"/>
                    <a:pt x="3970" y="7306"/>
                    <a:pt x="4137" y="7039"/>
                  </a:cubicBezTo>
                  <a:cubicBezTo>
                    <a:pt x="4304" y="6806"/>
                    <a:pt x="4404" y="6572"/>
                    <a:pt x="4404" y="6439"/>
                  </a:cubicBezTo>
                  <a:cubicBezTo>
                    <a:pt x="4437" y="6272"/>
                    <a:pt x="4470" y="6205"/>
                    <a:pt x="4470" y="6205"/>
                  </a:cubicBezTo>
                  <a:cubicBezTo>
                    <a:pt x="4470" y="6205"/>
                    <a:pt x="4504" y="6138"/>
                    <a:pt x="4504" y="5972"/>
                  </a:cubicBezTo>
                  <a:cubicBezTo>
                    <a:pt x="4470" y="5838"/>
                    <a:pt x="4504" y="5605"/>
                    <a:pt x="4437" y="5304"/>
                  </a:cubicBezTo>
                  <a:cubicBezTo>
                    <a:pt x="4437" y="5171"/>
                    <a:pt x="4404" y="5004"/>
                    <a:pt x="4370" y="4837"/>
                  </a:cubicBezTo>
                  <a:cubicBezTo>
                    <a:pt x="4304" y="4671"/>
                    <a:pt x="4237" y="4471"/>
                    <a:pt x="4170" y="4270"/>
                  </a:cubicBezTo>
                  <a:cubicBezTo>
                    <a:pt x="4104" y="4037"/>
                    <a:pt x="4003" y="3837"/>
                    <a:pt x="3903" y="3603"/>
                  </a:cubicBezTo>
                  <a:lnTo>
                    <a:pt x="3870" y="3537"/>
                  </a:lnTo>
                  <a:cubicBezTo>
                    <a:pt x="3937" y="3503"/>
                    <a:pt x="4003" y="3503"/>
                    <a:pt x="4104" y="3503"/>
                  </a:cubicBezTo>
                  <a:cubicBezTo>
                    <a:pt x="4437" y="3470"/>
                    <a:pt x="4871" y="3403"/>
                    <a:pt x="5338" y="3203"/>
                  </a:cubicBezTo>
                  <a:cubicBezTo>
                    <a:pt x="5571" y="3103"/>
                    <a:pt x="5805" y="2969"/>
                    <a:pt x="5972" y="2769"/>
                  </a:cubicBezTo>
                  <a:cubicBezTo>
                    <a:pt x="6172" y="2569"/>
                    <a:pt x="6305" y="2269"/>
                    <a:pt x="6272" y="2002"/>
                  </a:cubicBezTo>
                  <a:cubicBezTo>
                    <a:pt x="6272" y="1869"/>
                    <a:pt x="6272" y="1702"/>
                    <a:pt x="6238" y="1602"/>
                  </a:cubicBezTo>
                  <a:cubicBezTo>
                    <a:pt x="6205" y="1502"/>
                    <a:pt x="6205" y="1502"/>
                    <a:pt x="6172" y="1435"/>
                  </a:cubicBezTo>
                  <a:cubicBezTo>
                    <a:pt x="6138" y="1335"/>
                    <a:pt x="6105" y="1268"/>
                    <a:pt x="6072" y="1168"/>
                  </a:cubicBezTo>
                  <a:cubicBezTo>
                    <a:pt x="6005" y="1035"/>
                    <a:pt x="5938" y="935"/>
                    <a:pt x="5905" y="835"/>
                  </a:cubicBezTo>
                  <a:cubicBezTo>
                    <a:pt x="5605" y="401"/>
                    <a:pt x="5371" y="234"/>
                    <a:pt x="50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3484404" y="1963625"/>
              <a:ext cx="486467" cy="527948"/>
            </a:xfrm>
            <a:custGeom>
              <a:rect b="b" l="l" r="r" t="t"/>
              <a:pathLst>
                <a:path extrusionOk="0" h="23736" w="21402">
                  <a:moveTo>
                    <a:pt x="12435" y="1"/>
                  </a:moveTo>
                  <a:cubicBezTo>
                    <a:pt x="10211" y="1"/>
                    <a:pt x="7902" y="802"/>
                    <a:pt x="6138" y="2287"/>
                  </a:cubicBezTo>
                  <a:cubicBezTo>
                    <a:pt x="6138" y="2287"/>
                    <a:pt x="3269" y="5789"/>
                    <a:pt x="2402" y="10392"/>
                  </a:cubicBezTo>
                  <a:cubicBezTo>
                    <a:pt x="1735" y="13962"/>
                    <a:pt x="0" y="16297"/>
                    <a:pt x="0" y="16297"/>
                  </a:cubicBezTo>
                  <a:lnTo>
                    <a:pt x="1534" y="16063"/>
                  </a:lnTo>
                  <a:lnTo>
                    <a:pt x="1534" y="16063"/>
                  </a:lnTo>
                  <a:cubicBezTo>
                    <a:pt x="1534" y="16063"/>
                    <a:pt x="1301" y="23735"/>
                    <a:pt x="5471" y="23735"/>
                  </a:cubicBezTo>
                  <a:cubicBezTo>
                    <a:pt x="9640" y="23735"/>
                    <a:pt x="16645" y="23735"/>
                    <a:pt x="19481" y="11693"/>
                  </a:cubicBezTo>
                  <a:cubicBezTo>
                    <a:pt x="21402" y="3535"/>
                    <a:pt x="17107" y="1"/>
                    <a:pt x="12435" y="1"/>
                  </a:cubicBezTo>
                  <a:close/>
                </a:path>
              </a:pathLst>
            </a:custGeom>
            <a:solidFill>
              <a:srgbClr val="F77F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3608739" y="2335748"/>
              <a:ext cx="254030" cy="262662"/>
            </a:xfrm>
            <a:custGeom>
              <a:rect b="b" l="l" r="r" t="t"/>
              <a:pathLst>
                <a:path extrusionOk="0" h="11809" w="11176">
                  <a:moveTo>
                    <a:pt x="11175" y="0"/>
                  </a:moveTo>
                  <a:lnTo>
                    <a:pt x="234" y="5037"/>
                  </a:lnTo>
                  <a:lnTo>
                    <a:pt x="1" y="11809"/>
                  </a:lnTo>
                  <a:lnTo>
                    <a:pt x="1" y="11809"/>
                  </a:lnTo>
                  <a:lnTo>
                    <a:pt x="10942" y="6772"/>
                  </a:lnTo>
                  <a:lnTo>
                    <a:pt x="11175" y="0"/>
                  </a:lnTo>
                  <a:close/>
                </a:path>
              </a:pathLst>
            </a:custGeom>
            <a:solidFill>
              <a:srgbClr val="F77F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3558710" y="2163766"/>
              <a:ext cx="109945" cy="45130"/>
            </a:xfrm>
            <a:custGeom>
              <a:rect b="b" l="l" r="r" t="t"/>
              <a:pathLst>
                <a:path extrusionOk="0" h="2029" w="4837">
                  <a:moveTo>
                    <a:pt x="1889" y="1"/>
                  </a:moveTo>
                  <a:cubicBezTo>
                    <a:pt x="1321" y="1"/>
                    <a:pt x="686" y="201"/>
                    <a:pt x="0" y="727"/>
                  </a:cubicBezTo>
                  <a:lnTo>
                    <a:pt x="4837" y="2028"/>
                  </a:lnTo>
                  <a:cubicBezTo>
                    <a:pt x="4837" y="2028"/>
                    <a:pt x="3697" y="1"/>
                    <a:pt x="1889" y="1"/>
                  </a:cubicBez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3564006" y="2223711"/>
              <a:ext cx="79646" cy="29694"/>
            </a:xfrm>
            <a:custGeom>
              <a:rect b="b" l="l" r="r" t="t"/>
              <a:pathLst>
                <a:path extrusionOk="0" h="1335" w="3504">
                  <a:moveTo>
                    <a:pt x="3503" y="0"/>
                  </a:moveTo>
                  <a:lnTo>
                    <a:pt x="3503" y="0"/>
                  </a:lnTo>
                  <a:cubicBezTo>
                    <a:pt x="3103" y="201"/>
                    <a:pt x="2869" y="334"/>
                    <a:pt x="2469" y="601"/>
                  </a:cubicBezTo>
                  <a:cubicBezTo>
                    <a:pt x="2436" y="634"/>
                    <a:pt x="2336" y="668"/>
                    <a:pt x="2235" y="734"/>
                  </a:cubicBezTo>
                  <a:cubicBezTo>
                    <a:pt x="2202" y="768"/>
                    <a:pt x="2135" y="768"/>
                    <a:pt x="2069" y="834"/>
                  </a:cubicBezTo>
                  <a:cubicBezTo>
                    <a:pt x="2002" y="834"/>
                    <a:pt x="1935" y="868"/>
                    <a:pt x="1835" y="901"/>
                  </a:cubicBezTo>
                  <a:cubicBezTo>
                    <a:pt x="1735" y="968"/>
                    <a:pt x="1502" y="968"/>
                    <a:pt x="1502" y="968"/>
                  </a:cubicBezTo>
                  <a:cubicBezTo>
                    <a:pt x="1502" y="968"/>
                    <a:pt x="1435" y="1001"/>
                    <a:pt x="1368" y="1001"/>
                  </a:cubicBezTo>
                  <a:lnTo>
                    <a:pt x="1168" y="1001"/>
                  </a:lnTo>
                  <a:cubicBezTo>
                    <a:pt x="935" y="934"/>
                    <a:pt x="834" y="868"/>
                    <a:pt x="768" y="834"/>
                  </a:cubicBezTo>
                  <a:cubicBezTo>
                    <a:pt x="401" y="567"/>
                    <a:pt x="234" y="367"/>
                    <a:pt x="1" y="0"/>
                  </a:cubicBezTo>
                  <a:lnTo>
                    <a:pt x="1" y="0"/>
                  </a:lnTo>
                  <a:cubicBezTo>
                    <a:pt x="34" y="434"/>
                    <a:pt x="134" y="768"/>
                    <a:pt x="568" y="1101"/>
                  </a:cubicBezTo>
                  <a:cubicBezTo>
                    <a:pt x="668" y="1135"/>
                    <a:pt x="801" y="1235"/>
                    <a:pt x="1101" y="1301"/>
                  </a:cubicBezTo>
                  <a:cubicBezTo>
                    <a:pt x="1168" y="1335"/>
                    <a:pt x="1301" y="1335"/>
                    <a:pt x="1402" y="1335"/>
                  </a:cubicBezTo>
                  <a:cubicBezTo>
                    <a:pt x="1468" y="1335"/>
                    <a:pt x="1568" y="1301"/>
                    <a:pt x="1568" y="1301"/>
                  </a:cubicBezTo>
                  <a:cubicBezTo>
                    <a:pt x="1568" y="1301"/>
                    <a:pt x="1802" y="1268"/>
                    <a:pt x="1935" y="1201"/>
                  </a:cubicBezTo>
                  <a:cubicBezTo>
                    <a:pt x="2035" y="1168"/>
                    <a:pt x="2135" y="1135"/>
                    <a:pt x="2202" y="1101"/>
                  </a:cubicBezTo>
                  <a:cubicBezTo>
                    <a:pt x="2269" y="1068"/>
                    <a:pt x="2336" y="1034"/>
                    <a:pt x="2402" y="1001"/>
                  </a:cubicBezTo>
                  <a:cubicBezTo>
                    <a:pt x="2502" y="968"/>
                    <a:pt x="2602" y="901"/>
                    <a:pt x="2636" y="868"/>
                  </a:cubicBezTo>
                  <a:cubicBezTo>
                    <a:pt x="3069" y="601"/>
                    <a:pt x="3270" y="334"/>
                    <a:pt x="3503" y="0"/>
                  </a:cubicBezTo>
                  <a:close/>
                </a:path>
              </a:pathLst>
            </a:custGeom>
            <a:solidFill>
              <a:srgbClr val="E048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3527615" y="2340197"/>
              <a:ext cx="52347" cy="31006"/>
            </a:xfrm>
            <a:custGeom>
              <a:rect b="b" l="l" r="r" t="t"/>
              <a:pathLst>
                <a:path extrusionOk="0" h="1394" w="2303">
                  <a:moveTo>
                    <a:pt x="2269" y="0"/>
                  </a:moveTo>
                  <a:cubicBezTo>
                    <a:pt x="2102" y="67"/>
                    <a:pt x="2002" y="134"/>
                    <a:pt x="1935" y="267"/>
                  </a:cubicBezTo>
                  <a:cubicBezTo>
                    <a:pt x="1902" y="334"/>
                    <a:pt x="1735" y="501"/>
                    <a:pt x="1602" y="668"/>
                  </a:cubicBezTo>
                  <a:cubicBezTo>
                    <a:pt x="1435" y="801"/>
                    <a:pt x="1268" y="901"/>
                    <a:pt x="1268" y="901"/>
                  </a:cubicBezTo>
                  <a:cubicBezTo>
                    <a:pt x="1268" y="901"/>
                    <a:pt x="1101" y="1001"/>
                    <a:pt x="901" y="1035"/>
                  </a:cubicBezTo>
                  <a:cubicBezTo>
                    <a:pt x="801" y="1051"/>
                    <a:pt x="693" y="1060"/>
                    <a:pt x="597" y="1060"/>
                  </a:cubicBezTo>
                  <a:cubicBezTo>
                    <a:pt x="501" y="1060"/>
                    <a:pt x="417" y="1051"/>
                    <a:pt x="367" y="1035"/>
                  </a:cubicBezTo>
                  <a:cubicBezTo>
                    <a:pt x="234" y="1035"/>
                    <a:pt x="167" y="1068"/>
                    <a:pt x="0" y="1101"/>
                  </a:cubicBezTo>
                  <a:cubicBezTo>
                    <a:pt x="67" y="1268"/>
                    <a:pt x="167" y="1335"/>
                    <a:pt x="334" y="1368"/>
                  </a:cubicBezTo>
                  <a:cubicBezTo>
                    <a:pt x="384" y="1385"/>
                    <a:pt x="476" y="1393"/>
                    <a:pt x="588" y="1393"/>
                  </a:cubicBezTo>
                  <a:cubicBezTo>
                    <a:pt x="701" y="1393"/>
                    <a:pt x="834" y="1385"/>
                    <a:pt x="968" y="1368"/>
                  </a:cubicBezTo>
                  <a:cubicBezTo>
                    <a:pt x="1201" y="1301"/>
                    <a:pt x="1435" y="1201"/>
                    <a:pt x="1435" y="1201"/>
                  </a:cubicBezTo>
                  <a:cubicBezTo>
                    <a:pt x="1435" y="1201"/>
                    <a:pt x="1635" y="1068"/>
                    <a:pt x="1802" y="901"/>
                  </a:cubicBezTo>
                  <a:cubicBezTo>
                    <a:pt x="2002" y="734"/>
                    <a:pt x="2169" y="501"/>
                    <a:pt x="2202" y="434"/>
                  </a:cubicBezTo>
                  <a:cubicBezTo>
                    <a:pt x="2302" y="301"/>
                    <a:pt x="2269" y="167"/>
                    <a:pt x="2269" y="0"/>
                  </a:cubicBezTo>
                  <a:close/>
                </a:path>
              </a:pathLst>
            </a:custGeom>
            <a:solidFill>
              <a:srgbClr val="E048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3531411" y="1950657"/>
              <a:ext cx="442803" cy="471919"/>
            </a:xfrm>
            <a:custGeom>
              <a:rect b="b" l="l" r="r" t="t"/>
              <a:pathLst>
                <a:path extrusionOk="0" h="21217" w="19481">
                  <a:moveTo>
                    <a:pt x="11275" y="1"/>
                  </a:moveTo>
                  <a:cubicBezTo>
                    <a:pt x="3836" y="1"/>
                    <a:pt x="0" y="6139"/>
                    <a:pt x="0" y="6139"/>
                  </a:cubicBezTo>
                  <a:cubicBezTo>
                    <a:pt x="2010" y="7292"/>
                    <a:pt x="4495" y="7566"/>
                    <a:pt x="6406" y="7566"/>
                  </a:cubicBezTo>
                  <a:cubicBezTo>
                    <a:pt x="8144" y="7566"/>
                    <a:pt x="9407" y="7340"/>
                    <a:pt x="9407" y="7340"/>
                  </a:cubicBezTo>
                  <a:lnTo>
                    <a:pt x="9407" y="7340"/>
                  </a:lnTo>
                  <a:cubicBezTo>
                    <a:pt x="7139" y="12176"/>
                    <a:pt x="10508" y="12477"/>
                    <a:pt x="10508" y="12477"/>
                  </a:cubicBezTo>
                  <a:cubicBezTo>
                    <a:pt x="11468" y="12230"/>
                    <a:pt x="12203" y="12123"/>
                    <a:pt x="12757" y="12123"/>
                  </a:cubicBezTo>
                  <a:cubicBezTo>
                    <a:pt x="16324" y="12123"/>
                    <a:pt x="12376" y="16546"/>
                    <a:pt x="12376" y="16546"/>
                  </a:cubicBezTo>
                  <a:cubicBezTo>
                    <a:pt x="10982" y="20370"/>
                    <a:pt x="14312" y="21172"/>
                    <a:pt x="14502" y="21214"/>
                  </a:cubicBezTo>
                  <a:lnTo>
                    <a:pt x="14502" y="21214"/>
                  </a:lnTo>
                  <a:cubicBezTo>
                    <a:pt x="14456" y="21185"/>
                    <a:pt x="14315" y="20761"/>
                    <a:pt x="16645" y="15012"/>
                  </a:cubicBezTo>
                  <a:cubicBezTo>
                    <a:pt x="19481" y="7973"/>
                    <a:pt x="18714" y="1"/>
                    <a:pt x="11275" y="1"/>
                  </a:cubicBezTo>
                  <a:close/>
                  <a:moveTo>
                    <a:pt x="14502" y="21214"/>
                  </a:moveTo>
                  <a:lnTo>
                    <a:pt x="14502" y="21214"/>
                  </a:lnTo>
                  <a:cubicBezTo>
                    <a:pt x="14505" y="21216"/>
                    <a:pt x="14507" y="21216"/>
                    <a:pt x="14509" y="21216"/>
                  </a:cubicBezTo>
                  <a:cubicBezTo>
                    <a:pt x="14510" y="21216"/>
                    <a:pt x="14511" y="21216"/>
                    <a:pt x="14511" y="21216"/>
                  </a:cubicBezTo>
                  <a:cubicBezTo>
                    <a:pt x="14511" y="21216"/>
                    <a:pt x="14508" y="21216"/>
                    <a:pt x="14502" y="21214"/>
                  </a:cubicBez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3531411" y="2087184"/>
              <a:ext cx="44755" cy="49000"/>
            </a:xfrm>
            <a:custGeom>
              <a:rect b="b" l="l" r="r" t="t"/>
              <a:pathLst>
                <a:path extrusionOk="0" h="2203" w="1969">
                  <a:moveTo>
                    <a:pt x="0" y="1"/>
                  </a:moveTo>
                  <a:lnTo>
                    <a:pt x="1101" y="2202"/>
                  </a:lnTo>
                  <a:lnTo>
                    <a:pt x="1968" y="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60D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3523069" y="2304586"/>
              <a:ext cx="13661" cy="15414"/>
            </a:xfrm>
            <a:custGeom>
              <a:rect b="b" l="l" r="r" t="t"/>
              <a:pathLst>
                <a:path extrusionOk="0" h="693" w="601">
                  <a:moveTo>
                    <a:pt x="501" y="0"/>
                  </a:moveTo>
                  <a:cubicBezTo>
                    <a:pt x="367" y="0"/>
                    <a:pt x="334" y="0"/>
                    <a:pt x="300" y="34"/>
                  </a:cubicBezTo>
                  <a:cubicBezTo>
                    <a:pt x="267" y="67"/>
                    <a:pt x="167" y="267"/>
                    <a:pt x="167" y="267"/>
                  </a:cubicBezTo>
                  <a:cubicBezTo>
                    <a:pt x="167" y="267"/>
                    <a:pt x="67" y="467"/>
                    <a:pt x="34" y="501"/>
                  </a:cubicBezTo>
                  <a:cubicBezTo>
                    <a:pt x="0" y="534"/>
                    <a:pt x="34" y="601"/>
                    <a:pt x="134" y="667"/>
                  </a:cubicBezTo>
                  <a:cubicBezTo>
                    <a:pt x="184" y="684"/>
                    <a:pt x="225" y="693"/>
                    <a:pt x="255" y="693"/>
                  </a:cubicBezTo>
                  <a:cubicBezTo>
                    <a:pt x="284" y="693"/>
                    <a:pt x="300" y="684"/>
                    <a:pt x="300" y="667"/>
                  </a:cubicBezTo>
                  <a:cubicBezTo>
                    <a:pt x="334" y="601"/>
                    <a:pt x="434" y="401"/>
                    <a:pt x="434" y="401"/>
                  </a:cubicBezTo>
                  <a:cubicBezTo>
                    <a:pt x="434" y="401"/>
                    <a:pt x="567" y="234"/>
                    <a:pt x="567" y="167"/>
                  </a:cubicBezTo>
                  <a:cubicBezTo>
                    <a:pt x="601" y="134"/>
                    <a:pt x="567" y="100"/>
                    <a:pt x="501" y="0"/>
                  </a:cubicBezTo>
                  <a:close/>
                </a:path>
              </a:pathLst>
            </a:custGeom>
            <a:solidFill>
              <a:srgbClr val="E048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3752804" y="2208875"/>
              <a:ext cx="134993" cy="131342"/>
            </a:xfrm>
            <a:custGeom>
              <a:rect b="b" l="l" r="r" t="t"/>
              <a:pathLst>
                <a:path extrusionOk="0" h="5905" w="5939">
                  <a:moveTo>
                    <a:pt x="2969" y="0"/>
                  </a:moveTo>
                  <a:cubicBezTo>
                    <a:pt x="1335" y="0"/>
                    <a:pt x="0" y="1335"/>
                    <a:pt x="0" y="2969"/>
                  </a:cubicBezTo>
                  <a:cubicBezTo>
                    <a:pt x="0" y="4604"/>
                    <a:pt x="1335" y="5904"/>
                    <a:pt x="2969" y="5904"/>
                  </a:cubicBezTo>
                  <a:cubicBezTo>
                    <a:pt x="4604" y="5904"/>
                    <a:pt x="5938" y="4604"/>
                    <a:pt x="5938" y="2969"/>
                  </a:cubicBezTo>
                  <a:cubicBezTo>
                    <a:pt x="5938" y="1335"/>
                    <a:pt x="4604" y="0"/>
                    <a:pt x="2969" y="0"/>
                  </a:cubicBezTo>
                  <a:close/>
                </a:path>
              </a:pathLst>
            </a:custGeom>
            <a:solidFill>
              <a:srgbClr val="F77F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3608739" y="2371359"/>
              <a:ext cx="191091" cy="126159"/>
            </a:xfrm>
            <a:custGeom>
              <a:rect b="b" l="l" r="r" t="t"/>
              <a:pathLst>
                <a:path extrusionOk="0" h="5672" w="8407">
                  <a:moveTo>
                    <a:pt x="8407" y="0"/>
                  </a:moveTo>
                  <a:lnTo>
                    <a:pt x="8407" y="0"/>
                  </a:lnTo>
                  <a:cubicBezTo>
                    <a:pt x="8106" y="334"/>
                    <a:pt x="7906" y="534"/>
                    <a:pt x="7673" y="968"/>
                  </a:cubicBezTo>
                  <a:cubicBezTo>
                    <a:pt x="7606" y="1068"/>
                    <a:pt x="7473" y="1268"/>
                    <a:pt x="7272" y="1568"/>
                  </a:cubicBezTo>
                  <a:cubicBezTo>
                    <a:pt x="7106" y="1835"/>
                    <a:pt x="6906" y="2135"/>
                    <a:pt x="6672" y="2402"/>
                  </a:cubicBezTo>
                  <a:cubicBezTo>
                    <a:pt x="6539" y="2536"/>
                    <a:pt x="6405" y="2669"/>
                    <a:pt x="6305" y="2836"/>
                  </a:cubicBezTo>
                  <a:cubicBezTo>
                    <a:pt x="6172" y="2969"/>
                    <a:pt x="6038" y="3069"/>
                    <a:pt x="5938" y="3203"/>
                  </a:cubicBezTo>
                  <a:cubicBezTo>
                    <a:pt x="5805" y="3303"/>
                    <a:pt x="5671" y="3436"/>
                    <a:pt x="5571" y="3536"/>
                  </a:cubicBezTo>
                  <a:cubicBezTo>
                    <a:pt x="5471" y="3636"/>
                    <a:pt x="5371" y="3703"/>
                    <a:pt x="5271" y="3770"/>
                  </a:cubicBezTo>
                  <a:cubicBezTo>
                    <a:pt x="5104" y="3903"/>
                    <a:pt x="5004" y="4003"/>
                    <a:pt x="5004" y="4003"/>
                  </a:cubicBezTo>
                  <a:cubicBezTo>
                    <a:pt x="5004" y="4003"/>
                    <a:pt x="4871" y="4103"/>
                    <a:pt x="4671" y="4237"/>
                  </a:cubicBezTo>
                  <a:cubicBezTo>
                    <a:pt x="4437" y="4370"/>
                    <a:pt x="4137" y="4537"/>
                    <a:pt x="3803" y="4704"/>
                  </a:cubicBezTo>
                  <a:cubicBezTo>
                    <a:pt x="3103" y="5037"/>
                    <a:pt x="2202" y="5271"/>
                    <a:pt x="1702" y="5304"/>
                  </a:cubicBezTo>
                  <a:cubicBezTo>
                    <a:pt x="1402" y="5338"/>
                    <a:pt x="1268" y="5338"/>
                    <a:pt x="1201" y="5338"/>
                  </a:cubicBezTo>
                  <a:cubicBezTo>
                    <a:pt x="701" y="5338"/>
                    <a:pt x="434" y="5371"/>
                    <a:pt x="1" y="5404"/>
                  </a:cubicBezTo>
                  <a:cubicBezTo>
                    <a:pt x="401" y="5571"/>
                    <a:pt x="701" y="5671"/>
                    <a:pt x="1201" y="5671"/>
                  </a:cubicBezTo>
                  <a:cubicBezTo>
                    <a:pt x="1302" y="5671"/>
                    <a:pt x="1435" y="5638"/>
                    <a:pt x="1735" y="5638"/>
                  </a:cubicBezTo>
                  <a:cubicBezTo>
                    <a:pt x="2269" y="5571"/>
                    <a:pt x="3203" y="5338"/>
                    <a:pt x="3937" y="5004"/>
                  </a:cubicBezTo>
                  <a:cubicBezTo>
                    <a:pt x="4304" y="4837"/>
                    <a:pt x="4604" y="4637"/>
                    <a:pt x="4837" y="4504"/>
                  </a:cubicBezTo>
                  <a:cubicBezTo>
                    <a:pt x="5071" y="4370"/>
                    <a:pt x="5204" y="4237"/>
                    <a:pt x="5204" y="4237"/>
                  </a:cubicBezTo>
                  <a:cubicBezTo>
                    <a:pt x="5204" y="4237"/>
                    <a:pt x="5304" y="4170"/>
                    <a:pt x="5471" y="4037"/>
                  </a:cubicBezTo>
                  <a:cubicBezTo>
                    <a:pt x="5571" y="3970"/>
                    <a:pt x="5671" y="3870"/>
                    <a:pt x="5805" y="3770"/>
                  </a:cubicBezTo>
                  <a:cubicBezTo>
                    <a:pt x="5905" y="3670"/>
                    <a:pt x="6038" y="3570"/>
                    <a:pt x="6138" y="3436"/>
                  </a:cubicBezTo>
                  <a:cubicBezTo>
                    <a:pt x="6272" y="3303"/>
                    <a:pt x="6405" y="3169"/>
                    <a:pt x="6539" y="3036"/>
                  </a:cubicBezTo>
                  <a:cubicBezTo>
                    <a:pt x="6672" y="2903"/>
                    <a:pt x="6772" y="2736"/>
                    <a:pt x="6906" y="2602"/>
                  </a:cubicBezTo>
                  <a:cubicBezTo>
                    <a:pt x="7172" y="2335"/>
                    <a:pt x="7373" y="2002"/>
                    <a:pt x="7539" y="1768"/>
                  </a:cubicBezTo>
                  <a:cubicBezTo>
                    <a:pt x="7739" y="1435"/>
                    <a:pt x="7906" y="1235"/>
                    <a:pt x="7940" y="1135"/>
                  </a:cubicBezTo>
                  <a:cubicBezTo>
                    <a:pt x="8206" y="701"/>
                    <a:pt x="8273" y="401"/>
                    <a:pt x="8407" y="0"/>
                  </a:cubicBezTo>
                  <a:close/>
                </a:path>
              </a:pathLst>
            </a:custGeom>
            <a:solidFill>
              <a:srgbClr val="E048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8"/>
            <p:cNvSpPr/>
            <p:nvPr/>
          </p:nvSpPr>
          <p:spPr>
            <a:xfrm>
              <a:off x="3475289" y="1954016"/>
              <a:ext cx="570955" cy="317645"/>
            </a:xfrm>
            <a:custGeom>
              <a:rect b="b" l="l" r="r" t="t"/>
              <a:pathLst>
                <a:path extrusionOk="0" h="14281" w="25119">
                  <a:moveTo>
                    <a:pt x="971" y="1"/>
                  </a:moveTo>
                  <a:cubicBezTo>
                    <a:pt x="635" y="1"/>
                    <a:pt x="431" y="83"/>
                    <a:pt x="368" y="250"/>
                  </a:cubicBezTo>
                  <a:cubicBezTo>
                    <a:pt x="1" y="1218"/>
                    <a:pt x="2069" y="5954"/>
                    <a:pt x="10375" y="10257"/>
                  </a:cubicBezTo>
                  <a:cubicBezTo>
                    <a:pt x="16217" y="13284"/>
                    <a:pt x="20772" y="14281"/>
                    <a:pt x="23088" y="14281"/>
                  </a:cubicBezTo>
                  <a:cubicBezTo>
                    <a:pt x="24065" y="14281"/>
                    <a:pt x="24643" y="14104"/>
                    <a:pt x="24752" y="13827"/>
                  </a:cubicBezTo>
                  <a:cubicBezTo>
                    <a:pt x="25119" y="12859"/>
                    <a:pt x="22417" y="9790"/>
                    <a:pt x="14111" y="5454"/>
                  </a:cubicBezTo>
                  <a:cubicBezTo>
                    <a:pt x="7239" y="1894"/>
                    <a:pt x="2582" y="1"/>
                    <a:pt x="971" y="1"/>
                  </a:cubicBezTo>
                  <a:close/>
                </a:path>
              </a:pathLst>
            </a:custGeom>
            <a:solidFill>
              <a:srgbClr val="250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8"/>
            <p:cNvSpPr/>
            <p:nvPr/>
          </p:nvSpPr>
          <p:spPr>
            <a:xfrm>
              <a:off x="3592828" y="1858638"/>
              <a:ext cx="457214" cy="328722"/>
            </a:xfrm>
            <a:custGeom>
              <a:rect b="b" l="l" r="r" t="t"/>
              <a:pathLst>
                <a:path extrusionOk="0" h="14779" w="20115">
                  <a:moveTo>
                    <a:pt x="7553" y="0"/>
                  </a:moveTo>
                  <a:cubicBezTo>
                    <a:pt x="7515" y="0"/>
                    <a:pt x="7477" y="1"/>
                    <a:pt x="7439" y="2"/>
                  </a:cubicBezTo>
                  <a:cubicBezTo>
                    <a:pt x="3870" y="135"/>
                    <a:pt x="0" y="5806"/>
                    <a:pt x="0" y="5806"/>
                  </a:cubicBezTo>
                  <a:lnTo>
                    <a:pt x="16679" y="14779"/>
                  </a:lnTo>
                  <a:cubicBezTo>
                    <a:pt x="20048" y="8574"/>
                    <a:pt x="20114" y="7607"/>
                    <a:pt x="18413" y="6073"/>
                  </a:cubicBezTo>
                  <a:cubicBezTo>
                    <a:pt x="16697" y="4522"/>
                    <a:pt x="11097" y="0"/>
                    <a:pt x="7553" y="0"/>
                  </a:cubicBezTo>
                  <a:close/>
                </a:path>
              </a:pathLst>
            </a:custGeom>
            <a:solidFill>
              <a:srgbClr val="250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3592828" y="1987758"/>
              <a:ext cx="395047" cy="199604"/>
            </a:xfrm>
            <a:custGeom>
              <a:rect b="b" l="l" r="r" t="t"/>
              <a:pathLst>
                <a:path extrusionOk="0" h="8974" w="17380">
                  <a:moveTo>
                    <a:pt x="0" y="1"/>
                  </a:moveTo>
                  <a:cubicBezTo>
                    <a:pt x="300" y="301"/>
                    <a:pt x="500" y="501"/>
                    <a:pt x="934" y="768"/>
                  </a:cubicBezTo>
                  <a:cubicBezTo>
                    <a:pt x="1101" y="901"/>
                    <a:pt x="1468" y="1135"/>
                    <a:pt x="1935" y="1435"/>
                  </a:cubicBezTo>
                  <a:cubicBezTo>
                    <a:pt x="2769" y="1969"/>
                    <a:pt x="3803" y="2603"/>
                    <a:pt x="4770" y="3170"/>
                  </a:cubicBezTo>
                  <a:cubicBezTo>
                    <a:pt x="6705" y="4337"/>
                    <a:pt x="8540" y="5305"/>
                    <a:pt x="8540" y="5305"/>
                  </a:cubicBezTo>
                  <a:cubicBezTo>
                    <a:pt x="8540" y="5305"/>
                    <a:pt x="9007" y="5538"/>
                    <a:pt x="9707" y="5905"/>
                  </a:cubicBezTo>
                  <a:cubicBezTo>
                    <a:pt x="10408" y="6272"/>
                    <a:pt x="11375" y="6772"/>
                    <a:pt x="12409" y="7239"/>
                  </a:cubicBezTo>
                  <a:cubicBezTo>
                    <a:pt x="13443" y="7706"/>
                    <a:pt x="14544" y="8173"/>
                    <a:pt x="15478" y="8507"/>
                  </a:cubicBezTo>
                  <a:cubicBezTo>
                    <a:pt x="15778" y="8640"/>
                    <a:pt x="16045" y="8707"/>
                    <a:pt x="16178" y="8774"/>
                  </a:cubicBezTo>
                  <a:cubicBezTo>
                    <a:pt x="16645" y="8907"/>
                    <a:pt x="16946" y="8941"/>
                    <a:pt x="17379" y="8974"/>
                  </a:cubicBezTo>
                  <a:cubicBezTo>
                    <a:pt x="17012" y="8740"/>
                    <a:pt x="16745" y="8607"/>
                    <a:pt x="16278" y="8440"/>
                  </a:cubicBezTo>
                  <a:cubicBezTo>
                    <a:pt x="16145" y="8407"/>
                    <a:pt x="15911" y="8340"/>
                    <a:pt x="15611" y="8207"/>
                  </a:cubicBezTo>
                  <a:cubicBezTo>
                    <a:pt x="14677" y="7873"/>
                    <a:pt x="13576" y="7406"/>
                    <a:pt x="12542" y="6939"/>
                  </a:cubicBezTo>
                  <a:cubicBezTo>
                    <a:pt x="11542" y="6472"/>
                    <a:pt x="10574" y="5972"/>
                    <a:pt x="9840" y="5605"/>
                  </a:cubicBezTo>
                  <a:cubicBezTo>
                    <a:pt x="9140" y="5238"/>
                    <a:pt x="8706" y="5004"/>
                    <a:pt x="8706" y="5004"/>
                  </a:cubicBezTo>
                  <a:cubicBezTo>
                    <a:pt x="8706" y="5004"/>
                    <a:pt x="6872" y="4037"/>
                    <a:pt x="4937" y="2903"/>
                  </a:cubicBezTo>
                  <a:cubicBezTo>
                    <a:pt x="3970" y="2302"/>
                    <a:pt x="2969" y="1702"/>
                    <a:pt x="2102" y="1168"/>
                  </a:cubicBezTo>
                  <a:cubicBezTo>
                    <a:pt x="1668" y="868"/>
                    <a:pt x="1301" y="635"/>
                    <a:pt x="1101" y="501"/>
                  </a:cubicBezTo>
                  <a:cubicBezTo>
                    <a:pt x="667" y="234"/>
                    <a:pt x="400" y="13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8"/>
            <p:cNvSpPr/>
            <p:nvPr/>
          </p:nvSpPr>
          <p:spPr>
            <a:xfrm>
              <a:off x="3538980" y="2486355"/>
              <a:ext cx="691515" cy="1245936"/>
            </a:xfrm>
            <a:custGeom>
              <a:rect b="b" l="l" r="r" t="t"/>
              <a:pathLst>
                <a:path extrusionOk="0" h="56016" w="30423">
                  <a:moveTo>
                    <a:pt x="14011" y="1"/>
                  </a:moveTo>
                  <a:lnTo>
                    <a:pt x="3070" y="5038"/>
                  </a:lnTo>
                  <a:cubicBezTo>
                    <a:pt x="3070" y="17313"/>
                    <a:pt x="1" y="50137"/>
                    <a:pt x="1" y="50137"/>
                  </a:cubicBezTo>
                  <a:cubicBezTo>
                    <a:pt x="3921" y="54605"/>
                    <a:pt x="7606" y="56016"/>
                    <a:pt x="10906" y="56016"/>
                  </a:cubicBezTo>
                  <a:cubicBezTo>
                    <a:pt x="16563" y="56016"/>
                    <a:pt x="21090" y="51869"/>
                    <a:pt x="23734" y="51869"/>
                  </a:cubicBezTo>
                  <a:cubicBezTo>
                    <a:pt x="23774" y="51869"/>
                    <a:pt x="23813" y="51869"/>
                    <a:pt x="23851" y="51871"/>
                  </a:cubicBezTo>
                  <a:cubicBezTo>
                    <a:pt x="24146" y="51888"/>
                    <a:pt x="24432" y="51896"/>
                    <a:pt x="24709" y="51896"/>
                  </a:cubicBezTo>
                  <a:cubicBezTo>
                    <a:pt x="28348" y="51896"/>
                    <a:pt x="30422" y="50570"/>
                    <a:pt x="30422" y="50570"/>
                  </a:cubicBezTo>
                  <a:cubicBezTo>
                    <a:pt x="30422" y="50570"/>
                    <a:pt x="27587" y="32758"/>
                    <a:pt x="23851" y="15846"/>
                  </a:cubicBezTo>
                  <a:cubicBezTo>
                    <a:pt x="20916" y="2436"/>
                    <a:pt x="14011" y="1"/>
                    <a:pt x="140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8"/>
            <p:cNvSpPr/>
            <p:nvPr/>
          </p:nvSpPr>
          <p:spPr>
            <a:xfrm>
              <a:off x="3538980" y="3514711"/>
              <a:ext cx="691515" cy="217598"/>
            </a:xfrm>
            <a:custGeom>
              <a:rect b="b" l="l" r="r" t="t"/>
              <a:pathLst>
                <a:path extrusionOk="0" h="9783" w="30423">
                  <a:moveTo>
                    <a:pt x="368" y="1"/>
                  </a:moveTo>
                  <a:cubicBezTo>
                    <a:pt x="134" y="2436"/>
                    <a:pt x="1" y="3904"/>
                    <a:pt x="1" y="3904"/>
                  </a:cubicBezTo>
                  <a:cubicBezTo>
                    <a:pt x="3921" y="8372"/>
                    <a:pt x="7606" y="9783"/>
                    <a:pt x="10906" y="9783"/>
                  </a:cubicBezTo>
                  <a:cubicBezTo>
                    <a:pt x="16563" y="9783"/>
                    <a:pt x="21090" y="5636"/>
                    <a:pt x="23734" y="5636"/>
                  </a:cubicBezTo>
                  <a:cubicBezTo>
                    <a:pt x="23774" y="5636"/>
                    <a:pt x="23813" y="5636"/>
                    <a:pt x="23851" y="5638"/>
                  </a:cubicBezTo>
                  <a:cubicBezTo>
                    <a:pt x="24146" y="5655"/>
                    <a:pt x="24432" y="5663"/>
                    <a:pt x="24709" y="5663"/>
                  </a:cubicBezTo>
                  <a:cubicBezTo>
                    <a:pt x="28348" y="5663"/>
                    <a:pt x="30422" y="4337"/>
                    <a:pt x="30422" y="4337"/>
                  </a:cubicBezTo>
                  <a:cubicBezTo>
                    <a:pt x="30422" y="4337"/>
                    <a:pt x="30322" y="3604"/>
                    <a:pt x="30089" y="2236"/>
                  </a:cubicBezTo>
                  <a:cubicBezTo>
                    <a:pt x="29771" y="2285"/>
                    <a:pt x="29472" y="2316"/>
                    <a:pt x="29164" y="2316"/>
                  </a:cubicBezTo>
                  <a:cubicBezTo>
                    <a:pt x="29051" y="2316"/>
                    <a:pt x="28938" y="2312"/>
                    <a:pt x="28821" y="2303"/>
                  </a:cubicBezTo>
                  <a:cubicBezTo>
                    <a:pt x="27861" y="2215"/>
                    <a:pt x="26927" y="1951"/>
                    <a:pt x="25951" y="1951"/>
                  </a:cubicBezTo>
                  <a:cubicBezTo>
                    <a:pt x="25808" y="1951"/>
                    <a:pt x="25664" y="1956"/>
                    <a:pt x="25519" y="1969"/>
                  </a:cubicBezTo>
                  <a:cubicBezTo>
                    <a:pt x="24552" y="2036"/>
                    <a:pt x="23584" y="2236"/>
                    <a:pt x="22717" y="2636"/>
                  </a:cubicBezTo>
                  <a:cubicBezTo>
                    <a:pt x="21116" y="3337"/>
                    <a:pt x="19748" y="4437"/>
                    <a:pt x="18180" y="5138"/>
                  </a:cubicBezTo>
                  <a:cubicBezTo>
                    <a:pt x="16654" y="5815"/>
                    <a:pt x="15001" y="6113"/>
                    <a:pt x="13342" y="6113"/>
                  </a:cubicBezTo>
                  <a:cubicBezTo>
                    <a:pt x="11483" y="6113"/>
                    <a:pt x="9616" y="5739"/>
                    <a:pt x="7906" y="5105"/>
                  </a:cubicBezTo>
                  <a:cubicBezTo>
                    <a:pt x="5038" y="4037"/>
                    <a:pt x="2436" y="2269"/>
                    <a:pt x="368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3038572" y="2527171"/>
              <a:ext cx="860581" cy="733758"/>
            </a:xfrm>
            <a:custGeom>
              <a:rect b="b" l="l" r="r" t="t"/>
              <a:pathLst>
                <a:path extrusionOk="0" h="32989" w="37861">
                  <a:moveTo>
                    <a:pt x="37860" y="1"/>
                  </a:moveTo>
                  <a:lnTo>
                    <a:pt x="25385" y="3036"/>
                  </a:lnTo>
                  <a:lnTo>
                    <a:pt x="15344" y="14177"/>
                  </a:lnTo>
                  <a:lnTo>
                    <a:pt x="0" y="24251"/>
                  </a:lnTo>
                  <a:lnTo>
                    <a:pt x="67" y="29989"/>
                  </a:lnTo>
                  <a:cubicBezTo>
                    <a:pt x="67" y="29989"/>
                    <a:pt x="5708" y="32989"/>
                    <a:pt x="12281" y="32989"/>
                  </a:cubicBezTo>
                  <a:cubicBezTo>
                    <a:pt x="16862" y="32989"/>
                    <a:pt x="21894" y="31532"/>
                    <a:pt x="25785" y="26586"/>
                  </a:cubicBezTo>
                  <a:cubicBezTo>
                    <a:pt x="33524" y="16746"/>
                    <a:pt x="37860" y="1"/>
                    <a:pt x="378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8"/>
            <p:cNvSpPr/>
            <p:nvPr/>
          </p:nvSpPr>
          <p:spPr>
            <a:xfrm>
              <a:off x="2731485" y="3068808"/>
              <a:ext cx="239620" cy="145310"/>
            </a:xfrm>
            <a:custGeom>
              <a:rect b="b" l="l" r="r" t="t"/>
              <a:pathLst>
                <a:path extrusionOk="0" h="6533" w="10542">
                  <a:moveTo>
                    <a:pt x="7572" y="0"/>
                  </a:moveTo>
                  <a:lnTo>
                    <a:pt x="0" y="300"/>
                  </a:lnTo>
                  <a:lnTo>
                    <a:pt x="2702" y="6505"/>
                  </a:lnTo>
                  <a:cubicBezTo>
                    <a:pt x="2702" y="6505"/>
                    <a:pt x="3196" y="6533"/>
                    <a:pt x="3944" y="6533"/>
                  </a:cubicBezTo>
                  <a:cubicBezTo>
                    <a:pt x="5778" y="6533"/>
                    <a:pt x="9144" y="6365"/>
                    <a:pt x="10541" y="5204"/>
                  </a:cubicBezTo>
                  <a:lnTo>
                    <a:pt x="7572" y="0"/>
                  </a:lnTo>
                  <a:close/>
                </a:path>
              </a:pathLst>
            </a:custGeom>
            <a:solidFill>
              <a:srgbClr val="F77F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8"/>
            <p:cNvSpPr/>
            <p:nvPr/>
          </p:nvSpPr>
          <p:spPr>
            <a:xfrm>
              <a:off x="2586533" y="3068719"/>
              <a:ext cx="206388" cy="144776"/>
            </a:xfrm>
            <a:custGeom>
              <a:rect b="b" l="l" r="r" t="t"/>
              <a:pathLst>
                <a:path extrusionOk="0" h="6509" w="9080">
                  <a:moveTo>
                    <a:pt x="2493" y="1"/>
                  </a:moveTo>
                  <a:cubicBezTo>
                    <a:pt x="1485" y="1"/>
                    <a:pt x="707" y="93"/>
                    <a:pt x="640" y="371"/>
                  </a:cubicBezTo>
                  <a:cubicBezTo>
                    <a:pt x="494" y="981"/>
                    <a:pt x="1916" y="1109"/>
                    <a:pt x="2692" y="1134"/>
                  </a:cubicBezTo>
                  <a:lnTo>
                    <a:pt x="2692" y="1134"/>
                  </a:lnTo>
                  <a:cubicBezTo>
                    <a:pt x="1886" y="1141"/>
                    <a:pt x="336" y="1224"/>
                    <a:pt x="140" y="1739"/>
                  </a:cubicBezTo>
                  <a:cubicBezTo>
                    <a:pt x="0" y="2157"/>
                    <a:pt x="1145" y="2337"/>
                    <a:pt x="2090" y="2415"/>
                  </a:cubicBezTo>
                  <a:lnTo>
                    <a:pt x="2090" y="2415"/>
                  </a:lnTo>
                  <a:cubicBezTo>
                    <a:pt x="2074" y="2415"/>
                    <a:pt x="2058" y="2415"/>
                    <a:pt x="2042" y="2415"/>
                  </a:cubicBezTo>
                  <a:cubicBezTo>
                    <a:pt x="1205" y="2415"/>
                    <a:pt x="244" y="2509"/>
                    <a:pt x="206" y="2940"/>
                  </a:cubicBezTo>
                  <a:cubicBezTo>
                    <a:pt x="155" y="3529"/>
                    <a:pt x="2328" y="3744"/>
                    <a:pt x="3338" y="3813"/>
                  </a:cubicBezTo>
                  <a:lnTo>
                    <a:pt x="3338" y="3813"/>
                  </a:lnTo>
                  <a:cubicBezTo>
                    <a:pt x="3189" y="3807"/>
                    <a:pt x="3015" y="3803"/>
                    <a:pt x="2829" y="3803"/>
                  </a:cubicBezTo>
                  <a:cubicBezTo>
                    <a:pt x="1990" y="3803"/>
                    <a:pt x="914" y="3887"/>
                    <a:pt x="773" y="4307"/>
                  </a:cubicBezTo>
                  <a:cubicBezTo>
                    <a:pt x="507" y="4974"/>
                    <a:pt x="5177" y="5708"/>
                    <a:pt x="9079" y="6509"/>
                  </a:cubicBezTo>
                  <a:lnTo>
                    <a:pt x="7445" y="371"/>
                  </a:lnTo>
                  <a:cubicBezTo>
                    <a:pt x="7445" y="371"/>
                    <a:pt x="4509" y="1"/>
                    <a:pt x="2493" y="1"/>
                  </a:cubicBezTo>
                  <a:close/>
                </a:path>
              </a:pathLst>
            </a:custGeom>
            <a:solidFill>
              <a:srgbClr val="F77F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8"/>
            <p:cNvSpPr/>
            <p:nvPr/>
          </p:nvSpPr>
          <p:spPr>
            <a:xfrm>
              <a:off x="2640495" y="3092252"/>
              <a:ext cx="93284" cy="11522"/>
            </a:xfrm>
            <a:custGeom>
              <a:rect b="b" l="l" r="r" t="t"/>
              <a:pathLst>
                <a:path extrusionOk="0" h="518" w="4104">
                  <a:moveTo>
                    <a:pt x="842" y="1"/>
                  </a:moveTo>
                  <a:cubicBezTo>
                    <a:pt x="546" y="1"/>
                    <a:pt x="318" y="32"/>
                    <a:pt x="1" y="80"/>
                  </a:cubicBezTo>
                  <a:cubicBezTo>
                    <a:pt x="401" y="214"/>
                    <a:pt x="668" y="314"/>
                    <a:pt x="1168" y="347"/>
                  </a:cubicBezTo>
                  <a:cubicBezTo>
                    <a:pt x="1268" y="347"/>
                    <a:pt x="1402" y="381"/>
                    <a:pt x="1668" y="381"/>
                  </a:cubicBezTo>
                  <a:cubicBezTo>
                    <a:pt x="1768" y="414"/>
                    <a:pt x="1935" y="414"/>
                    <a:pt x="1935" y="414"/>
                  </a:cubicBezTo>
                  <a:cubicBezTo>
                    <a:pt x="1935" y="414"/>
                    <a:pt x="2069" y="414"/>
                    <a:pt x="2169" y="447"/>
                  </a:cubicBezTo>
                  <a:cubicBezTo>
                    <a:pt x="2536" y="481"/>
                    <a:pt x="2769" y="481"/>
                    <a:pt x="2903" y="481"/>
                  </a:cubicBezTo>
                  <a:cubicBezTo>
                    <a:pt x="3094" y="506"/>
                    <a:pt x="3251" y="517"/>
                    <a:pt x="3396" y="517"/>
                  </a:cubicBezTo>
                  <a:cubicBezTo>
                    <a:pt x="3631" y="517"/>
                    <a:pt x="3835" y="489"/>
                    <a:pt x="4103" y="447"/>
                  </a:cubicBezTo>
                  <a:cubicBezTo>
                    <a:pt x="3703" y="314"/>
                    <a:pt x="3403" y="214"/>
                    <a:pt x="2936" y="180"/>
                  </a:cubicBezTo>
                  <a:cubicBezTo>
                    <a:pt x="2803" y="147"/>
                    <a:pt x="2569" y="147"/>
                    <a:pt x="2169" y="114"/>
                  </a:cubicBezTo>
                  <a:cubicBezTo>
                    <a:pt x="2102" y="114"/>
                    <a:pt x="1969" y="80"/>
                    <a:pt x="1969" y="80"/>
                  </a:cubicBezTo>
                  <a:lnTo>
                    <a:pt x="1702" y="80"/>
                  </a:lnTo>
                  <a:cubicBezTo>
                    <a:pt x="1435" y="47"/>
                    <a:pt x="1301" y="47"/>
                    <a:pt x="1201" y="14"/>
                  </a:cubicBezTo>
                  <a:cubicBezTo>
                    <a:pt x="1067" y="5"/>
                    <a:pt x="950" y="1"/>
                    <a:pt x="842" y="1"/>
                  </a:cubicBezTo>
                  <a:close/>
                </a:path>
              </a:pathLst>
            </a:custGeom>
            <a:solidFill>
              <a:srgbClr val="E048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2626084" y="3119700"/>
              <a:ext cx="100876" cy="11744"/>
            </a:xfrm>
            <a:custGeom>
              <a:rect b="b" l="l" r="r" t="t"/>
              <a:pathLst>
                <a:path extrusionOk="0" h="528" w="4438">
                  <a:moveTo>
                    <a:pt x="842" y="1"/>
                  </a:moveTo>
                  <a:cubicBezTo>
                    <a:pt x="546" y="1"/>
                    <a:pt x="318" y="32"/>
                    <a:pt x="1" y="81"/>
                  </a:cubicBezTo>
                  <a:cubicBezTo>
                    <a:pt x="401" y="247"/>
                    <a:pt x="701" y="314"/>
                    <a:pt x="1202" y="347"/>
                  </a:cubicBezTo>
                  <a:cubicBezTo>
                    <a:pt x="1268" y="347"/>
                    <a:pt x="1402" y="381"/>
                    <a:pt x="1702" y="381"/>
                  </a:cubicBezTo>
                  <a:cubicBezTo>
                    <a:pt x="1802" y="414"/>
                    <a:pt x="2102" y="414"/>
                    <a:pt x="2102" y="414"/>
                  </a:cubicBezTo>
                  <a:cubicBezTo>
                    <a:pt x="2102" y="414"/>
                    <a:pt x="2336" y="448"/>
                    <a:pt x="2469" y="448"/>
                  </a:cubicBezTo>
                  <a:cubicBezTo>
                    <a:pt x="2869" y="481"/>
                    <a:pt x="3103" y="514"/>
                    <a:pt x="3203" y="514"/>
                  </a:cubicBezTo>
                  <a:cubicBezTo>
                    <a:pt x="3337" y="523"/>
                    <a:pt x="3457" y="527"/>
                    <a:pt x="3569" y="527"/>
                  </a:cubicBezTo>
                  <a:cubicBezTo>
                    <a:pt x="3874" y="527"/>
                    <a:pt x="4120" y="496"/>
                    <a:pt x="4437" y="448"/>
                  </a:cubicBezTo>
                  <a:cubicBezTo>
                    <a:pt x="4004" y="314"/>
                    <a:pt x="3737" y="214"/>
                    <a:pt x="3236" y="181"/>
                  </a:cubicBezTo>
                  <a:cubicBezTo>
                    <a:pt x="3103" y="181"/>
                    <a:pt x="2869" y="147"/>
                    <a:pt x="2503" y="114"/>
                  </a:cubicBezTo>
                  <a:lnTo>
                    <a:pt x="2136" y="114"/>
                  </a:lnTo>
                  <a:cubicBezTo>
                    <a:pt x="2136" y="114"/>
                    <a:pt x="1835" y="81"/>
                    <a:pt x="1735" y="81"/>
                  </a:cubicBezTo>
                  <a:cubicBezTo>
                    <a:pt x="1435" y="47"/>
                    <a:pt x="1302" y="47"/>
                    <a:pt x="1202" y="14"/>
                  </a:cubicBezTo>
                  <a:cubicBezTo>
                    <a:pt x="1068" y="5"/>
                    <a:pt x="950" y="1"/>
                    <a:pt x="842" y="1"/>
                  </a:cubicBezTo>
                  <a:close/>
                </a:path>
              </a:pathLst>
            </a:custGeom>
            <a:solidFill>
              <a:srgbClr val="E048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8"/>
            <p:cNvSpPr/>
            <p:nvPr/>
          </p:nvSpPr>
          <p:spPr>
            <a:xfrm>
              <a:off x="2648837" y="3151907"/>
              <a:ext cx="81919" cy="10409"/>
            </a:xfrm>
            <a:custGeom>
              <a:rect b="b" l="l" r="r" t="t"/>
              <a:pathLst>
                <a:path extrusionOk="0" h="468" w="3604">
                  <a:moveTo>
                    <a:pt x="501" y="0"/>
                  </a:moveTo>
                  <a:cubicBezTo>
                    <a:pt x="301" y="0"/>
                    <a:pt x="167" y="67"/>
                    <a:pt x="0" y="134"/>
                  </a:cubicBezTo>
                  <a:cubicBezTo>
                    <a:pt x="167" y="267"/>
                    <a:pt x="267" y="334"/>
                    <a:pt x="467" y="334"/>
                  </a:cubicBezTo>
                  <a:cubicBezTo>
                    <a:pt x="701" y="334"/>
                    <a:pt x="1802" y="401"/>
                    <a:pt x="1802" y="401"/>
                  </a:cubicBezTo>
                  <a:cubicBezTo>
                    <a:pt x="1802" y="401"/>
                    <a:pt x="2869" y="434"/>
                    <a:pt x="3103" y="467"/>
                  </a:cubicBezTo>
                  <a:cubicBezTo>
                    <a:pt x="3303" y="467"/>
                    <a:pt x="3436" y="401"/>
                    <a:pt x="3603" y="300"/>
                  </a:cubicBezTo>
                  <a:cubicBezTo>
                    <a:pt x="3436" y="200"/>
                    <a:pt x="3336" y="134"/>
                    <a:pt x="3136" y="134"/>
                  </a:cubicBezTo>
                  <a:cubicBezTo>
                    <a:pt x="2903" y="134"/>
                    <a:pt x="1802" y="67"/>
                    <a:pt x="1802" y="67"/>
                  </a:cubicBezTo>
                  <a:cubicBezTo>
                    <a:pt x="1802" y="67"/>
                    <a:pt x="701" y="34"/>
                    <a:pt x="501" y="0"/>
                  </a:cubicBezTo>
                  <a:close/>
                </a:path>
              </a:pathLst>
            </a:custGeom>
            <a:solidFill>
              <a:srgbClr val="E048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8"/>
            <p:cNvSpPr/>
            <p:nvPr/>
          </p:nvSpPr>
          <p:spPr>
            <a:xfrm>
              <a:off x="2711778" y="3010198"/>
              <a:ext cx="194114" cy="79406"/>
            </a:xfrm>
            <a:custGeom>
              <a:rect b="b" l="l" r="r" t="t"/>
              <a:pathLst>
                <a:path extrusionOk="0" h="3570" w="8540">
                  <a:moveTo>
                    <a:pt x="634" y="0"/>
                  </a:moveTo>
                  <a:cubicBezTo>
                    <a:pt x="634" y="0"/>
                    <a:pt x="0" y="967"/>
                    <a:pt x="2168" y="2135"/>
                  </a:cubicBezTo>
                  <a:cubicBezTo>
                    <a:pt x="4370" y="3302"/>
                    <a:pt x="5838" y="3569"/>
                    <a:pt x="5838" y="3569"/>
                  </a:cubicBezTo>
                  <a:lnTo>
                    <a:pt x="8540" y="2869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F77F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2597285" y="3065827"/>
              <a:ext cx="81896" cy="30116"/>
            </a:xfrm>
            <a:custGeom>
              <a:rect b="b" l="l" r="r" t="t"/>
              <a:pathLst>
                <a:path extrusionOk="0" h="1354" w="3603">
                  <a:moveTo>
                    <a:pt x="1668" y="1"/>
                  </a:moveTo>
                  <a:cubicBezTo>
                    <a:pt x="1501" y="1"/>
                    <a:pt x="1234" y="1"/>
                    <a:pt x="1001" y="34"/>
                  </a:cubicBezTo>
                  <a:cubicBezTo>
                    <a:pt x="767" y="34"/>
                    <a:pt x="601" y="68"/>
                    <a:pt x="601" y="68"/>
                  </a:cubicBezTo>
                  <a:cubicBezTo>
                    <a:pt x="601" y="68"/>
                    <a:pt x="534" y="101"/>
                    <a:pt x="467" y="101"/>
                  </a:cubicBezTo>
                  <a:cubicBezTo>
                    <a:pt x="367" y="134"/>
                    <a:pt x="234" y="168"/>
                    <a:pt x="100" y="301"/>
                  </a:cubicBezTo>
                  <a:cubicBezTo>
                    <a:pt x="67" y="334"/>
                    <a:pt x="34" y="401"/>
                    <a:pt x="34" y="434"/>
                  </a:cubicBezTo>
                  <a:cubicBezTo>
                    <a:pt x="0" y="501"/>
                    <a:pt x="0" y="568"/>
                    <a:pt x="0" y="601"/>
                  </a:cubicBezTo>
                  <a:cubicBezTo>
                    <a:pt x="34" y="701"/>
                    <a:pt x="100" y="801"/>
                    <a:pt x="167" y="868"/>
                  </a:cubicBezTo>
                  <a:cubicBezTo>
                    <a:pt x="267" y="968"/>
                    <a:pt x="400" y="1035"/>
                    <a:pt x="467" y="1068"/>
                  </a:cubicBezTo>
                  <a:cubicBezTo>
                    <a:pt x="767" y="1202"/>
                    <a:pt x="901" y="1235"/>
                    <a:pt x="968" y="1235"/>
                  </a:cubicBezTo>
                  <a:cubicBezTo>
                    <a:pt x="1301" y="1324"/>
                    <a:pt x="1546" y="1354"/>
                    <a:pt x="1800" y="1354"/>
                  </a:cubicBezTo>
                  <a:cubicBezTo>
                    <a:pt x="1927" y="1354"/>
                    <a:pt x="2057" y="1346"/>
                    <a:pt x="2202" y="1335"/>
                  </a:cubicBezTo>
                  <a:cubicBezTo>
                    <a:pt x="1801" y="1168"/>
                    <a:pt x="1535" y="1068"/>
                    <a:pt x="1068" y="935"/>
                  </a:cubicBezTo>
                  <a:cubicBezTo>
                    <a:pt x="1001" y="901"/>
                    <a:pt x="867" y="868"/>
                    <a:pt x="601" y="768"/>
                  </a:cubicBezTo>
                  <a:cubicBezTo>
                    <a:pt x="534" y="735"/>
                    <a:pt x="434" y="701"/>
                    <a:pt x="400" y="635"/>
                  </a:cubicBezTo>
                  <a:cubicBezTo>
                    <a:pt x="334" y="568"/>
                    <a:pt x="334" y="535"/>
                    <a:pt x="334" y="535"/>
                  </a:cubicBezTo>
                  <a:cubicBezTo>
                    <a:pt x="367" y="468"/>
                    <a:pt x="467" y="434"/>
                    <a:pt x="534" y="434"/>
                  </a:cubicBezTo>
                  <a:cubicBezTo>
                    <a:pt x="601" y="401"/>
                    <a:pt x="667" y="401"/>
                    <a:pt x="667" y="401"/>
                  </a:cubicBezTo>
                  <a:cubicBezTo>
                    <a:pt x="667" y="401"/>
                    <a:pt x="801" y="368"/>
                    <a:pt x="1034" y="368"/>
                  </a:cubicBezTo>
                  <a:cubicBezTo>
                    <a:pt x="1234" y="334"/>
                    <a:pt x="1501" y="334"/>
                    <a:pt x="1668" y="334"/>
                  </a:cubicBezTo>
                  <a:cubicBezTo>
                    <a:pt x="2068" y="334"/>
                    <a:pt x="2302" y="368"/>
                    <a:pt x="2402" y="368"/>
                  </a:cubicBezTo>
                  <a:cubicBezTo>
                    <a:pt x="2902" y="368"/>
                    <a:pt x="3202" y="334"/>
                    <a:pt x="3603" y="301"/>
                  </a:cubicBezTo>
                  <a:cubicBezTo>
                    <a:pt x="3202" y="134"/>
                    <a:pt x="2936" y="68"/>
                    <a:pt x="2435" y="34"/>
                  </a:cubicBezTo>
                  <a:cubicBezTo>
                    <a:pt x="2302" y="34"/>
                    <a:pt x="2068" y="1"/>
                    <a:pt x="1668" y="1"/>
                  </a:cubicBezTo>
                  <a:close/>
                </a:path>
              </a:pathLst>
            </a:custGeom>
            <a:solidFill>
              <a:srgbClr val="E048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2585147" y="3092808"/>
              <a:ext cx="47028" cy="30850"/>
            </a:xfrm>
            <a:custGeom>
              <a:rect b="b" l="l" r="r" t="t"/>
              <a:pathLst>
                <a:path extrusionOk="0" h="1387" w="2069">
                  <a:moveTo>
                    <a:pt x="1369" y="1"/>
                  </a:moveTo>
                  <a:cubicBezTo>
                    <a:pt x="1190" y="1"/>
                    <a:pt x="1000" y="27"/>
                    <a:pt x="768" y="89"/>
                  </a:cubicBezTo>
                  <a:cubicBezTo>
                    <a:pt x="701" y="122"/>
                    <a:pt x="534" y="122"/>
                    <a:pt x="267" y="322"/>
                  </a:cubicBezTo>
                  <a:cubicBezTo>
                    <a:pt x="234" y="356"/>
                    <a:pt x="167" y="422"/>
                    <a:pt x="134" y="456"/>
                  </a:cubicBezTo>
                  <a:cubicBezTo>
                    <a:pt x="101" y="522"/>
                    <a:pt x="67" y="556"/>
                    <a:pt x="67" y="556"/>
                  </a:cubicBezTo>
                  <a:cubicBezTo>
                    <a:pt x="67" y="556"/>
                    <a:pt x="0" y="789"/>
                    <a:pt x="101" y="889"/>
                  </a:cubicBezTo>
                  <a:cubicBezTo>
                    <a:pt x="267" y="1156"/>
                    <a:pt x="434" y="1156"/>
                    <a:pt x="568" y="1223"/>
                  </a:cubicBezTo>
                  <a:cubicBezTo>
                    <a:pt x="701" y="1290"/>
                    <a:pt x="768" y="1290"/>
                    <a:pt x="834" y="1323"/>
                  </a:cubicBezTo>
                  <a:cubicBezTo>
                    <a:pt x="1060" y="1368"/>
                    <a:pt x="1245" y="1386"/>
                    <a:pt x="1420" y="1386"/>
                  </a:cubicBezTo>
                  <a:cubicBezTo>
                    <a:pt x="1633" y="1386"/>
                    <a:pt x="1831" y="1360"/>
                    <a:pt x="2069" y="1323"/>
                  </a:cubicBezTo>
                  <a:cubicBezTo>
                    <a:pt x="1668" y="1190"/>
                    <a:pt x="1368" y="1089"/>
                    <a:pt x="901" y="989"/>
                  </a:cubicBezTo>
                  <a:cubicBezTo>
                    <a:pt x="868" y="989"/>
                    <a:pt x="768" y="956"/>
                    <a:pt x="668" y="923"/>
                  </a:cubicBezTo>
                  <a:cubicBezTo>
                    <a:pt x="568" y="889"/>
                    <a:pt x="401" y="823"/>
                    <a:pt x="367" y="756"/>
                  </a:cubicBezTo>
                  <a:cubicBezTo>
                    <a:pt x="367" y="723"/>
                    <a:pt x="367" y="689"/>
                    <a:pt x="367" y="689"/>
                  </a:cubicBezTo>
                  <a:cubicBezTo>
                    <a:pt x="367" y="689"/>
                    <a:pt x="367" y="656"/>
                    <a:pt x="401" y="656"/>
                  </a:cubicBezTo>
                  <a:cubicBezTo>
                    <a:pt x="434" y="622"/>
                    <a:pt x="434" y="589"/>
                    <a:pt x="467" y="589"/>
                  </a:cubicBezTo>
                  <a:cubicBezTo>
                    <a:pt x="634" y="456"/>
                    <a:pt x="801" y="422"/>
                    <a:pt x="868" y="389"/>
                  </a:cubicBezTo>
                  <a:cubicBezTo>
                    <a:pt x="1335" y="256"/>
                    <a:pt x="1602" y="189"/>
                    <a:pt x="2002" y="89"/>
                  </a:cubicBezTo>
                  <a:cubicBezTo>
                    <a:pt x="1770" y="35"/>
                    <a:pt x="1576" y="1"/>
                    <a:pt x="1369" y="1"/>
                  </a:cubicBezTo>
                  <a:close/>
                </a:path>
              </a:pathLst>
            </a:custGeom>
            <a:solidFill>
              <a:srgbClr val="E048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8"/>
            <p:cNvSpPr/>
            <p:nvPr/>
          </p:nvSpPr>
          <p:spPr>
            <a:xfrm>
              <a:off x="2587420" y="3120745"/>
              <a:ext cx="72804" cy="35632"/>
            </a:xfrm>
            <a:custGeom>
              <a:rect b="b" l="l" r="r" t="t"/>
              <a:pathLst>
                <a:path extrusionOk="0" h="1602" w="3203">
                  <a:moveTo>
                    <a:pt x="935" y="0"/>
                  </a:moveTo>
                  <a:cubicBezTo>
                    <a:pt x="734" y="0"/>
                    <a:pt x="534" y="0"/>
                    <a:pt x="267" y="167"/>
                  </a:cubicBezTo>
                  <a:cubicBezTo>
                    <a:pt x="234" y="200"/>
                    <a:pt x="167" y="267"/>
                    <a:pt x="101" y="334"/>
                  </a:cubicBezTo>
                  <a:cubicBezTo>
                    <a:pt x="67" y="401"/>
                    <a:pt x="34" y="467"/>
                    <a:pt x="1" y="534"/>
                  </a:cubicBezTo>
                  <a:cubicBezTo>
                    <a:pt x="1" y="567"/>
                    <a:pt x="1" y="634"/>
                    <a:pt x="1" y="701"/>
                  </a:cubicBezTo>
                  <a:cubicBezTo>
                    <a:pt x="34" y="767"/>
                    <a:pt x="67" y="801"/>
                    <a:pt x="101" y="834"/>
                  </a:cubicBezTo>
                  <a:cubicBezTo>
                    <a:pt x="201" y="968"/>
                    <a:pt x="334" y="1034"/>
                    <a:pt x="468" y="1101"/>
                  </a:cubicBezTo>
                  <a:cubicBezTo>
                    <a:pt x="601" y="1168"/>
                    <a:pt x="701" y="1201"/>
                    <a:pt x="701" y="1201"/>
                  </a:cubicBezTo>
                  <a:cubicBezTo>
                    <a:pt x="701" y="1201"/>
                    <a:pt x="1035" y="1301"/>
                    <a:pt x="1235" y="1368"/>
                  </a:cubicBezTo>
                  <a:cubicBezTo>
                    <a:pt x="1635" y="1468"/>
                    <a:pt x="1869" y="1501"/>
                    <a:pt x="1969" y="1535"/>
                  </a:cubicBezTo>
                  <a:cubicBezTo>
                    <a:pt x="2219" y="1585"/>
                    <a:pt x="2419" y="1601"/>
                    <a:pt x="2611" y="1601"/>
                  </a:cubicBezTo>
                  <a:cubicBezTo>
                    <a:pt x="2803" y="1601"/>
                    <a:pt x="2986" y="1585"/>
                    <a:pt x="3203" y="1568"/>
                  </a:cubicBezTo>
                  <a:cubicBezTo>
                    <a:pt x="2803" y="1401"/>
                    <a:pt x="2536" y="1301"/>
                    <a:pt x="2035" y="1201"/>
                  </a:cubicBezTo>
                  <a:cubicBezTo>
                    <a:pt x="1935" y="1168"/>
                    <a:pt x="1702" y="1134"/>
                    <a:pt x="1335" y="1034"/>
                  </a:cubicBezTo>
                  <a:cubicBezTo>
                    <a:pt x="1135" y="1001"/>
                    <a:pt x="801" y="868"/>
                    <a:pt x="801" y="868"/>
                  </a:cubicBezTo>
                  <a:cubicBezTo>
                    <a:pt x="801" y="868"/>
                    <a:pt x="701" y="834"/>
                    <a:pt x="601" y="801"/>
                  </a:cubicBezTo>
                  <a:cubicBezTo>
                    <a:pt x="501" y="734"/>
                    <a:pt x="367" y="667"/>
                    <a:pt x="334" y="634"/>
                  </a:cubicBezTo>
                  <a:cubicBezTo>
                    <a:pt x="334" y="617"/>
                    <a:pt x="334" y="617"/>
                    <a:pt x="334" y="617"/>
                  </a:cubicBezTo>
                  <a:cubicBezTo>
                    <a:pt x="334" y="617"/>
                    <a:pt x="334" y="617"/>
                    <a:pt x="334" y="601"/>
                  </a:cubicBezTo>
                  <a:cubicBezTo>
                    <a:pt x="334" y="567"/>
                    <a:pt x="367" y="534"/>
                    <a:pt x="367" y="534"/>
                  </a:cubicBezTo>
                  <a:cubicBezTo>
                    <a:pt x="401" y="501"/>
                    <a:pt x="434" y="467"/>
                    <a:pt x="434" y="434"/>
                  </a:cubicBezTo>
                  <a:cubicBezTo>
                    <a:pt x="601" y="334"/>
                    <a:pt x="801" y="300"/>
                    <a:pt x="968" y="234"/>
                  </a:cubicBezTo>
                  <a:cubicBezTo>
                    <a:pt x="1135" y="167"/>
                    <a:pt x="1301" y="134"/>
                    <a:pt x="1502" y="67"/>
                  </a:cubicBezTo>
                  <a:cubicBezTo>
                    <a:pt x="1301" y="34"/>
                    <a:pt x="1135" y="0"/>
                    <a:pt x="935" y="0"/>
                  </a:cubicBezTo>
                  <a:close/>
                </a:path>
              </a:pathLst>
            </a:custGeom>
            <a:solidFill>
              <a:srgbClr val="E048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8"/>
            <p:cNvSpPr/>
            <p:nvPr/>
          </p:nvSpPr>
          <p:spPr>
            <a:xfrm>
              <a:off x="2598785" y="3151329"/>
              <a:ext cx="65235" cy="37367"/>
            </a:xfrm>
            <a:custGeom>
              <a:rect b="b" l="l" r="r" t="t"/>
              <a:pathLst>
                <a:path extrusionOk="0" h="1680" w="2870">
                  <a:moveTo>
                    <a:pt x="1353" y="0"/>
                  </a:moveTo>
                  <a:cubicBezTo>
                    <a:pt x="1238" y="0"/>
                    <a:pt x="1111" y="8"/>
                    <a:pt x="968" y="26"/>
                  </a:cubicBezTo>
                  <a:cubicBezTo>
                    <a:pt x="902" y="60"/>
                    <a:pt x="835" y="60"/>
                    <a:pt x="701" y="93"/>
                  </a:cubicBezTo>
                  <a:cubicBezTo>
                    <a:pt x="568" y="126"/>
                    <a:pt x="401" y="160"/>
                    <a:pt x="201" y="293"/>
                  </a:cubicBezTo>
                  <a:cubicBezTo>
                    <a:pt x="168" y="326"/>
                    <a:pt x="134" y="360"/>
                    <a:pt x="101" y="393"/>
                  </a:cubicBezTo>
                  <a:cubicBezTo>
                    <a:pt x="68" y="460"/>
                    <a:pt x="34" y="493"/>
                    <a:pt x="34" y="593"/>
                  </a:cubicBezTo>
                  <a:cubicBezTo>
                    <a:pt x="1" y="660"/>
                    <a:pt x="34" y="727"/>
                    <a:pt x="68" y="793"/>
                  </a:cubicBezTo>
                  <a:cubicBezTo>
                    <a:pt x="101" y="860"/>
                    <a:pt x="134" y="894"/>
                    <a:pt x="168" y="927"/>
                  </a:cubicBezTo>
                  <a:cubicBezTo>
                    <a:pt x="301" y="1060"/>
                    <a:pt x="401" y="1094"/>
                    <a:pt x="401" y="1094"/>
                  </a:cubicBezTo>
                  <a:cubicBezTo>
                    <a:pt x="401" y="1127"/>
                    <a:pt x="935" y="1361"/>
                    <a:pt x="1135" y="1394"/>
                  </a:cubicBezTo>
                  <a:cubicBezTo>
                    <a:pt x="1435" y="1494"/>
                    <a:pt x="1569" y="1527"/>
                    <a:pt x="1635" y="1561"/>
                  </a:cubicBezTo>
                  <a:cubicBezTo>
                    <a:pt x="1969" y="1650"/>
                    <a:pt x="2214" y="1679"/>
                    <a:pt x="2468" y="1679"/>
                  </a:cubicBezTo>
                  <a:cubicBezTo>
                    <a:pt x="2595" y="1679"/>
                    <a:pt x="2725" y="1672"/>
                    <a:pt x="2870" y="1661"/>
                  </a:cubicBezTo>
                  <a:cubicBezTo>
                    <a:pt x="2469" y="1494"/>
                    <a:pt x="2202" y="1361"/>
                    <a:pt x="1735" y="1227"/>
                  </a:cubicBezTo>
                  <a:cubicBezTo>
                    <a:pt x="1635" y="1227"/>
                    <a:pt x="1502" y="1194"/>
                    <a:pt x="1235" y="1094"/>
                  </a:cubicBezTo>
                  <a:cubicBezTo>
                    <a:pt x="1035" y="1027"/>
                    <a:pt x="568" y="827"/>
                    <a:pt x="568" y="827"/>
                  </a:cubicBezTo>
                  <a:cubicBezTo>
                    <a:pt x="568" y="827"/>
                    <a:pt x="468" y="760"/>
                    <a:pt x="401" y="693"/>
                  </a:cubicBezTo>
                  <a:cubicBezTo>
                    <a:pt x="368" y="660"/>
                    <a:pt x="334" y="627"/>
                    <a:pt x="368" y="627"/>
                  </a:cubicBezTo>
                  <a:cubicBezTo>
                    <a:pt x="334" y="627"/>
                    <a:pt x="368" y="627"/>
                    <a:pt x="368" y="593"/>
                  </a:cubicBezTo>
                  <a:cubicBezTo>
                    <a:pt x="368" y="593"/>
                    <a:pt x="401" y="560"/>
                    <a:pt x="401" y="560"/>
                  </a:cubicBezTo>
                  <a:cubicBezTo>
                    <a:pt x="535" y="493"/>
                    <a:pt x="668" y="427"/>
                    <a:pt x="768" y="427"/>
                  </a:cubicBezTo>
                  <a:cubicBezTo>
                    <a:pt x="902" y="393"/>
                    <a:pt x="968" y="360"/>
                    <a:pt x="1035" y="360"/>
                  </a:cubicBezTo>
                  <a:cubicBezTo>
                    <a:pt x="1502" y="293"/>
                    <a:pt x="1769" y="260"/>
                    <a:pt x="2202" y="160"/>
                  </a:cubicBezTo>
                  <a:cubicBezTo>
                    <a:pt x="1909" y="62"/>
                    <a:pt x="1670" y="0"/>
                    <a:pt x="1353" y="0"/>
                  </a:cubicBezTo>
                  <a:close/>
                </a:path>
              </a:pathLst>
            </a:custGeom>
            <a:solidFill>
              <a:srgbClr val="E048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8"/>
            <p:cNvSpPr/>
            <p:nvPr/>
          </p:nvSpPr>
          <p:spPr>
            <a:xfrm>
              <a:off x="2881619" y="2557110"/>
              <a:ext cx="1163685" cy="656376"/>
            </a:xfrm>
            <a:custGeom>
              <a:rect b="b" l="l" r="r" t="t"/>
              <a:pathLst>
                <a:path extrusionOk="0" h="29510" w="51196">
                  <a:moveTo>
                    <a:pt x="43633" y="0"/>
                  </a:moveTo>
                  <a:cubicBezTo>
                    <a:pt x="41277" y="0"/>
                    <a:pt x="38519" y="992"/>
                    <a:pt x="35992" y="3325"/>
                  </a:cubicBezTo>
                  <a:cubicBezTo>
                    <a:pt x="28654" y="10163"/>
                    <a:pt x="20081" y="14032"/>
                    <a:pt x="20081" y="14032"/>
                  </a:cubicBezTo>
                  <a:lnTo>
                    <a:pt x="0" y="21237"/>
                  </a:lnTo>
                  <a:lnTo>
                    <a:pt x="2969" y="29510"/>
                  </a:lnTo>
                  <a:cubicBezTo>
                    <a:pt x="2969" y="29510"/>
                    <a:pt x="27420" y="25707"/>
                    <a:pt x="31623" y="24106"/>
                  </a:cubicBezTo>
                  <a:cubicBezTo>
                    <a:pt x="34925" y="22872"/>
                    <a:pt x="43865" y="15833"/>
                    <a:pt x="48301" y="8495"/>
                  </a:cubicBezTo>
                  <a:cubicBezTo>
                    <a:pt x="51195" y="3649"/>
                    <a:pt x="48152" y="0"/>
                    <a:pt x="436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8"/>
            <p:cNvSpPr/>
            <p:nvPr/>
          </p:nvSpPr>
          <p:spPr>
            <a:xfrm>
              <a:off x="2973358" y="2788347"/>
              <a:ext cx="1028146" cy="423052"/>
            </a:xfrm>
            <a:custGeom>
              <a:rect b="b" l="l" r="r" t="t"/>
              <a:pathLst>
                <a:path extrusionOk="0" h="19020" w="45233">
                  <a:moveTo>
                    <a:pt x="45233" y="0"/>
                  </a:moveTo>
                  <a:cubicBezTo>
                    <a:pt x="44866" y="200"/>
                    <a:pt x="44599" y="334"/>
                    <a:pt x="44232" y="667"/>
                  </a:cubicBezTo>
                  <a:cubicBezTo>
                    <a:pt x="44132" y="734"/>
                    <a:pt x="43898" y="901"/>
                    <a:pt x="43665" y="1134"/>
                  </a:cubicBezTo>
                  <a:cubicBezTo>
                    <a:pt x="42531" y="2068"/>
                    <a:pt x="41330" y="3102"/>
                    <a:pt x="40062" y="4170"/>
                  </a:cubicBezTo>
                  <a:lnTo>
                    <a:pt x="40029" y="4203"/>
                  </a:lnTo>
                  <a:cubicBezTo>
                    <a:pt x="40029" y="4203"/>
                    <a:pt x="39996" y="4237"/>
                    <a:pt x="39996" y="4237"/>
                  </a:cubicBezTo>
                  <a:lnTo>
                    <a:pt x="39929" y="4303"/>
                  </a:lnTo>
                  <a:lnTo>
                    <a:pt x="39829" y="4437"/>
                  </a:lnTo>
                  <a:lnTo>
                    <a:pt x="39662" y="4670"/>
                  </a:lnTo>
                  <a:lnTo>
                    <a:pt x="39262" y="5171"/>
                  </a:lnTo>
                  <a:cubicBezTo>
                    <a:pt x="38995" y="5471"/>
                    <a:pt x="38728" y="5804"/>
                    <a:pt x="38461" y="6105"/>
                  </a:cubicBezTo>
                  <a:cubicBezTo>
                    <a:pt x="38161" y="6438"/>
                    <a:pt x="37861" y="6738"/>
                    <a:pt x="37594" y="7039"/>
                  </a:cubicBezTo>
                  <a:cubicBezTo>
                    <a:pt x="37294" y="7339"/>
                    <a:pt x="36993" y="7606"/>
                    <a:pt x="36693" y="7906"/>
                  </a:cubicBezTo>
                  <a:cubicBezTo>
                    <a:pt x="35492" y="9040"/>
                    <a:pt x="34191" y="10007"/>
                    <a:pt x="32890" y="10808"/>
                  </a:cubicBezTo>
                  <a:cubicBezTo>
                    <a:pt x="31623" y="11575"/>
                    <a:pt x="30389" y="12209"/>
                    <a:pt x="29321" y="12709"/>
                  </a:cubicBezTo>
                  <a:cubicBezTo>
                    <a:pt x="28287" y="13210"/>
                    <a:pt x="27420" y="13643"/>
                    <a:pt x="26786" y="13877"/>
                  </a:cubicBezTo>
                  <a:cubicBezTo>
                    <a:pt x="26486" y="14010"/>
                    <a:pt x="26219" y="14077"/>
                    <a:pt x="26052" y="14144"/>
                  </a:cubicBezTo>
                  <a:cubicBezTo>
                    <a:pt x="25885" y="14177"/>
                    <a:pt x="25819" y="14210"/>
                    <a:pt x="25819" y="14210"/>
                  </a:cubicBezTo>
                  <a:cubicBezTo>
                    <a:pt x="25819" y="14210"/>
                    <a:pt x="25719" y="14244"/>
                    <a:pt x="25552" y="14277"/>
                  </a:cubicBezTo>
                  <a:cubicBezTo>
                    <a:pt x="25385" y="14344"/>
                    <a:pt x="25118" y="14411"/>
                    <a:pt x="24818" y="14511"/>
                  </a:cubicBezTo>
                  <a:cubicBezTo>
                    <a:pt x="24151" y="14677"/>
                    <a:pt x="23217" y="14911"/>
                    <a:pt x="22083" y="15178"/>
                  </a:cubicBezTo>
                  <a:cubicBezTo>
                    <a:pt x="19781" y="15678"/>
                    <a:pt x="16646" y="16245"/>
                    <a:pt x="13377" y="16812"/>
                  </a:cubicBezTo>
                  <a:cubicBezTo>
                    <a:pt x="10074" y="17346"/>
                    <a:pt x="6638" y="17880"/>
                    <a:pt x="3703" y="18313"/>
                  </a:cubicBezTo>
                  <a:cubicBezTo>
                    <a:pt x="2569" y="18447"/>
                    <a:pt x="1635" y="18580"/>
                    <a:pt x="1168" y="18647"/>
                  </a:cubicBezTo>
                  <a:cubicBezTo>
                    <a:pt x="667" y="18714"/>
                    <a:pt x="401" y="18814"/>
                    <a:pt x="0" y="18981"/>
                  </a:cubicBezTo>
                  <a:cubicBezTo>
                    <a:pt x="251" y="19000"/>
                    <a:pt x="457" y="19019"/>
                    <a:pt x="676" y="19019"/>
                  </a:cubicBezTo>
                  <a:cubicBezTo>
                    <a:pt x="836" y="19019"/>
                    <a:pt x="1004" y="19009"/>
                    <a:pt x="1201" y="18981"/>
                  </a:cubicBezTo>
                  <a:cubicBezTo>
                    <a:pt x="1668" y="18914"/>
                    <a:pt x="2602" y="18780"/>
                    <a:pt x="3736" y="18614"/>
                  </a:cubicBezTo>
                  <a:cubicBezTo>
                    <a:pt x="6672" y="18213"/>
                    <a:pt x="10108" y="17680"/>
                    <a:pt x="13410" y="17146"/>
                  </a:cubicBezTo>
                  <a:cubicBezTo>
                    <a:pt x="16712" y="16579"/>
                    <a:pt x="19848" y="15978"/>
                    <a:pt x="22149" y="15478"/>
                  </a:cubicBezTo>
                  <a:cubicBezTo>
                    <a:pt x="23284" y="15244"/>
                    <a:pt x="24218" y="14978"/>
                    <a:pt x="24885" y="14811"/>
                  </a:cubicBezTo>
                  <a:cubicBezTo>
                    <a:pt x="25218" y="14744"/>
                    <a:pt x="25452" y="14644"/>
                    <a:pt x="25652" y="14611"/>
                  </a:cubicBezTo>
                  <a:cubicBezTo>
                    <a:pt x="25819" y="14544"/>
                    <a:pt x="25885" y="14511"/>
                    <a:pt x="25885" y="14511"/>
                  </a:cubicBezTo>
                  <a:cubicBezTo>
                    <a:pt x="25885" y="14511"/>
                    <a:pt x="25986" y="14477"/>
                    <a:pt x="26152" y="14444"/>
                  </a:cubicBezTo>
                  <a:cubicBezTo>
                    <a:pt x="26352" y="14377"/>
                    <a:pt x="26586" y="14310"/>
                    <a:pt x="26920" y="14177"/>
                  </a:cubicBezTo>
                  <a:cubicBezTo>
                    <a:pt x="27553" y="13944"/>
                    <a:pt x="28421" y="13510"/>
                    <a:pt x="29488" y="13010"/>
                  </a:cubicBezTo>
                  <a:cubicBezTo>
                    <a:pt x="30522" y="12476"/>
                    <a:pt x="31790" y="11875"/>
                    <a:pt x="33091" y="11075"/>
                  </a:cubicBezTo>
                  <a:cubicBezTo>
                    <a:pt x="34358" y="10274"/>
                    <a:pt x="35692" y="9307"/>
                    <a:pt x="36927" y="8139"/>
                  </a:cubicBezTo>
                  <a:cubicBezTo>
                    <a:pt x="37227" y="7839"/>
                    <a:pt x="37527" y="7572"/>
                    <a:pt x="37827" y="7272"/>
                  </a:cubicBezTo>
                  <a:cubicBezTo>
                    <a:pt x="38128" y="6939"/>
                    <a:pt x="38428" y="6638"/>
                    <a:pt x="38695" y="6338"/>
                  </a:cubicBezTo>
                  <a:cubicBezTo>
                    <a:pt x="38961" y="6005"/>
                    <a:pt x="39262" y="5704"/>
                    <a:pt x="39529" y="5371"/>
                  </a:cubicBezTo>
                  <a:lnTo>
                    <a:pt x="39895" y="4870"/>
                  </a:lnTo>
                  <a:lnTo>
                    <a:pt x="40096" y="4637"/>
                  </a:lnTo>
                  <a:lnTo>
                    <a:pt x="40196" y="4503"/>
                  </a:lnTo>
                  <a:lnTo>
                    <a:pt x="40262" y="4437"/>
                  </a:lnTo>
                  <a:lnTo>
                    <a:pt x="40296" y="4403"/>
                  </a:lnTo>
                  <a:cubicBezTo>
                    <a:pt x="41530" y="3369"/>
                    <a:pt x="42764" y="2335"/>
                    <a:pt x="43865" y="1368"/>
                  </a:cubicBezTo>
                  <a:cubicBezTo>
                    <a:pt x="44132" y="1168"/>
                    <a:pt x="44332" y="1001"/>
                    <a:pt x="44432" y="901"/>
                  </a:cubicBezTo>
                  <a:cubicBezTo>
                    <a:pt x="44799" y="567"/>
                    <a:pt x="44999" y="367"/>
                    <a:pt x="45233" y="0"/>
                  </a:cubicBezTo>
                  <a:close/>
                </a:path>
              </a:pathLst>
            </a:custGeom>
            <a:solidFill>
              <a:srgbClr val="9294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8"/>
            <p:cNvSpPr/>
            <p:nvPr/>
          </p:nvSpPr>
          <p:spPr>
            <a:xfrm>
              <a:off x="3600397" y="2663698"/>
              <a:ext cx="6842" cy="64570"/>
            </a:xfrm>
            <a:custGeom>
              <a:rect b="b" l="l" r="r" t="t"/>
              <a:pathLst>
                <a:path extrusionOk="0" h="2903" w="301">
                  <a:moveTo>
                    <a:pt x="134" y="0"/>
                  </a:moveTo>
                  <a:cubicBezTo>
                    <a:pt x="34" y="134"/>
                    <a:pt x="1" y="234"/>
                    <a:pt x="1" y="367"/>
                  </a:cubicBezTo>
                  <a:lnTo>
                    <a:pt x="1" y="1435"/>
                  </a:lnTo>
                  <a:lnTo>
                    <a:pt x="1" y="2502"/>
                  </a:lnTo>
                  <a:cubicBezTo>
                    <a:pt x="1" y="2669"/>
                    <a:pt x="34" y="2769"/>
                    <a:pt x="134" y="2902"/>
                  </a:cubicBezTo>
                  <a:cubicBezTo>
                    <a:pt x="268" y="2769"/>
                    <a:pt x="301" y="2669"/>
                    <a:pt x="301" y="2502"/>
                  </a:cubicBezTo>
                  <a:lnTo>
                    <a:pt x="301" y="1435"/>
                  </a:lnTo>
                  <a:lnTo>
                    <a:pt x="301" y="367"/>
                  </a:lnTo>
                  <a:cubicBezTo>
                    <a:pt x="301" y="234"/>
                    <a:pt x="268" y="134"/>
                    <a:pt x="134" y="0"/>
                  </a:cubicBezTo>
                  <a:close/>
                </a:path>
              </a:pathLst>
            </a:custGeom>
            <a:solidFill>
              <a:srgbClr val="9294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8"/>
            <p:cNvSpPr/>
            <p:nvPr/>
          </p:nvSpPr>
          <p:spPr>
            <a:xfrm>
              <a:off x="3387346" y="2682248"/>
              <a:ext cx="282829" cy="160279"/>
            </a:xfrm>
            <a:custGeom>
              <a:rect b="b" l="l" r="r" t="t"/>
              <a:pathLst>
                <a:path extrusionOk="0" h="7206" w="12443">
                  <a:moveTo>
                    <a:pt x="12443" y="0"/>
                  </a:moveTo>
                  <a:lnTo>
                    <a:pt x="12443" y="0"/>
                  </a:lnTo>
                  <a:cubicBezTo>
                    <a:pt x="12042" y="167"/>
                    <a:pt x="11775" y="300"/>
                    <a:pt x="11375" y="601"/>
                  </a:cubicBezTo>
                  <a:cubicBezTo>
                    <a:pt x="11275" y="701"/>
                    <a:pt x="11042" y="834"/>
                    <a:pt x="10775" y="1034"/>
                  </a:cubicBezTo>
                  <a:cubicBezTo>
                    <a:pt x="10241" y="1435"/>
                    <a:pt x="9607" y="1868"/>
                    <a:pt x="8973" y="2302"/>
                  </a:cubicBezTo>
                  <a:cubicBezTo>
                    <a:pt x="7706" y="3136"/>
                    <a:pt x="6505" y="3836"/>
                    <a:pt x="6505" y="3836"/>
                  </a:cubicBezTo>
                  <a:cubicBezTo>
                    <a:pt x="6505" y="3836"/>
                    <a:pt x="5304" y="4537"/>
                    <a:pt x="3936" y="5204"/>
                  </a:cubicBezTo>
                  <a:cubicBezTo>
                    <a:pt x="3269" y="5571"/>
                    <a:pt x="2535" y="5904"/>
                    <a:pt x="1935" y="6205"/>
                  </a:cubicBezTo>
                  <a:cubicBezTo>
                    <a:pt x="1535" y="6371"/>
                    <a:pt x="1201" y="6505"/>
                    <a:pt x="1034" y="6605"/>
                  </a:cubicBezTo>
                  <a:cubicBezTo>
                    <a:pt x="601" y="6805"/>
                    <a:pt x="367" y="6972"/>
                    <a:pt x="0" y="7205"/>
                  </a:cubicBezTo>
                  <a:cubicBezTo>
                    <a:pt x="434" y="7139"/>
                    <a:pt x="734" y="7105"/>
                    <a:pt x="1168" y="6905"/>
                  </a:cubicBezTo>
                  <a:cubicBezTo>
                    <a:pt x="1335" y="6805"/>
                    <a:pt x="1668" y="6672"/>
                    <a:pt x="2068" y="6505"/>
                  </a:cubicBezTo>
                  <a:cubicBezTo>
                    <a:pt x="2702" y="6205"/>
                    <a:pt x="3403" y="5838"/>
                    <a:pt x="4103" y="5504"/>
                  </a:cubicBezTo>
                  <a:cubicBezTo>
                    <a:pt x="5438" y="4804"/>
                    <a:pt x="6638" y="4103"/>
                    <a:pt x="6638" y="4103"/>
                  </a:cubicBezTo>
                  <a:cubicBezTo>
                    <a:pt x="6638" y="4103"/>
                    <a:pt x="7873" y="3403"/>
                    <a:pt x="9140" y="2569"/>
                  </a:cubicBezTo>
                  <a:cubicBezTo>
                    <a:pt x="9774" y="2135"/>
                    <a:pt x="10441" y="1701"/>
                    <a:pt x="10975" y="1301"/>
                  </a:cubicBezTo>
                  <a:cubicBezTo>
                    <a:pt x="11242" y="1101"/>
                    <a:pt x="11475" y="934"/>
                    <a:pt x="11575" y="867"/>
                  </a:cubicBezTo>
                  <a:cubicBezTo>
                    <a:pt x="11976" y="567"/>
                    <a:pt x="12176" y="334"/>
                    <a:pt x="12443" y="0"/>
                  </a:cubicBezTo>
                  <a:close/>
                </a:path>
              </a:pathLst>
            </a:custGeom>
            <a:solidFill>
              <a:srgbClr val="9294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28"/>
            <p:cNvSpPr/>
            <p:nvPr/>
          </p:nvSpPr>
          <p:spPr>
            <a:xfrm>
              <a:off x="2014206" y="1935087"/>
              <a:ext cx="147109" cy="126159"/>
            </a:xfrm>
            <a:custGeom>
              <a:rect b="b" l="l" r="r" t="t"/>
              <a:pathLst>
                <a:path extrusionOk="0" h="5672" w="6472">
                  <a:moveTo>
                    <a:pt x="1" y="0"/>
                  </a:moveTo>
                  <a:cubicBezTo>
                    <a:pt x="1" y="1"/>
                    <a:pt x="868" y="3937"/>
                    <a:pt x="2336" y="5671"/>
                  </a:cubicBezTo>
                  <a:cubicBezTo>
                    <a:pt x="2336" y="5671"/>
                    <a:pt x="6472" y="267"/>
                    <a:pt x="1" y="0"/>
                  </a:cubicBezTo>
                  <a:close/>
                </a:path>
              </a:pathLst>
            </a:custGeom>
            <a:solidFill>
              <a:srgbClr val="250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28"/>
            <p:cNvSpPr/>
            <p:nvPr/>
          </p:nvSpPr>
          <p:spPr>
            <a:xfrm>
              <a:off x="1687412" y="1930683"/>
              <a:ext cx="407185" cy="487911"/>
            </a:xfrm>
            <a:custGeom>
              <a:rect b="b" l="l" r="r" t="t"/>
              <a:pathLst>
                <a:path extrusionOk="0" h="21936" w="17914">
                  <a:moveTo>
                    <a:pt x="10518" y="0"/>
                  </a:moveTo>
                  <a:cubicBezTo>
                    <a:pt x="8752" y="0"/>
                    <a:pt x="6712" y="927"/>
                    <a:pt x="4804" y="4001"/>
                  </a:cubicBezTo>
                  <a:cubicBezTo>
                    <a:pt x="1" y="11740"/>
                    <a:pt x="4671" y="21280"/>
                    <a:pt x="10008" y="21881"/>
                  </a:cubicBezTo>
                  <a:cubicBezTo>
                    <a:pt x="10343" y="21918"/>
                    <a:pt x="10661" y="21936"/>
                    <a:pt x="10962" y="21936"/>
                  </a:cubicBezTo>
                  <a:cubicBezTo>
                    <a:pt x="16323" y="21936"/>
                    <a:pt x="16412" y="16343"/>
                    <a:pt x="16412" y="16343"/>
                  </a:cubicBezTo>
                  <a:lnTo>
                    <a:pt x="17913" y="16043"/>
                  </a:lnTo>
                  <a:cubicBezTo>
                    <a:pt x="16079" y="13775"/>
                    <a:pt x="16312" y="11740"/>
                    <a:pt x="16713" y="7604"/>
                  </a:cubicBezTo>
                  <a:cubicBezTo>
                    <a:pt x="17113" y="3467"/>
                    <a:pt x="15245" y="2133"/>
                    <a:pt x="15245" y="2133"/>
                  </a:cubicBezTo>
                  <a:cubicBezTo>
                    <a:pt x="15245" y="2133"/>
                    <a:pt x="13197" y="0"/>
                    <a:pt x="10518" y="0"/>
                  </a:cubicBezTo>
                  <a:close/>
                </a:path>
              </a:pathLst>
            </a:custGeom>
            <a:solidFill>
              <a:srgbClr val="F77F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28"/>
            <p:cNvSpPr/>
            <p:nvPr/>
          </p:nvSpPr>
          <p:spPr>
            <a:xfrm>
              <a:off x="1971746" y="2119303"/>
              <a:ext cx="87965" cy="27269"/>
            </a:xfrm>
            <a:custGeom>
              <a:rect b="b" l="l" r="r" t="t"/>
              <a:pathLst>
                <a:path extrusionOk="0" h="1226" w="3870">
                  <a:moveTo>
                    <a:pt x="2159" y="1"/>
                  </a:moveTo>
                  <a:cubicBezTo>
                    <a:pt x="1584" y="1"/>
                    <a:pt x="864" y="306"/>
                    <a:pt x="1" y="1225"/>
                  </a:cubicBezTo>
                  <a:lnTo>
                    <a:pt x="3870" y="1192"/>
                  </a:lnTo>
                  <a:cubicBezTo>
                    <a:pt x="3870" y="1192"/>
                    <a:pt x="3296" y="1"/>
                    <a:pt x="215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28"/>
            <p:cNvSpPr/>
            <p:nvPr/>
          </p:nvSpPr>
          <p:spPr>
            <a:xfrm>
              <a:off x="1992226" y="2180671"/>
              <a:ext cx="61439" cy="31473"/>
            </a:xfrm>
            <a:custGeom>
              <a:rect b="b" l="l" r="r" t="t"/>
              <a:pathLst>
                <a:path extrusionOk="0" h="1415" w="2703">
                  <a:moveTo>
                    <a:pt x="2702" y="1"/>
                  </a:moveTo>
                  <a:cubicBezTo>
                    <a:pt x="2569" y="167"/>
                    <a:pt x="2469" y="334"/>
                    <a:pt x="2369" y="468"/>
                  </a:cubicBezTo>
                  <a:cubicBezTo>
                    <a:pt x="2302" y="534"/>
                    <a:pt x="2235" y="601"/>
                    <a:pt x="2202" y="701"/>
                  </a:cubicBezTo>
                  <a:cubicBezTo>
                    <a:pt x="2102" y="735"/>
                    <a:pt x="2068" y="835"/>
                    <a:pt x="1968" y="901"/>
                  </a:cubicBezTo>
                  <a:cubicBezTo>
                    <a:pt x="1879" y="961"/>
                    <a:pt x="1737" y="1073"/>
                    <a:pt x="1494" y="1073"/>
                  </a:cubicBezTo>
                  <a:cubicBezTo>
                    <a:pt x="1465" y="1073"/>
                    <a:pt x="1434" y="1072"/>
                    <a:pt x="1401" y="1068"/>
                  </a:cubicBezTo>
                  <a:cubicBezTo>
                    <a:pt x="1168" y="1035"/>
                    <a:pt x="1034" y="968"/>
                    <a:pt x="968" y="935"/>
                  </a:cubicBezTo>
                  <a:cubicBezTo>
                    <a:pt x="767" y="835"/>
                    <a:pt x="601" y="735"/>
                    <a:pt x="467" y="634"/>
                  </a:cubicBezTo>
                  <a:cubicBezTo>
                    <a:pt x="300" y="534"/>
                    <a:pt x="167" y="434"/>
                    <a:pt x="0" y="301"/>
                  </a:cubicBezTo>
                  <a:lnTo>
                    <a:pt x="0" y="301"/>
                  </a:lnTo>
                  <a:cubicBezTo>
                    <a:pt x="67" y="501"/>
                    <a:pt x="167" y="668"/>
                    <a:pt x="300" y="801"/>
                  </a:cubicBezTo>
                  <a:cubicBezTo>
                    <a:pt x="434" y="968"/>
                    <a:pt x="567" y="1101"/>
                    <a:pt x="834" y="1235"/>
                  </a:cubicBezTo>
                  <a:cubicBezTo>
                    <a:pt x="901" y="1268"/>
                    <a:pt x="1034" y="1368"/>
                    <a:pt x="1368" y="1402"/>
                  </a:cubicBezTo>
                  <a:cubicBezTo>
                    <a:pt x="1421" y="1411"/>
                    <a:pt x="1475" y="1415"/>
                    <a:pt x="1527" y="1415"/>
                  </a:cubicBezTo>
                  <a:cubicBezTo>
                    <a:pt x="1670" y="1415"/>
                    <a:pt x="1804" y="1384"/>
                    <a:pt x="1902" y="1335"/>
                  </a:cubicBezTo>
                  <a:cubicBezTo>
                    <a:pt x="2035" y="1268"/>
                    <a:pt x="2102" y="1202"/>
                    <a:pt x="2168" y="1135"/>
                  </a:cubicBezTo>
                  <a:cubicBezTo>
                    <a:pt x="2302" y="1068"/>
                    <a:pt x="2369" y="968"/>
                    <a:pt x="2435" y="868"/>
                  </a:cubicBezTo>
                  <a:cubicBezTo>
                    <a:pt x="2502" y="768"/>
                    <a:pt x="2535" y="668"/>
                    <a:pt x="2569" y="601"/>
                  </a:cubicBezTo>
                  <a:cubicBezTo>
                    <a:pt x="2635" y="401"/>
                    <a:pt x="2669" y="234"/>
                    <a:pt x="2702" y="1"/>
                  </a:cubicBezTo>
                  <a:close/>
                </a:path>
              </a:pathLst>
            </a:custGeom>
            <a:solidFill>
              <a:srgbClr val="E048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28"/>
            <p:cNvSpPr/>
            <p:nvPr/>
          </p:nvSpPr>
          <p:spPr>
            <a:xfrm>
              <a:off x="2016479" y="2291974"/>
              <a:ext cx="41732" cy="25245"/>
            </a:xfrm>
            <a:custGeom>
              <a:rect b="b" l="l" r="r" t="t"/>
              <a:pathLst>
                <a:path extrusionOk="0" h="1135" w="1836">
                  <a:moveTo>
                    <a:pt x="34" y="0"/>
                  </a:moveTo>
                  <a:lnTo>
                    <a:pt x="34" y="0"/>
                  </a:lnTo>
                  <a:cubicBezTo>
                    <a:pt x="1" y="167"/>
                    <a:pt x="1" y="267"/>
                    <a:pt x="67" y="334"/>
                  </a:cubicBezTo>
                  <a:cubicBezTo>
                    <a:pt x="134" y="401"/>
                    <a:pt x="267" y="567"/>
                    <a:pt x="401" y="667"/>
                  </a:cubicBezTo>
                  <a:cubicBezTo>
                    <a:pt x="568" y="801"/>
                    <a:pt x="701" y="901"/>
                    <a:pt x="701" y="901"/>
                  </a:cubicBezTo>
                  <a:cubicBezTo>
                    <a:pt x="701" y="901"/>
                    <a:pt x="868" y="968"/>
                    <a:pt x="1068" y="1034"/>
                  </a:cubicBezTo>
                  <a:cubicBezTo>
                    <a:pt x="1235" y="1101"/>
                    <a:pt x="1468" y="1134"/>
                    <a:pt x="1535" y="1134"/>
                  </a:cubicBezTo>
                  <a:cubicBezTo>
                    <a:pt x="1668" y="1134"/>
                    <a:pt x="1769" y="1034"/>
                    <a:pt x="1835" y="901"/>
                  </a:cubicBezTo>
                  <a:cubicBezTo>
                    <a:pt x="1702" y="834"/>
                    <a:pt x="1635" y="801"/>
                    <a:pt x="1535" y="801"/>
                  </a:cubicBezTo>
                  <a:cubicBezTo>
                    <a:pt x="1468" y="801"/>
                    <a:pt x="1302" y="801"/>
                    <a:pt x="1168" y="734"/>
                  </a:cubicBezTo>
                  <a:cubicBezTo>
                    <a:pt x="1001" y="701"/>
                    <a:pt x="868" y="601"/>
                    <a:pt x="868" y="601"/>
                  </a:cubicBezTo>
                  <a:cubicBezTo>
                    <a:pt x="868" y="601"/>
                    <a:pt x="734" y="534"/>
                    <a:pt x="634" y="434"/>
                  </a:cubicBezTo>
                  <a:cubicBezTo>
                    <a:pt x="501" y="334"/>
                    <a:pt x="368" y="167"/>
                    <a:pt x="334" y="134"/>
                  </a:cubicBezTo>
                  <a:cubicBezTo>
                    <a:pt x="234" y="34"/>
                    <a:pt x="167" y="34"/>
                    <a:pt x="34" y="0"/>
                  </a:cubicBezTo>
                  <a:close/>
                </a:path>
              </a:pathLst>
            </a:custGeom>
            <a:solidFill>
              <a:srgbClr val="E048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28"/>
            <p:cNvSpPr/>
            <p:nvPr/>
          </p:nvSpPr>
          <p:spPr>
            <a:xfrm>
              <a:off x="1626768" y="2227425"/>
              <a:ext cx="285852" cy="297538"/>
            </a:xfrm>
            <a:custGeom>
              <a:rect b="b" l="l" r="r" t="t"/>
              <a:pathLst>
                <a:path extrusionOk="0" h="13377" w="12576">
                  <a:moveTo>
                    <a:pt x="7605" y="0"/>
                  </a:moveTo>
                  <a:lnTo>
                    <a:pt x="0" y="8440"/>
                  </a:lnTo>
                  <a:lnTo>
                    <a:pt x="9073" y="13376"/>
                  </a:lnTo>
                  <a:lnTo>
                    <a:pt x="12576" y="8339"/>
                  </a:lnTo>
                  <a:lnTo>
                    <a:pt x="7605" y="0"/>
                  </a:lnTo>
                  <a:close/>
                </a:path>
              </a:pathLst>
            </a:custGeom>
            <a:solidFill>
              <a:srgbClr val="F77F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28"/>
            <p:cNvSpPr/>
            <p:nvPr/>
          </p:nvSpPr>
          <p:spPr>
            <a:xfrm>
              <a:off x="1553963" y="1843646"/>
              <a:ext cx="524699" cy="484864"/>
            </a:xfrm>
            <a:custGeom>
              <a:rect b="b" l="l" r="r" t="t"/>
              <a:pathLst>
                <a:path extrusionOk="0" h="21799" w="23084">
                  <a:moveTo>
                    <a:pt x="15977" y="1"/>
                  </a:moveTo>
                  <a:cubicBezTo>
                    <a:pt x="13531" y="1"/>
                    <a:pt x="11787" y="1509"/>
                    <a:pt x="11209" y="3244"/>
                  </a:cubicBezTo>
                  <a:cubicBezTo>
                    <a:pt x="11209" y="3244"/>
                    <a:pt x="10198" y="2937"/>
                    <a:pt x="8828" y="2937"/>
                  </a:cubicBezTo>
                  <a:cubicBezTo>
                    <a:pt x="6821" y="2937"/>
                    <a:pt x="4042" y="3596"/>
                    <a:pt x="2536" y="6847"/>
                  </a:cubicBezTo>
                  <a:cubicBezTo>
                    <a:pt x="1" y="12317"/>
                    <a:pt x="4270" y="15253"/>
                    <a:pt x="4270" y="15253"/>
                  </a:cubicBezTo>
                  <a:cubicBezTo>
                    <a:pt x="4270" y="15253"/>
                    <a:pt x="2269" y="17654"/>
                    <a:pt x="4404" y="20323"/>
                  </a:cubicBezTo>
                  <a:cubicBezTo>
                    <a:pt x="5189" y="21305"/>
                    <a:pt x="6263" y="21799"/>
                    <a:pt x="7381" y="21799"/>
                  </a:cubicBezTo>
                  <a:cubicBezTo>
                    <a:pt x="9301" y="21799"/>
                    <a:pt x="11348" y="20340"/>
                    <a:pt x="12276" y="17388"/>
                  </a:cubicBezTo>
                  <a:lnTo>
                    <a:pt x="15912" y="13918"/>
                  </a:lnTo>
                  <a:cubicBezTo>
                    <a:pt x="15912" y="13918"/>
                    <a:pt x="16005" y="13927"/>
                    <a:pt x="16159" y="13927"/>
                  </a:cubicBezTo>
                  <a:cubicBezTo>
                    <a:pt x="17033" y="13927"/>
                    <a:pt x="19868" y="13638"/>
                    <a:pt x="18848" y="9782"/>
                  </a:cubicBezTo>
                  <a:lnTo>
                    <a:pt x="18848" y="9782"/>
                  </a:lnTo>
                  <a:cubicBezTo>
                    <a:pt x="18848" y="9782"/>
                    <a:pt x="19332" y="9903"/>
                    <a:pt x="19936" y="9903"/>
                  </a:cubicBezTo>
                  <a:cubicBezTo>
                    <a:pt x="21179" y="9903"/>
                    <a:pt x="22926" y="9390"/>
                    <a:pt x="21983" y="6246"/>
                  </a:cubicBezTo>
                  <a:cubicBezTo>
                    <a:pt x="21983" y="6246"/>
                    <a:pt x="23084" y="2610"/>
                    <a:pt x="19081" y="742"/>
                  </a:cubicBezTo>
                  <a:cubicBezTo>
                    <a:pt x="17960" y="224"/>
                    <a:pt x="16917" y="1"/>
                    <a:pt x="15977" y="1"/>
                  </a:cubicBezTo>
                  <a:close/>
                </a:path>
              </a:pathLst>
            </a:custGeom>
            <a:solidFill>
              <a:srgbClr val="250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28"/>
            <p:cNvSpPr/>
            <p:nvPr/>
          </p:nvSpPr>
          <p:spPr>
            <a:xfrm>
              <a:off x="1547894" y="2100552"/>
              <a:ext cx="176703" cy="172891"/>
            </a:xfrm>
            <a:custGeom>
              <a:rect b="b" l="l" r="r" t="t"/>
              <a:pathLst>
                <a:path extrusionOk="0" h="7773" w="7774">
                  <a:moveTo>
                    <a:pt x="3870" y="0"/>
                  </a:moveTo>
                  <a:cubicBezTo>
                    <a:pt x="1735" y="0"/>
                    <a:pt x="1" y="1735"/>
                    <a:pt x="1" y="3903"/>
                  </a:cubicBezTo>
                  <a:cubicBezTo>
                    <a:pt x="1" y="6038"/>
                    <a:pt x="1735" y="7772"/>
                    <a:pt x="3870" y="7772"/>
                  </a:cubicBezTo>
                  <a:cubicBezTo>
                    <a:pt x="6039" y="7772"/>
                    <a:pt x="7773" y="6038"/>
                    <a:pt x="7773" y="3903"/>
                  </a:cubicBezTo>
                  <a:cubicBezTo>
                    <a:pt x="7773" y="1735"/>
                    <a:pt x="6039" y="0"/>
                    <a:pt x="3870" y="0"/>
                  </a:cubicBezTo>
                  <a:close/>
                </a:path>
              </a:pathLst>
            </a:custGeom>
            <a:solidFill>
              <a:srgbClr val="250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28"/>
            <p:cNvSpPr/>
            <p:nvPr/>
          </p:nvSpPr>
          <p:spPr>
            <a:xfrm>
              <a:off x="1632064" y="2236901"/>
              <a:ext cx="194887" cy="172513"/>
            </a:xfrm>
            <a:custGeom>
              <a:rect b="b" l="l" r="r" t="t"/>
              <a:pathLst>
                <a:path extrusionOk="0" h="7756" w="8574">
                  <a:moveTo>
                    <a:pt x="4275" y="1"/>
                  </a:moveTo>
                  <a:cubicBezTo>
                    <a:pt x="2527" y="1"/>
                    <a:pt x="929" y="1208"/>
                    <a:pt x="501" y="2977"/>
                  </a:cubicBezTo>
                  <a:cubicBezTo>
                    <a:pt x="1" y="5078"/>
                    <a:pt x="1301" y="7180"/>
                    <a:pt x="3403" y="7647"/>
                  </a:cubicBezTo>
                  <a:cubicBezTo>
                    <a:pt x="3707" y="7720"/>
                    <a:pt x="4013" y="7756"/>
                    <a:pt x="4313" y="7756"/>
                  </a:cubicBezTo>
                  <a:cubicBezTo>
                    <a:pt x="6055" y="7756"/>
                    <a:pt x="7646" y="6570"/>
                    <a:pt x="8073" y="4778"/>
                  </a:cubicBezTo>
                  <a:cubicBezTo>
                    <a:pt x="8573" y="2676"/>
                    <a:pt x="7272" y="608"/>
                    <a:pt x="5171" y="108"/>
                  </a:cubicBezTo>
                  <a:cubicBezTo>
                    <a:pt x="4871" y="35"/>
                    <a:pt x="4571" y="1"/>
                    <a:pt x="4275" y="1"/>
                  </a:cubicBezTo>
                  <a:close/>
                </a:path>
              </a:pathLst>
            </a:custGeom>
            <a:solidFill>
              <a:srgbClr val="250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28"/>
            <p:cNvSpPr/>
            <p:nvPr/>
          </p:nvSpPr>
          <p:spPr>
            <a:xfrm>
              <a:off x="1496341" y="2202180"/>
              <a:ext cx="261600" cy="238417"/>
            </a:xfrm>
            <a:custGeom>
              <a:rect b="b" l="l" r="r" t="t"/>
              <a:pathLst>
                <a:path extrusionOk="0" h="10719" w="11509">
                  <a:moveTo>
                    <a:pt x="5761" y="0"/>
                  </a:moveTo>
                  <a:cubicBezTo>
                    <a:pt x="3185" y="0"/>
                    <a:pt x="889" y="1886"/>
                    <a:pt x="468" y="4504"/>
                  </a:cubicBezTo>
                  <a:cubicBezTo>
                    <a:pt x="1" y="7440"/>
                    <a:pt x="1969" y="10175"/>
                    <a:pt x="4904" y="10642"/>
                  </a:cubicBezTo>
                  <a:cubicBezTo>
                    <a:pt x="5204" y="10694"/>
                    <a:pt x="5503" y="10719"/>
                    <a:pt x="5797" y="10719"/>
                  </a:cubicBezTo>
                  <a:cubicBezTo>
                    <a:pt x="8354" y="10719"/>
                    <a:pt x="10623" y="8838"/>
                    <a:pt x="11042" y="6205"/>
                  </a:cubicBezTo>
                  <a:cubicBezTo>
                    <a:pt x="11509" y="3303"/>
                    <a:pt x="9541" y="535"/>
                    <a:pt x="6605" y="68"/>
                  </a:cubicBezTo>
                  <a:cubicBezTo>
                    <a:pt x="6322" y="22"/>
                    <a:pt x="6040" y="0"/>
                    <a:pt x="5761" y="0"/>
                  </a:cubicBezTo>
                  <a:close/>
                </a:path>
              </a:pathLst>
            </a:custGeom>
            <a:solidFill>
              <a:srgbClr val="250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28"/>
            <p:cNvSpPr/>
            <p:nvPr/>
          </p:nvSpPr>
          <p:spPr>
            <a:xfrm>
              <a:off x="1796609" y="2119103"/>
              <a:ext cx="122833" cy="120198"/>
            </a:xfrm>
            <a:custGeom>
              <a:rect b="b" l="l" r="r" t="t"/>
              <a:pathLst>
                <a:path extrusionOk="0" h="5404" w="5404">
                  <a:moveTo>
                    <a:pt x="2702" y="0"/>
                  </a:moveTo>
                  <a:cubicBezTo>
                    <a:pt x="1234" y="0"/>
                    <a:pt x="0" y="1234"/>
                    <a:pt x="0" y="2702"/>
                  </a:cubicBezTo>
                  <a:cubicBezTo>
                    <a:pt x="0" y="4203"/>
                    <a:pt x="1234" y="5404"/>
                    <a:pt x="2702" y="5404"/>
                  </a:cubicBezTo>
                  <a:cubicBezTo>
                    <a:pt x="4203" y="5404"/>
                    <a:pt x="5404" y="4203"/>
                    <a:pt x="5404" y="2702"/>
                  </a:cubicBezTo>
                  <a:cubicBezTo>
                    <a:pt x="5404" y="1234"/>
                    <a:pt x="4203" y="0"/>
                    <a:pt x="2702" y="0"/>
                  </a:cubicBezTo>
                  <a:close/>
                </a:path>
              </a:pathLst>
            </a:custGeom>
            <a:solidFill>
              <a:srgbClr val="F77F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28"/>
            <p:cNvSpPr/>
            <p:nvPr/>
          </p:nvSpPr>
          <p:spPr>
            <a:xfrm>
              <a:off x="1832227" y="2318688"/>
              <a:ext cx="89488" cy="94241"/>
            </a:xfrm>
            <a:custGeom>
              <a:rect b="b" l="l" r="r" t="t"/>
              <a:pathLst>
                <a:path extrusionOk="0" h="4237" w="3937">
                  <a:moveTo>
                    <a:pt x="1" y="0"/>
                  </a:moveTo>
                  <a:cubicBezTo>
                    <a:pt x="101" y="434"/>
                    <a:pt x="201" y="734"/>
                    <a:pt x="434" y="1168"/>
                  </a:cubicBezTo>
                  <a:cubicBezTo>
                    <a:pt x="501" y="1234"/>
                    <a:pt x="568" y="1334"/>
                    <a:pt x="735" y="1601"/>
                  </a:cubicBezTo>
                  <a:cubicBezTo>
                    <a:pt x="835" y="1735"/>
                    <a:pt x="1002" y="1968"/>
                    <a:pt x="1168" y="2168"/>
                  </a:cubicBezTo>
                  <a:cubicBezTo>
                    <a:pt x="1302" y="2335"/>
                    <a:pt x="1435" y="2502"/>
                    <a:pt x="1435" y="2502"/>
                  </a:cubicBezTo>
                  <a:cubicBezTo>
                    <a:pt x="1435" y="2502"/>
                    <a:pt x="1569" y="2635"/>
                    <a:pt x="1702" y="2802"/>
                  </a:cubicBezTo>
                  <a:cubicBezTo>
                    <a:pt x="1869" y="2936"/>
                    <a:pt x="2069" y="3136"/>
                    <a:pt x="2202" y="3269"/>
                  </a:cubicBezTo>
                  <a:cubicBezTo>
                    <a:pt x="2503" y="3536"/>
                    <a:pt x="2703" y="3669"/>
                    <a:pt x="2803" y="3736"/>
                  </a:cubicBezTo>
                  <a:cubicBezTo>
                    <a:pt x="3003" y="3903"/>
                    <a:pt x="3170" y="3970"/>
                    <a:pt x="3370" y="4070"/>
                  </a:cubicBezTo>
                  <a:cubicBezTo>
                    <a:pt x="3537" y="4136"/>
                    <a:pt x="3703" y="4170"/>
                    <a:pt x="3937" y="4236"/>
                  </a:cubicBezTo>
                  <a:cubicBezTo>
                    <a:pt x="3770" y="4070"/>
                    <a:pt x="3637" y="3970"/>
                    <a:pt x="3470" y="3870"/>
                  </a:cubicBezTo>
                  <a:cubicBezTo>
                    <a:pt x="3337" y="3736"/>
                    <a:pt x="3170" y="3636"/>
                    <a:pt x="2970" y="3469"/>
                  </a:cubicBezTo>
                  <a:cubicBezTo>
                    <a:pt x="2903" y="3403"/>
                    <a:pt x="2703" y="3269"/>
                    <a:pt x="2436" y="3036"/>
                  </a:cubicBezTo>
                  <a:cubicBezTo>
                    <a:pt x="2269" y="2902"/>
                    <a:pt x="2102" y="2702"/>
                    <a:pt x="1936" y="2569"/>
                  </a:cubicBezTo>
                  <a:cubicBezTo>
                    <a:pt x="1802" y="2402"/>
                    <a:pt x="1702" y="2302"/>
                    <a:pt x="1702" y="2302"/>
                  </a:cubicBezTo>
                  <a:cubicBezTo>
                    <a:pt x="1702" y="2302"/>
                    <a:pt x="1569" y="2135"/>
                    <a:pt x="1402" y="1968"/>
                  </a:cubicBezTo>
                  <a:cubicBezTo>
                    <a:pt x="1268" y="1768"/>
                    <a:pt x="1102" y="1535"/>
                    <a:pt x="1002" y="1401"/>
                  </a:cubicBezTo>
                  <a:cubicBezTo>
                    <a:pt x="835" y="1168"/>
                    <a:pt x="768" y="1034"/>
                    <a:pt x="735" y="967"/>
                  </a:cubicBezTo>
                  <a:cubicBezTo>
                    <a:pt x="468" y="567"/>
                    <a:pt x="301" y="334"/>
                    <a:pt x="1" y="0"/>
                  </a:cubicBezTo>
                  <a:close/>
                </a:path>
              </a:pathLst>
            </a:custGeom>
            <a:solidFill>
              <a:srgbClr val="E048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28"/>
            <p:cNvSpPr/>
            <p:nvPr/>
          </p:nvSpPr>
          <p:spPr>
            <a:xfrm>
              <a:off x="2043779" y="2271934"/>
              <a:ext cx="12161" cy="13946"/>
            </a:xfrm>
            <a:custGeom>
              <a:rect b="b" l="l" r="r" t="t"/>
              <a:pathLst>
                <a:path extrusionOk="0" h="627" w="535">
                  <a:moveTo>
                    <a:pt x="434" y="1"/>
                  </a:moveTo>
                  <a:cubicBezTo>
                    <a:pt x="301" y="1"/>
                    <a:pt x="267" y="1"/>
                    <a:pt x="234" y="34"/>
                  </a:cubicBezTo>
                  <a:cubicBezTo>
                    <a:pt x="201" y="67"/>
                    <a:pt x="134" y="234"/>
                    <a:pt x="134" y="234"/>
                  </a:cubicBezTo>
                  <a:cubicBezTo>
                    <a:pt x="134" y="234"/>
                    <a:pt x="34" y="401"/>
                    <a:pt x="34" y="468"/>
                  </a:cubicBezTo>
                  <a:cubicBezTo>
                    <a:pt x="0" y="501"/>
                    <a:pt x="34" y="534"/>
                    <a:pt x="134" y="601"/>
                  </a:cubicBezTo>
                  <a:cubicBezTo>
                    <a:pt x="184" y="618"/>
                    <a:pt x="226" y="626"/>
                    <a:pt x="255" y="626"/>
                  </a:cubicBezTo>
                  <a:cubicBezTo>
                    <a:pt x="284" y="626"/>
                    <a:pt x="301" y="618"/>
                    <a:pt x="301" y="601"/>
                  </a:cubicBezTo>
                  <a:cubicBezTo>
                    <a:pt x="334" y="568"/>
                    <a:pt x="434" y="401"/>
                    <a:pt x="434" y="401"/>
                  </a:cubicBezTo>
                  <a:cubicBezTo>
                    <a:pt x="434" y="401"/>
                    <a:pt x="501" y="201"/>
                    <a:pt x="534" y="167"/>
                  </a:cubicBezTo>
                  <a:cubicBezTo>
                    <a:pt x="534" y="134"/>
                    <a:pt x="501" y="101"/>
                    <a:pt x="434" y="1"/>
                  </a:cubicBezTo>
                  <a:close/>
                </a:path>
              </a:pathLst>
            </a:custGeom>
            <a:solidFill>
              <a:srgbClr val="E04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28"/>
            <p:cNvSpPr/>
            <p:nvPr/>
          </p:nvSpPr>
          <p:spPr>
            <a:xfrm>
              <a:off x="1784471" y="2209609"/>
              <a:ext cx="68258" cy="66794"/>
            </a:xfrm>
            <a:custGeom>
              <a:rect b="b" l="l" r="r" t="t"/>
              <a:pathLst>
                <a:path extrusionOk="0" h="3003" w="3003">
                  <a:moveTo>
                    <a:pt x="1501" y="1"/>
                  </a:moveTo>
                  <a:cubicBezTo>
                    <a:pt x="701" y="1"/>
                    <a:pt x="0" y="668"/>
                    <a:pt x="0" y="1502"/>
                  </a:cubicBezTo>
                  <a:cubicBezTo>
                    <a:pt x="0" y="2336"/>
                    <a:pt x="701" y="3003"/>
                    <a:pt x="1501" y="3003"/>
                  </a:cubicBezTo>
                  <a:cubicBezTo>
                    <a:pt x="2335" y="3003"/>
                    <a:pt x="3002" y="2336"/>
                    <a:pt x="3002" y="1502"/>
                  </a:cubicBezTo>
                  <a:cubicBezTo>
                    <a:pt x="3002" y="668"/>
                    <a:pt x="2335" y="1"/>
                    <a:pt x="1501" y="1"/>
                  </a:cubicBez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28"/>
            <p:cNvSpPr/>
            <p:nvPr/>
          </p:nvSpPr>
          <p:spPr>
            <a:xfrm>
              <a:off x="1293132" y="3243904"/>
              <a:ext cx="974321" cy="1595210"/>
            </a:xfrm>
            <a:custGeom>
              <a:rect b="b" l="l" r="r" t="t"/>
              <a:pathLst>
                <a:path extrusionOk="0" h="71719" w="42865">
                  <a:moveTo>
                    <a:pt x="20415" y="1"/>
                  </a:moveTo>
                  <a:lnTo>
                    <a:pt x="1" y="7606"/>
                  </a:lnTo>
                  <a:lnTo>
                    <a:pt x="31257" y="42064"/>
                  </a:lnTo>
                  <a:lnTo>
                    <a:pt x="32057" y="71285"/>
                  </a:lnTo>
                  <a:lnTo>
                    <a:pt x="39863" y="71719"/>
                  </a:lnTo>
                  <a:lnTo>
                    <a:pt x="42865" y="36860"/>
                  </a:lnTo>
                  <a:lnTo>
                    <a:pt x="20415" y="1"/>
                  </a:lnTo>
                  <a:close/>
                </a:path>
              </a:pathLst>
            </a:custGeom>
            <a:solidFill>
              <a:srgbClr val="F77F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28"/>
            <p:cNvSpPr/>
            <p:nvPr/>
          </p:nvSpPr>
          <p:spPr>
            <a:xfrm>
              <a:off x="1311339" y="3266169"/>
              <a:ext cx="815098" cy="1541049"/>
            </a:xfrm>
            <a:custGeom>
              <a:rect b="b" l="l" r="r" t="t"/>
              <a:pathLst>
                <a:path extrusionOk="0" h="69284" w="35860">
                  <a:moveTo>
                    <a:pt x="18213" y="0"/>
                  </a:moveTo>
                  <a:lnTo>
                    <a:pt x="0" y="7406"/>
                  </a:lnTo>
                  <a:lnTo>
                    <a:pt x="23217" y="40062"/>
                  </a:lnTo>
                  <a:lnTo>
                    <a:pt x="16412" y="67282"/>
                  </a:lnTo>
                  <a:lnTo>
                    <a:pt x="23217" y="69283"/>
                  </a:lnTo>
                  <a:lnTo>
                    <a:pt x="35859" y="37861"/>
                  </a:lnTo>
                  <a:lnTo>
                    <a:pt x="18213" y="0"/>
                  </a:lnTo>
                  <a:close/>
                </a:path>
              </a:pathLst>
            </a:custGeom>
            <a:solidFill>
              <a:srgbClr val="F77F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28"/>
            <p:cNvSpPr/>
            <p:nvPr/>
          </p:nvSpPr>
          <p:spPr>
            <a:xfrm>
              <a:off x="1372006" y="3496183"/>
              <a:ext cx="635394" cy="897018"/>
            </a:xfrm>
            <a:custGeom>
              <a:rect b="b" l="l" r="r" t="t"/>
              <a:pathLst>
                <a:path extrusionOk="0" h="40329" w="27954">
                  <a:moveTo>
                    <a:pt x="0" y="0"/>
                  </a:moveTo>
                  <a:lnTo>
                    <a:pt x="0" y="0"/>
                  </a:lnTo>
                  <a:cubicBezTo>
                    <a:pt x="200" y="367"/>
                    <a:pt x="334" y="634"/>
                    <a:pt x="667" y="1001"/>
                  </a:cubicBezTo>
                  <a:cubicBezTo>
                    <a:pt x="3503" y="4103"/>
                    <a:pt x="17613" y="19714"/>
                    <a:pt x="17613" y="19714"/>
                  </a:cubicBezTo>
                  <a:cubicBezTo>
                    <a:pt x="17613" y="19714"/>
                    <a:pt x="18947" y="21182"/>
                    <a:pt x="21015" y="23484"/>
                  </a:cubicBezTo>
                  <a:cubicBezTo>
                    <a:pt x="22049" y="24618"/>
                    <a:pt x="23283" y="25985"/>
                    <a:pt x="24584" y="27453"/>
                  </a:cubicBezTo>
                  <a:cubicBezTo>
                    <a:pt x="25251" y="28187"/>
                    <a:pt x="25952" y="28954"/>
                    <a:pt x="26652" y="29721"/>
                  </a:cubicBezTo>
                  <a:cubicBezTo>
                    <a:pt x="26853" y="29921"/>
                    <a:pt x="27019" y="30122"/>
                    <a:pt x="27186" y="30322"/>
                  </a:cubicBezTo>
                  <a:lnTo>
                    <a:pt x="27453" y="30622"/>
                  </a:lnTo>
                  <a:lnTo>
                    <a:pt x="27620" y="30755"/>
                  </a:lnTo>
                  <a:cubicBezTo>
                    <a:pt x="27620" y="30789"/>
                    <a:pt x="27620" y="30755"/>
                    <a:pt x="27620" y="30855"/>
                  </a:cubicBezTo>
                  <a:lnTo>
                    <a:pt x="27620" y="32490"/>
                  </a:lnTo>
                  <a:cubicBezTo>
                    <a:pt x="27620" y="34992"/>
                    <a:pt x="27620" y="38027"/>
                    <a:pt x="27620" y="39128"/>
                  </a:cubicBezTo>
                  <a:cubicBezTo>
                    <a:pt x="27620" y="39628"/>
                    <a:pt x="27653" y="39895"/>
                    <a:pt x="27787" y="40329"/>
                  </a:cubicBezTo>
                  <a:cubicBezTo>
                    <a:pt x="27887" y="39895"/>
                    <a:pt x="27920" y="39628"/>
                    <a:pt x="27920" y="39128"/>
                  </a:cubicBezTo>
                  <a:cubicBezTo>
                    <a:pt x="27920" y="38027"/>
                    <a:pt x="27920" y="34992"/>
                    <a:pt x="27953" y="32490"/>
                  </a:cubicBezTo>
                  <a:lnTo>
                    <a:pt x="27953" y="30855"/>
                  </a:lnTo>
                  <a:cubicBezTo>
                    <a:pt x="27920" y="30822"/>
                    <a:pt x="27953" y="30622"/>
                    <a:pt x="27853" y="30555"/>
                  </a:cubicBezTo>
                  <a:lnTo>
                    <a:pt x="27720" y="30388"/>
                  </a:lnTo>
                  <a:lnTo>
                    <a:pt x="27453" y="30088"/>
                  </a:lnTo>
                  <a:cubicBezTo>
                    <a:pt x="27253" y="29888"/>
                    <a:pt x="27086" y="29721"/>
                    <a:pt x="26919" y="29521"/>
                  </a:cubicBezTo>
                  <a:cubicBezTo>
                    <a:pt x="26185" y="28721"/>
                    <a:pt x="25518" y="27953"/>
                    <a:pt x="24851" y="27220"/>
                  </a:cubicBezTo>
                  <a:cubicBezTo>
                    <a:pt x="23517" y="25752"/>
                    <a:pt x="22283" y="24418"/>
                    <a:pt x="21249" y="23283"/>
                  </a:cubicBezTo>
                  <a:cubicBezTo>
                    <a:pt x="19180" y="20982"/>
                    <a:pt x="17846" y="19514"/>
                    <a:pt x="17846" y="19514"/>
                  </a:cubicBezTo>
                  <a:cubicBezTo>
                    <a:pt x="17846" y="19514"/>
                    <a:pt x="3736" y="3903"/>
                    <a:pt x="934" y="767"/>
                  </a:cubicBezTo>
                  <a:cubicBezTo>
                    <a:pt x="600" y="400"/>
                    <a:pt x="367" y="234"/>
                    <a:pt x="0" y="0"/>
                  </a:cubicBezTo>
                  <a:close/>
                </a:path>
              </a:pathLst>
            </a:custGeom>
            <a:solidFill>
              <a:srgbClr val="E048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28"/>
            <p:cNvSpPr/>
            <p:nvPr/>
          </p:nvSpPr>
          <p:spPr>
            <a:xfrm>
              <a:off x="1599469" y="4762694"/>
              <a:ext cx="410208" cy="367402"/>
            </a:xfrm>
            <a:custGeom>
              <a:rect b="b" l="l" r="r" t="t"/>
              <a:pathLst>
                <a:path extrusionOk="0" h="16518" w="18047">
                  <a:moveTo>
                    <a:pt x="3736" y="1"/>
                  </a:moveTo>
                  <a:cubicBezTo>
                    <a:pt x="3736" y="1"/>
                    <a:pt x="0" y="6505"/>
                    <a:pt x="1334" y="8373"/>
                  </a:cubicBezTo>
                  <a:cubicBezTo>
                    <a:pt x="2769" y="10375"/>
                    <a:pt x="4770" y="10008"/>
                    <a:pt x="8806" y="13310"/>
                  </a:cubicBezTo>
                  <a:cubicBezTo>
                    <a:pt x="12507" y="16317"/>
                    <a:pt x="15431" y="16517"/>
                    <a:pt x="16144" y="16517"/>
                  </a:cubicBezTo>
                  <a:cubicBezTo>
                    <a:pt x="16254" y="16517"/>
                    <a:pt x="16312" y="16513"/>
                    <a:pt x="16312" y="16513"/>
                  </a:cubicBezTo>
                  <a:cubicBezTo>
                    <a:pt x="18046" y="12777"/>
                    <a:pt x="15511" y="12576"/>
                    <a:pt x="12943" y="9941"/>
                  </a:cubicBezTo>
                  <a:cubicBezTo>
                    <a:pt x="11075" y="8007"/>
                    <a:pt x="10541" y="2002"/>
                    <a:pt x="10541" y="2002"/>
                  </a:cubicBezTo>
                  <a:lnTo>
                    <a:pt x="3736" y="1"/>
                  </a:ln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28"/>
            <p:cNvSpPr/>
            <p:nvPr/>
          </p:nvSpPr>
          <p:spPr>
            <a:xfrm>
              <a:off x="1623722" y="4925201"/>
              <a:ext cx="100103" cy="181054"/>
            </a:xfrm>
            <a:custGeom>
              <a:rect b="b" l="l" r="r" t="t"/>
              <a:pathLst>
                <a:path extrusionOk="0" h="8140" w="4404">
                  <a:moveTo>
                    <a:pt x="1" y="0"/>
                  </a:moveTo>
                  <a:lnTo>
                    <a:pt x="534" y="8139"/>
                  </a:lnTo>
                  <a:lnTo>
                    <a:pt x="3203" y="8139"/>
                  </a:lnTo>
                  <a:lnTo>
                    <a:pt x="4404" y="28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28"/>
            <p:cNvSpPr/>
            <p:nvPr/>
          </p:nvSpPr>
          <p:spPr>
            <a:xfrm>
              <a:off x="1622972" y="4930384"/>
              <a:ext cx="95557" cy="75691"/>
            </a:xfrm>
            <a:custGeom>
              <a:rect b="b" l="l" r="r" t="t"/>
              <a:pathLst>
                <a:path extrusionOk="0" h="3403" w="4204">
                  <a:moveTo>
                    <a:pt x="0" y="1"/>
                  </a:moveTo>
                  <a:lnTo>
                    <a:pt x="0" y="1"/>
                  </a:lnTo>
                  <a:cubicBezTo>
                    <a:pt x="267" y="334"/>
                    <a:pt x="434" y="568"/>
                    <a:pt x="834" y="868"/>
                  </a:cubicBezTo>
                  <a:cubicBezTo>
                    <a:pt x="901" y="935"/>
                    <a:pt x="1001" y="1001"/>
                    <a:pt x="1234" y="1201"/>
                  </a:cubicBezTo>
                  <a:cubicBezTo>
                    <a:pt x="1435" y="1368"/>
                    <a:pt x="1935" y="1768"/>
                    <a:pt x="1935" y="1768"/>
                  </a:cubicBezTo>
                  <a:cubicBezTo>
                    <a:pt x="1935" y="1768"/>
                    <a:pt x="2369" y="2102"/>
                    <a:pt x="2602" y="2302"/>
                  </a:cubicBezTo>
                  <a:cubicBezTo>
                    <a:pt x="2902" y="2536"/>
                    <a:pt x="3069" y="2702"/>
                    <a:pt x="3169" y="2769"/>
                  </a:cubicBezTo>
                  <a:cubicBezTo>
                    <a:pt x="3569" y="3069"/>
                    <a:pt x="3836" y="3203"/>
                    <a:pt x="4203" y="3403"/>
                  </a:cubicBezTo>
                  <a:cubicBezTo>
                    <a:pt x="3970" y="3036"/>
                    <a:pt x="3770" y="2836"/>
                    <a:pt x="3369" y="2502"/>
                  </a:cubicBezTo>
                  <a:cubicBezTo>
                    <a:pt x="3269" y="2436"/>
                    <a:pt x="3102" y="2269"/>
                    <a:pt x="2802" y="2035"/>
                  </a:cubicBezTo>
                  <a:cubicBezTo>
                    <a:pt x="2569" y="1869"/>
                    <a:pt x="2135" y="1502"/>
                    <a:pt x="2135" y="1502"/>
                  </a:cubicBezTo>
                  <a:cubicBezTo>
                    <a:pt x="2135" y="1502"/>
                    <a:pt x="1635" y="1101"/>
                    <a:pt x="1435" y="935"/>
                  </a:cubicBezTo>
                  <a:cubicBezTo>
                    <a:pt x="1201" y="768"/>
                    <a:pt x="1101" y="668"/>
                    <a:pt x="1034" y="601"/>
                  </a:cubicBezTo>
                  <a:cubicBezTo>
                    <a:pt x="667" y="301"/>
                    <a:pt x="401" y="167"/>
                    <a:pt x="0" y="1"/>
                  </a:cubicBezTo>
                  <a:close/>
                </a:path>
              </a:pathLst>
            </a:custGeom>
            <a:solidFill>
              <a:srgbClr val="9294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28"/>
            <p:cNvSpPr/>
            <p:nvPr/>
          </p:nvSpPr>
          <p:spPr>
            <a:xfrm>
              <a:off x="1681343" y="4762694"/>
              <a:ext cx="157746" cy="79606"/>
            </a:xfrm>
            <a:custGeom>
              <a:rect b="b" l="l" r="r" t="t"/>
              <a:pathLst>
                <a:path extrusionOk="0" h="3579" w="6940">
                  <a:moveTo>
                    <a:pt x="134" y="1"/>
                  </a:moveTo>
                  <a:cubicBezTo>
                    <a:pt x="34" y="434"/>
                    <a:pt x="1" y="735"/>
                    <a:pt x="101" y="1235"/>
                  </a:cubicBezTo>
                  <a:cubicBezTo>
                    <a:pt x="134" y="1335"/>
                    <a:pt x="168" y="1469"/>
                    <a:pt x="268" y="1769"/>
                  </a:cubicBezTo>
                  <a:cubicBezTo>
                    <a:pt x="334" y="1902"/>
                    <a:pt x="434" y="2036"/>
                    <a:pt x="568" y="2202"/>
                  </a:cubicBezTo>
                  <a:cubicBezTo>
                    <a:pt x="701" y="2336"/>
                    <a:pt x="868" y="2469"/>
                    <a:pt x="1102" y="2536"/>
                  </a:cubicBezTo>
                  <a:cubicBezTo>
                    <a:pt x="1232" y="2573"/>
                    <a:pt x="1362" y="2590"/>
                    <a:pt x="1491" y="2590"/>
                  </a:cubicBezTo>
                  <a:cubicBezTo>
                    <a:pt x="1822" y="2590"/>
                    <a:pt x="2138" y="2480"/>
                    <a:pt x="2402" y="2336"/>
                  </a:cubicBezTo>
                  <a:cubicBezTo>
                    <a:pt x="2769" y="2169"/>
                    <a:pt x="3070" y="1969"/>
                    <a:pt x="3270" y="1802"/>
                  </a:cubicBezTo>
                  <a:cubicBezTo>
                    <a:pt x="3370" y="1735"/>
                    <a:pt x="3470" y="1669"/>
                    <a:pt x="3537" y="1635"/>
                  </a:cubicBezTo>
                  <a:cubicBezTo>
                    <a:pt x="3537" y="1602"/>
                    <a:pt x="3537" y="1602"/>
                    <a:pt x="3537" y="1602"/>
                  </a:cubicBezTo>
                  <a:cubicBezTo>
                    <a:pt x="3537" y="1602"/>
                    <a:pt x="3537" y="1635"/>
                    <a:pt x="3570" y="1669"/>
                  </a:cubicBezTo>
                  <a:cubicBezTo>
                    <a:pt x="3570" y="1735"/>
                    <a:pt x="3603" y="1802"/>
                    <a:pt x="3637" y="1902"/>
                  </a:cubicBezTo>
                  <a:cubicBezTo>
                    <a:pt x="3703" y="2136"/>
                    <a:pt x="3770" y="2403"/>
                    <a:pt x="3937" y="2669"/>
                  </a:cubicBezTo>
                  <a:cubicBezTo>
                    <a:pt x="4070" y="2936"/>
                    <a:pt x="4270" y="3270"/>
                    <a:pt x="4604" y="3437"/>
                  </a:cubicBezTo>
                  <a:cubicBezTo>
                    <a:pt x="4771" y="3537"/>
                    <a:pt x="4954" y="3578"/>
                    <a:pt x="5129" y="3578"/>
                  </a:cubicBezTo>
                  <a:cubicBezTo>
                    <a:pt x="5305" y="3578"/>
                    <a:pt x="5471" y="3537"/>
                    <a:pt x="5605" y="3470"/>
                  </a:cubicBezTo>
                  <a:cubicBezTo>
                    <a:pt x="5972" y="3303"/>
                    <a:pt x="6172" y="3103"/>
                    <a:pt x="6272" y="3036"/>
                  </a:cubicBezTo>
                  <a:cubicBezTo>
                    <a:pt x="6639" y="2669"/>
                    <a:pt x="6772" y="2403"/>
                    <a:pt x="6939" y="2002"/>
                  </a:cubicBezTo>
                  <a:lnTo>
                    <a:pt x="6939" y="2002"/>
                  </a:lnTo>
                  <a:cubicBezTo>
                    <a:pt x="6605" y="2269"/>
                    <a:pt x="6405" y="2469"/>
                    <a:pt x="6038" y="2803"/>
                  </a:cubicBezTo>
                  <a:cubicBezTo>
                    <a:pt x="5972" y="2870"/>
                    <a:pt x="5772" y="3036"/>
                    <a:pt x="5471" y="3170"/>
                  </a:cubicBezTo>
                  <a:cubicBezTo>
                    <a:pt x="5364" y="3223"/>
                    <a:pt x="5238" y="3258"/>
                    <a:pt x="5108" y="3258"/>
                  </a:cubicBezTo>
                  <a:cubicBezTo>
                    <a:pt x="4995" y="3258"/>
                    <a:pt x="4879" y="3232"/>
                    <a:pt x="4771" y="3170"/>
                  </a:cubicBezTo>
                  <a:cubicBezTo>
                    <a:pt x="4537" y="3036"/>
                    <a:pt x="4337" y="2769"/>
                    <a:pt x="4204" y="2503"/>
                  </a:cubicBezTo>
                  <a:cubicBezTo>
                    <a:pt x="4070" y="2269"/>
                    <a:pt x="4004" y="2002"/>
                    <a:pt x="3937" y="1835"/>
                  </a:cubicBezTo>
                  <a:cubicBezTo>
                    <a:pt x="3904" y="1735"/>
                    <a:pt x="3904" y="1635"/>
                    <a:pt x="3870" y="1569"/>
                  </a:cubicBezTo>
                  <a:cubicBezTo>
                    <a:pt x="3837" y="1469"/>
                    <a:pt x="3837" y="1402"/>
                    <a:pt x="3837" y="1368"/>
                  </a:cubicBezTo>
                  <a:cubicBezTo>
                    <a:pt x="3803" y="1302"/>
                    <a:pt x="3803" y="1202"/>
                    <a:pt x="3770" y="1135"/>
                  </a:cubicBezTo>
                  <a:cubicBezTo>
                    <a:pt x="3770" y="1102"/>
                    <a:pt x="3770" y="1068"/>
                    <a:pt x="3770" y="1068"/>
                  </a:cubicBezTo>
                  <a:cubicBezTo>
                    <a:pt x="3770" y="1035"/>
                    <a:pt x="3770" y="1035"/>
                    <a:pt x="3770" y="1035"/>
                  </a:cubicBezTo>
                  <a:lnTo>
                    <a:pt x="3737" y="1035"/>
                  </a:lnTo>
                  <a:cubicBezTo>
                    <a:pt x="3637" y="1102"/>
                    <a:pt x="3603" y="1135"/>
                    <a:pt x="3570" y="1168"/>
                  </a:cubicBezTo>
                  <a:cubicBezTo>
                    <a:pt x="3503" y="1235"/>
                    <a:pt x="3470" y="1235"/>
                    <a:pt x="3470" y="1235"/>
                  </a:cubicBezTo>
                  <a:cubicBezTo>
                    <a:pt x="3470" y="1235"/>
                    <a:pt x="3437" y="1302"/>
                    <a:pt x="3336" y="1368"/>
                  </a:cubicBezTo>
                  <a:cubicBezTo>
                    <a:pt x="3270" y="1402"/>
                    <a:pt x="3203" y="1469"/>
                    <a:pt x="3070" y="1535"/>
                  </a:cubicBezTo>
                  <a:cubicBezTo>
                    <a:pt x="2869" y="1702"/>
                    <a:pt x="2603" y="1902"/>
                    <a:pt x="2269" y="2069"/>
                  </a:cubicBezTo>
                  <a:cubicBezTo>
                    <a:pt x="2017" y="2170"/>
                    <a:pt x="1727" y="2271"/>
                    <a:pt x="1456" y="2271"/>
                  </a:cubicBezTo>
                  <a:cubicBezTo>
                    <a:pt x="1368" y="2271"/>
                    <a:pt x="1283" y="2260"/>
                    <a:pt x="1202" y="2236"/>
                  </a:cubicBezTo>
                  <a:cubicBezTo>
                    <a:pt x="868" y="2136"/>
                    <a:pt x="668" y="1835"/>
                    <a:pt x="568" y="1602"/>
                  </a:cubicBezTo>
                  <a:cubicBezTo>
                    <a:pt x="468" y="1368"/>
                    <a:pt x="434" y="1235"/>
                    <a:pt x="434" y="1168"/>
                  </a:cubicBezTo>
                  <a:cubicBezTo>
                    <a:pt x="334" y="868"/>
                    <a:pt x="301" y="601"/>
                    <a:pt x="134" y="1"/>
                  </a:cubicBezTo>
                  <a:close/>
                </a:path>
              </a:pathLst>
            </a:custGeom>
            <a:solidFill>
              <a:srgbClr val="9294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28"/>
            <p:cNvSpPr/>
            <p:nvPr/>
          </p:nvSpPr>
          <p:spPr>
            <a:xfrm>
              <a:off x="1964154" y="4829467"/>
              <a:ext cx="427960" cy="332748"/>
            </a:xfrm>
            <a:custGeom>
              <a:rect b="b" l="l" r="r" t="t"/>
              <a:pathLst>
                <a:path extrusionOk="0" h="14960" w="18828">
                  <a:moveTo>
                    <a:pt x="2536" y="1"/>
                  </a:moveTo>
                  <a:cubicBezTo>
                    <a:pt x="1" y="5905"/>
                    <a:pt x="802" y="7239"/>
                    <a:pt x="3337" y="8173"/>
                  </a:cubicBezTo>
                  <a:cubicBezTo>
                    <a:pt x="5872" y="9107"/>
                    <a:pt x="7606" y="12043"/>
                    <a:pt x="10275" y="13777"/>
                  </a:cubicBezTo>
                  <a:cubicBezTo>
                    <a:pt x="11475" y="14558"/>
                    <a:pt x="13351" y="14960"/>
                    <a:pt x="15027" y="14960"/>
                  </a:cubicBezTo>
                  <a:cubicBezTo>
                    <a:pt x="17076" y="14960"/>
                    <a:pt x="18828" y="14358"/>
                    <a:pt x="18681" y="13110"/>
                  </a:cubicBezTo>
                  <a:cubicBezTo>
                    <a:pt x="18414" y="10842"/>
                    <a:pt x="14678" y="9508"/>
                    <a:pt x="13077" y="7773"/>
                  </a:cubicBezTo>
                  <a:cubicBezTo>
                    <a:pt x="11476" y="6039"/>
                    <a:pt x="10342" y="435"/>
                    <a:pt x="10342" y="435"/>
                  </a:cubicBezTo>
                  <a:lnTo>
                    <a:pt x="2536" y="1"/>
                  </a:ln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28"/>
            <p:cNvSpPr/>
            <p:nvPr/>
          </p:nvSpPr>
          <p:spPr>
            <a:xfrm>
              <a:off x="1991453" y="4954873"/>
              <a:ext cx="84942" cy="178096"/>
            </a:xfrm>
            <a:custGeom>
              <a:rect b="b" l="l" r="r" t="t"/>
              <a:pathLst>
                <a:path extrusionOk="0" h="8007" w="3737">
                  <a:moveTo>
                    <a:pt x="1" y="0"/>
                  </a:moveTo>
                  <a:lnTo>
                    <a:pt x="1068" y="8006"/>
                  </a:lnTo>
                  <a:lnTo>
                    <a:pt x="3737" y="8006"/>
                  </a:lnTo>
                  <a:lnTo>
                    <a:pt x="3603" y="25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28"/>
            <p:cNvSpPr/>
            <p:nvPr/>
          </p:nvSpPr>
          <p:spPr>
            <a:xfrm>
              <a:off x="1989953" y="4972667"/>
              <a:ext cx="90988" cy="62346"/>
            </a:xfrm>
            <a:custGeom>
              <a:rect b="b" l="l" r="r" t="t"/>
              <a:pathLst>
                <a:path extrusionOk="0" h="2803" w="4003">
                  <a:moveTo>
                    <a:pt x="0" y="1"/>
                  </a:moveTo>
                  <a:lnTo>
                    <a:pt x="0" y="1"/>
                  </a:lnTo>
                  <a:cubicBezTo>
                    <a:pt x="267" y="301"/>
                    <a:pt x="467" y="535"/>
                    <a:pt x="867" y="801"/>
                  </a:cubicBezTo>
                  <a:cubicBezTo>
                    <a:pt x="934" y="868"/>
                    <a:pt x="1068" y="935"/>
                    <a:pt x="1301" y="1102"/>
                  </a:cubicBezTo>
                  <a:cubicBezTo>
                    <a:pt x="1434" y="1202"/>
                    <a:pt x="1835" y="1469"/>
                    <a:pt x="1835" y="1469"/>
                  </a:cubicBezTo>
                  <a:cubicBezTo>
                    <a:pt x="1835" y="1469"/>
                    <a:pt x="2135" y="1702"/>
                    <a:pt x="2302" y="1802"/>
                  </a:cubicBezTo>
                  <a:cubicBezTo>
                    <a:pt x="2635" y="2036"/>
                    <a:pt x="2802" y="2169"/>
                    <a:pt x="2902" y="2236"/>
                  </a:cubicBezTo>
                  <a:cubicBezTo>
                    <a:pt x="3336" y="2536"/>
                    <a:pt x="3603" y="2636"/>
                    <a:pt x="4003" y="2803"/>
                  </a:cubicBezTo>
                  <a:cubicBezTo>
                    <a:pt x="3703" y="2469"/>
                    <a:pt x="3503" y="2269"/>
                    <a:pt x="3102" y="1969"/>
                  </a:cubicBezTo>
                  <a:cubicBezTo>
                    <a:pt x="3002" y="1902"/>
                    <a:pt x="2802" y="1769"/>
                    <a:pt x="2502" y="1535"/>
                  </a:cubicBezTo>
                  <a:cubicBezTo>
                    <a:pt x="2335" y="1435"/>
                    <a:pt x="2002" y="1202"/>
                    <a:pt x="2002" y="1202"/>
                  </a:cubicBezTo>
                  <a:cubicBezTo>
                    <a:pt x="2002" y="1202"/>
                    <a:pt x="1635" y="935"/>
                    <a:pt x="1468" y="835"/>
                  </a:cubicBezTo>
                  <a:cubicBezTo>
                    <a:pt x="1234" y="668"/>
                    <a:pt x="1134" y="601"/>
                    <a:pt x="1068" y="535"/>
                  </a:cubicBezTo>
                  <a:cubicBezTo>
                    <a:pt x="667" y="268"/>
                    <a:pt x="400" y="134"/>
                    <a:pt x="0" y="1"/>
                  </a:cubicBezTo>
                  <a:close/>
                </a:path>
              </a:pathLst>
            </a:custGeom>
            <a:solidFill>
              <a:srgbClr val="9294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8"/>
            <p:cNvSpPr/>
            <p:nvPr/>
          </p:nvSpPr>
          <p:spPr>
            <a:xfrm>
              <a:off x="2021798" y="4829467"/>
              <a:ext cx="177430" cy="53538"/>
            </a:xfrm>
            <a:custGeom>
              <a:rect b="b" l="l" r="r" t="t"/>
              <a:pathLst>
                <a:path extrusionOk="0" h="2407" w="7806">
                  <a:moveTo>
                    <a:pt x="0" y="1"/>
                  </a:moveTo>
                  <a:cubicBezTo>
                    <a:pt x="0" y="435"/>
                    <a:pt x="67" y="735"/>
                    <a:pt x="300" y="1202"/>
                  </a:cubicBezTo>
                  <a:cubicBezTo>
                    <a:pt x="334" y="1269"/>
                    <a:pt x="400" y="1402"/>
                    <a:pt x="601" y="1635"/>
                  </a:cubicBezTo>
                  <a:cubicBezTo>
                    <a:pt x="801" y="1902"/>
                    <a:pt x="1101" y="2269"/>
                    <a:pt x="1635" y="2336"/>
                  </a:cubicBezTo>
                  <a:cubicBezTo>
                    <a:pt x="1687" y="2343"/>
                    <a:pt x="1740" y="2346"/>
                    <a:pt x="1793" y="2346"/>
                  </a:cubicBezTo>
                  <a:cubicBezTo>
                    <a:pt x="2239" y="2346"/>
                    <a:pt x="2671" y="2108"/>
                    <a:pt x="2969" y="1869"/>
                  </a:cubicBezTo>
                  <a:cubicBezTo>
                    <a:pt x="3336" y="1569"/>
                    <a:pt x="3603" y="1235"/>
                    <a:pt x="3769" y="1002"/>
                  </a:cubicBezTo>
                  <a:cubicBezTo>
                    <a:pt x="3803" y="968"/>
                    <a:pt x="3870" y="902"/>
                    <a:pt x="3903" y="868"/>
                  </a:cubicBezTo>
                  <a:cubicBezTo>
                    <a:pt x="3903" y="802"/>
                    <a:pt x="3936" y="768"/>
                    <a:pt x="3970" y="768"/>
                  </a:cubicBezTo>
                  <a:cubicBezTo>
                    <a:pt x="3970" y="768"/>
                    <a:pt x="3970" y="768"/>
                    <a:pt x="3970" y="802"/>
                  </a:cubicBezTo>
                  <a:cubicBezTo>
                    <a:pt x="4003" y="868"/>
                    <a:pt x="4036" y="968"/>
                    <a:pt x="4103" y="1068"/>
                  </a:cubicBezTo>
                  <a:cubicBezTo>
                    <a:pt x="4203" y="1269"/>
                    <a:pt x="4370" y="1569"/>
                    <a:pt x="4637" y="1836"/>
                  </a:cubicBezTo>
                  <a:cubicBezTo>
                    <a:pt x="4870" y="2102"/>
                    <a:pt x="5204" y="2369"/>
                    <a:pt x="5637" y="2403"/>
                  </a:cubicBezTo>
                  <a:cubicBezTo>
                    <a:pt x="5670" y="2405"/>
                    <a:pt x="5701" y="2406"/>
                    <a:pt x="5733" y="2406"/>
                  </a:cubicBezTo>
                  <a:cubicBezTo>
                    <a:pt x="6125" y="2406"/>
                    <a:pt x="6455" y="2221"/>
                    <a:pt x="6672" y="2036"/>
                  </a:cubicBezTo>
                  <a:cubicBezTo>
                    <a:pt x="7005" y="1802"/>
                    <a:pt x="7172" y="1602"/>
                    <a:pt x="7239" y="1502"/>
                  </a:cubicBezTo>
                  <a:cubicBezTo>
                    <a:pt x="7572" y="1102"/>
                    <a:pt x="7672" y="835"/>
                    <a:pt x="7806" y="401"/>
                  </a:cubicBezTo>
                  <a:lnTo>
                    <a:pt x="7806" y="401"/>
                  </a:lnTo>
                  <a:cubicBezTo>
                    <a:pt x="7505" y="735"/>
                    <a:pt x="7305" y="935"/>
                    <a:pt x="7005" y="1302"/>
                  </a:cubicBezTo>
                  <a:cubicBezTo>
                    <a:pt x="6905" y="1369"/>
                    <a:pt x="6772" y="1569"/>
                    <a:pt x="6505" y="1802"/>
                  </a:cubicBezTo>
                  <a:cubicBezTo>
                    <a:pt x="6296" y="1952"/>
                    <a:pt x="6033" y="2074"/>
                    <a:pt x="5765" y="2074"/>
                  </a:cubicBezTo>
                  <a:cubicBezTo>
                    <a:pt x="5733" y="2074"/>
                    <a:pt x="5702" y="2073"/>
                    <a:pt x="5671" y="2069"/>
                  </a:cubicBezTo>
                  <a:cubicBezTo>
                    <a:pt x="5371" y="2069"/>
                    <a:pt x="5070" y="1836"/>
                    <a:pt x="4870" y="1602"/>
                  </a:cubicBezTo>
                  <a:cubicBezTo>
                    <a:pt x="4637" y="1369"/>
                    <a:pt x="4503" y="1102"/>
                    <a:pt x="4403" y="902"/>
                  </a:cubicBezTo>
                  <a:cubicBezTo>
                    <a:pt x="4337" y="802"/>
                    <a:pt x="4303" y="735"/>
                    <a:pt x="4270" y="668"/>
                  </a:cubicBezTo>
                  <a:cubicBezTo>
                    <a:pt x="4236" y="601"/>
                    <a:pt x="4236" y="568"/>
                    <a:pt x="4203" y="535"/>
                  </a:cubicBezTo>
                  <a:cubicBezTo>
                    <a:pt x="4203" y="501"/>
                    <a:pt x="4170" y="468"/>
                    <a:pt x="4170" y="435"/>
                  </a:cubicBezTo>
                  <a:cubicBezTo>
                    <a:pt x="4136" y="268"/>
                    <a:pt x="4070" y="168"/>
                    <a:pt x="4036" y="68"/>
                  </a:cubicBezTo>
                  <a:cubicBezTo>
                    <a:pt x="4003" y="134"/>
                    <a:pt x="3970" y="201"/>
                    <a:pt x="3936" y="234"/>
                  </a:cubicBezTo>
                  <a:cubicBezTo>
                    <a:pt x="3870" y="301"/>
                    <a:pt x="3870" y="301"/>
                    <a:pt x="3870" y="301"/>
                  </a:cubicBezTo>
                  <a:cubicBezTo>
                    <a:pt x="3870" y="301"/>
                    <a:pt x="3836" y="368"/>
                    <a:pt x="3736" y="501"/>
                  </a:cubicBezTo>
                  <a:cubicBezTo>
                    <a:pt x="3703" y="568"/>
                    <a:pt x="3669" y="601"/>
                    <a:pt x="3636" y="668"/>
                  </a:cubicBezTo>
                  <a:cubicBezTo>
                    <a:pt x="3603" y="701"/>
                    <a:pt x="3569" y="768"/>
                    <a:pt x="3503" y="802"/>
                  </a:cubicBezTo>
                  <a:cubicBezTo>
                    <a:pt x="3336" y="1035"/>
                    <a:pt x="3102" y="1335"/>
                    <a:pt x="2769" y="1602"/>
                  </a:cubicBezTo>
                  <a:cubicBezTo>
                    <a:pt x="2508" y="1834"/>
                    <a:pt x="2147" y="2015"/>
                    <a:pt x="1816" y="2015"/>
                  </a:cubicBezTo>
                  <a:cubicBezTo>
                    <a:pt x="1766" y="2015"/>
                    <a:pt x="1716" y="2011"/>
                    <a:pt x="1668" y="2002"/>
                  </a:cubicBezTo>
                  <a:cubicBezTo>
                    <a:pt x="1301" y="1969"/>
                    <a:pt x="1034" y="1669"/>
                    <a:pt x="867" y="1435"/>
                  </a:cubicBezTo>
                  <a:cubicBezTo>
                    <a:pt x="701" y="1235"/>
                    <a:pt x="634" y="1102"/>
                    <a:pt x="601" y="1035"/>
                  </a:cubicBezTo>
                  <a:cubicBezTo>
                    <a:pt x="367" y="635"/>
                    <a:pt x="200" y="401"/>
                    <a:pt x="0" y="1"/>
                  </a:cubicBezTo>
                  <a:close/>
                </a:path>
              </a:pathLst>
            </a:custGeom>
            <a:solidFill>
              <a:srgbClr val="9294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28"/>
            <p:cNvSpPr/>
            <p:nvPr/>
          </p:nvSpPr>
          <p:spPr>
            <a:xfrm>
              <a:off x="2052121" y="2625863"/>
              <a:ext cx="142563" cy="169176"/>
            </a:xfrm>
            <a:custGeom>
              <a:rect b="b" l="l" r="r" t="t"/>
              <a:pathLst>
                <a:path extrusionOk="0" h="7606" w="6272">
                  <a:moveTo>
                    <a:pt x="3069" y="0"/>
                  </a:moveTo>
                  <a:lnTo>
                    <a:pt x="0" y="2535"/>
                  </a:lnTo>
                  <a:lnTo>
                    <a:pt x="1735" y="7605"/>
                  </a:lnTo>
                  <a:lnTo>
                    <a:pt x="6272" y="1668"/>
                  </a:lnTo>
                  <a:lnTo>
                    <a:pt x="3069" y="0"/>
                  </a:lnTo>
                  <a:close/>
                </a:path>
              </a:pathLst>
            </a:custGeom>
            <a:solidFill>
              <a:srgbClr val="F77F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28"/>
            <p:cNvSpPr/>
            <p:nvPr/>
          </p:nvSpPr>
          <p:spPr>
            <a:xfrm>
              <a:off x="2112015" y="2408883"/>
              <a:ext cx="172134" cy="256300"/>
            </a:xfrm>
            <a:custGeom>
              <a:rect b="b" l="l" r="r" t="t"/>
              <a:pathLst>
                <a:path extrusionOk="0" h="11523" w="7573">
                  <a:moveTo>
                    <a:pt x="4887" y="0"/>
                  </a:moveTo>
                  <a:cubicBezTo>
                    <a:pt x="4839" y="0"/>
                    <a:pt x="4804" y="15"/>
                    <a:pt x="4804" y="15"/>
                  </a:cubicBezTo>
                  <a:cubicBezTo>
                    <a:pt x="4204" y="849"/>
                    <a:pt x="3403" y="2150"/>
                    <a:pt x="2536" y="4818"/>
                  </a:cubicBezTo>
                  <a:cubicBezTo>
                    <a:pt x="1668" y="7487"/>
                    <a:pt x="1" y="10122"/>
                    <a:pt x="1" y="10122"/>
                  </a:cubicBezTo>
                  <a:lnTo>
                    <a:pt x="3436" y="11523"/>
                  </a:lnTo>
                  <a:cubicBezTo>
                    <a:pt x="3436" y="11523"/>
                    <a:pt x="4337" y="11123"/>
                    <a:pt x="4737" y="9055"/>
                  </a:cubicBezTo>
                  <a:cubicBezTo>
                    <a:pt x="5104" y="6986"/>
                    <a:pt x="5605" y="6586"/>
                    <a:pt x="6572" y="5085"/>
                  </a:cubicBezTo>
                  <a:cubicBezTo>
                    <a:pt x="7573" y="3617"/>
                    <a:pt x="6839" y="3484"/>
                    <a:pt x="6839" y="3484"/>
                  </a:cubicBezTo>
                  <a:lnTo>
                    <a:pt x="6839" y="3484"/>
                  </a:lnTo>
                  <a:cubicBezTo>
                    <a:pt x="6205" y="3984"/>
                    <a:pt x="3703" y="6152"/>
                    <a:pt x="3703" y="6152"/>
                  </a:cubicBezTo>
                  <a:cubicBezTo>
                    <a:pt x="3703" y="6152"/>
                    <a:pt x="4704" y="2550"/>
                    <a:pt x="5038" y="1182"/>
                  </a:cubicBezTo>
                  <a:cubicBezTo>
                    <a:pt x="5288" y="131"/>
                    <a:pt x="5031" y="0"/>
                    <a:pt x="4887" y="0"/>
                  </a:cubicBezTo>
                  <a:close/>
                </a:path>
              </a:pathLst>
            </a:custGeom>
            <a:solidFill>
              <a:srgbClr val="F77F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28"/>
            <p:cNvSpPr/>
            <p:nvPr/>
          </p:nvSpPr>
          <p:spPr>
            <a:xfrm>
              <a:off x="2196936" y="2427011"/>
              <a:ext cx="77350" cy="115016"/>
            </a:xfrm>
            <a:custGeom>
              <a:rect b="b" l="l" r="r" t="t"/>
              <a:pathLst>
                <a:path extrusionOk="0" h="5171" w="3403">
                  <a:moveTo>
                    <a:pt x="2669" y="0"/>
                  </a:moveTo>
                  <a:lnTo>
                    <a:pt x="701" y="2068"/>
                  </a:lnTo>
                  <a:lnTo>
                    <a:pt x="1" y="5171"/>
                  </a:lnTo>
                  <a:cubicBezTo>
                    <a:pt x="1" y="5171"/>
                    <a:pt x="1635" y="3036"/>
                    <a:pt x="2502" y="1735"/>
                  </a:cubicBezTo>
                  <a:cubicBezTo>
                    <a:pt x="3403" y="434"/>
                    <a:pt x="2669" y="0"/>
                    <a:pt x="2669" y="0"/>
                  </a:cubicBezTo>
                  <a:close/>
                </a:path>
              </a:pathLst>
            </a:custGeom>
            <a:solidFill>
              <a:srgbClr val="F77F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28"/>
            <p:cNvSpPr/>
            <p:nvPr/>
          </p:nvSpPr>
          <p:spPr>
            <a:xfrm>
              <a:off x="2220439" y="2521988"/>
              <a:ext cx="65235" cy="81630"/>
            </a:xfrm>
            <a:custGeom>
              <a:rect b="b" l="l" r="r" t="t"/>
              <a:pathLst>
                <a:path extrusionOk="0" h="3670" w="2870">
                  <a:moveTo>
                    <a:pt x="2603" y="0"/>
                  </a:moveTo>
                  <a:lnTo>
                    <a:pt x="968" y="1234"/>
                  </a:lnTo>
                  <a:cubicBezTo>
                    <a:pt x="34" y="2435"/>
                    <a:pt x="1" y="3669"/>
                    <a:pt x="1" y="3669"/>
                  </a:cubicBezTo>
                  <a:cubicBezTo>
                    <a:pt x="1" y="3669"/>
                    <a:pt x="134" y="3236"/>
                    <a:pt x="1502" y="1901"/>
                  </a:cubicBezTo>
                  <a:cubicBezTo>
                    <a:pt x="2869" y="534"/>
                    <a:pt x="2603" y="0"/>
                    <a:pt x="2603" y="0"/>
                  </a:cubicBezTo>
                  <a:close/>
                </a:path>
              </a:pathLst>
            </a:custGeom>
            <a:solidFill>
              <a:srgbClr val="F77F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28"/>
            <p:cNvSpPr/>
            <p:nvPr/>
          </p:nvSpPr>
          <p:spPr>
            <a:xfrm>
              <a:off x="2147656" y="2470051"/>
              <a:ext cx="69008" cy="124669"/>
            </a:xfrm>
            <a:custGeom>
              <a:rect b="b" l="l" r="r" t="t"/>
              <a:pathLst>
                <a:path extrusionOk="0" h="5605" w="3036">
                  <a:moveTo>
                    <a:pt x="3003" y="0"/>
                  </a:moveTo>
                  <a:lnTo>
                    <a:pt x="3003" y="0"/>
                  </a:lnTo>
                  <a:cubicBezTo>
                    <a:pt x="2836" y="367"/>
                    <a:pt x="2736" y="634"/>
                    <a:pt x="2636" y="1134"/>
                  </a:cubicBezTo>
                  <a:cubicBezTo>
                    <a:pt x="2602" y="1234"/>
                    <a:pt x="2602" y="1368"/>
                    <a:pt x="2536" y="1635"/>
                  </a:cubicBezTo>
                  <a:cubicBezTo>
                    <a:pt x="2502" y="1868"/>
                    <a:pt x="2435" y="2235"/>
                    <a:pt x="2369" y="2569"/>
                  </a:cubicBezTo>
                  <a:cubicBezTo>
                    <a:pt x="2369" y="2735"/>
                    <a:pt x="2335" y="2869"/>
                    <a:pt x="2302" y="2969"/>
                  </a:cubicBezTo>
                  <a:cubicBezTo>
                    <a:pt x="2302" y="3002"/>
                    <a:pt x="2302" y="3036"/>
                    <a:pt x="2302" y="3036"/>
                  </a:cubicBezTo>
                  <a:cubicBezTo>
                    <a:pt x="2269" y="3069"/>
                    <a:pt x="2269" y="3069"/>
                    <a:pt x="2269" y="3069"/>
                  </a:cubicBezTo>
                  <a:cubicBezTo>
                    <a:pt x="2269" y="3069"/>
                    <a:pt x="1602" y="3736"/>
                    <a:pt x="1235" y="4103"/>
                  </a:cubicBezTo>
                  <a:cubicBezTo>
                    <a:pt x="968" y="4403"/>
                    <a:pt x="801" y="4570"/>
                    <a:pt x="734" y="4637"/>
                  </a:cubicBezTo>
                  <a:cubicBezTo>
                    <a:pt x="367" y="5004"/>
                    <a:pt x="234" y="5237"/>
                    <a:pt x="0" y="5604"/>
                  </a:cubicBezTo>
                  <a:cubicBezTo>
                    <a:pt x="367" y="5404"/>
                    <a:pt x="601" y="5237"/>
                    <a:pt x="968" y="4870"/>
                  </a:cubicBezTo>
                  <a:cubicBezTo>
                    <a:pt x="1034" y="4770"/>
                    <a:pt x="1201" y="4603"/>
                    <a:pt x="1468" y="4336"/>
                  </a:cubicBezTo>
                  <a:cubicBezTo>
                    <a:pt x="1835" y="3970"/>
                    <a:pt x="2502" y="3302"/>
                    <a:pt x="2502" y="3302"/>
                  </a:cubicBezTo>
                  <a:cubicBezTo>
                    <a:pt x="2502" y="3302"/>
                    <a:pt x="2502" y="3302"/>
                    <a:pt x="2536" y="3269"/>
                  </a:cubicBezTo>
                  <a:cubicBezTo>
                    <a:pt x="2536" y="3269"/>
                    <a:pt x="2536" y="3269"/>
                    <a:pt x="2569" y="3202"/>
                  </a:cubicBezTo>
                  <a:cubicBezTo>
                    <a:pt x="2602" y="3202"/>
                    <a:pt x="2602" y="3136"/>
                    <a:pt x="2602" y="3102"/>
                  </a:cubicBezTo>
                  <a:cubicBezTo>
                    <a:pt x="2636" y="3102"/>
                    <a:pt x="2636" y="3069"/>
                    <a:pt x="2636" y="3036"/>
                  </a:cubicBezTo>
                  <a:cubicBezTo>
                    <a:pt x="2636" y="2935"/>
                    <a:pt x="2669" y="2769"/>
                    <a:pt x="2702" y="2602"/>
                  </a:cubicBezTo>
                  <a:cubicBezTo>
                    <a:pt x="2769" y="2302"/>
                    <a:pt x="2836" y="1935"/>
                    <a:pt x="2869" y="1701"/>
                  </a:cubicBezTo>
                  <a:cubicBezTo>
                    <a:pt x="2902" y="1401"/>
                    <a:pt x="2936" y="1268"/>
                    <a:pt x="2936" y="1201"/>
                  </a:cubicBezTo>
                  <a:cubicBezTo>
                    <a:pt x="3036" y="701"/>
                    <a:pt x="3036" y="400"/>
                    <a:pt x="3003" y="0"/>
                  </a:cubicBezTo>
                  <a:close/>
                </a:path>
              </a:pathLst>
            </a:custGeom>
            <a:solidFill>
              <a:srgbClr val="E048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28"/>
            <p:cNvSpPr/>
            <p:nvPr/>
          </p:nvSpPr>
          <p:spPr>
            <a:xfrm>
              <a:off x="2220439" y="2543497"/>
              <a:ext cx="30345" cy="54183"/>
            </a:xfrm>
            <a:custGeom>
              <a:rect b="b" l="l" r="r" t="t"/>
              <a:pathLst>
                <a:path extrusionOk="0" h="2436" w="1335">
                  <a:moveTo>
                    <a:pt x="1302" y="0"/>
                  </a:moveTo>
                  <a:lnTo>
                    <a:pt x="1302" y="0"/>
                  </a:lnTo>
                  <a:cubicBezTo>
                    <a:pt x="1168" y="67"/>
                    <a:pt x="1068" y="134"/>
                    <a:pt x="968" y="267"/>
                  </a:cubicBezTo>
                  <a:cubicBezTo>
                    <a:pt x="901" y="401"/>
                    <a:pt x="501" y="1135"/>
                    <a:pt x="501" y="1135"/>
                  </a:cubicBezTo>
                  <a:cubicBezTo>
                    <a:pt x="501" y="1135"/>
                    <a:pt x="134" y="1868"/>
                    <a:pt x="67" y="2035"/>
                  </a:cubicBezTo>
                  <a:cubicBezTo>
                    <a:pt x="1" y="2169"/>
                    <a:pt x="34" y="2269"/>
                    <a:pt x="67" y="2435"/>
                  </a:cubicBezTo>
                  <a:cubicBezTo>
                    <a:pt x="201" y="2369"/>
                    <a:pt x="301" y="2302"/>
                    <a:pt x="368" y="2169"/>
                  </a:cubicBezTo>
                  <a:cubicBezTo>
                    <a:pt x="434" y="2002"/>
                    <a:pt x="801" y="1268"/>
                    <a:pt x="801" y="1268"/>
                  </a:cubicBezTo>
                  <a:cubicBezTo>
                    <a:pt x="801" y="1268"/>
                    <a:pt x="1168" y="567"/>
                    <a:pt x="1268" y="401"/>
                  </a:cubicBezTo>
                  <a:cubicBezTo>
                    <a:pt x="1335" y="267"/>
                    <a:pt x="1335" y="167"/>
                    <a:pt x="1302" y="0"/>
                  </a:cubicBezTo>
                  <a:close/>
                </a:path>
              </a:pathLst>
            </a:custGeom>
            <a:solidFill>
              <a:srgbClr val="E048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28"/>
            <p:cNvSpPr/>
            <p:nvPr/>
          </p:nvSpPr>
          <p:spPr>
            <a:xfrm>
              <a:off x="1420513" y="2397317"/>
              <a:ext cx="558840" cy="783537"/>
            </a:xfrm>
            <a:custGeom>
              <a:rect b="b" l="l" r="r" t="t"/>
              <a:pathLst>
                <a:path extrusionOk="0" h="35227" w="24586">
                  <a:moveTo>
                    <a:pt x="10275" y="1"/>
                  </a:moveTo>
                  <a:cubicBezTo>
                    <a:pt x="10275" y="1"/>
                    <a:pt x="1602" y="13210"/>
                    <a:pt x="1" y="30423"/>
                  </a:cubicBezTo>
                  <a:lnTo>
                    <a:pt x="20415" y="35226"/>
                  </a:lnTo>
                  <a:cubicBezTo>
                    <a:pt x="20415" y="35226"/>
                    <a:pt x="24585" y="29622"/>
                    <a:pt x="19348" y="4938"/>
                  </a:cubicBezTo>
                  <a:lnTo>
                    <a:pt x="10275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28"/>
            <p:cNvSpPr/>
            <p:nvPr/>
          </p:nvSpPr>
          <p:spPr>
            <a:xfrm>
              <a:off x="1836023" y="2688187"/>
              <a:ext cx="765046" cy="600236"/>
            </a:xfrm>
            <a:custGeom>
              <a:rect b="b" l="l" r="r" t="t"/>
              <a:pathLst>
                <a:path extrusionOk="0" h="26986" w="33658">
                  <a:moveTo>
                    <a:pt x="7373" y="0"/>
                  </a:moveTo>
                  <a:lnTo>
                    <a:pt x="1" y="7605"/>
                  </a:lnTo>
                  <a:lnTo>
                    <a:pt x="10842" y="18647"/>
                  </a:lnTo>
                  <a:cubicBezTo>
                    <a:pt x="12409" y="20248"/>
                    <a:pt x="14378" y="21449"/>
                    <a:pt x="16512" y="22116"/>
                  </a:cubicBezTo>
                  <a:lnTo>
                    <a:pt x="32457" y="26986"/>
                  </a:lnTo>
                  <a:lnTo>
                    <a:pt x="33658" y="21615"/>
                  </a:lnTo>
                  <a:lnTo>
                    <a:pt x="18147" y="15544"/>
                  </a:lnTo>
                  <a:cubicBezTo>
                    <a:pt x="17647" y="15344"/>
                    <a:pt x="17213" y="14977"/>
                    <a:pt x="16913" y="14510"/>
                  </a:cubicBezTo>
                  <a:lnTo>
                    <a:pt x="7373" y="0"/>
                  </a:lnTo>
                  <a:close/>
                </a:path>
              </a:pathLst>
            </a:custGeom>
            <a:solidFill>
              <a:srgbClr val="F77F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28"/>
            <p:cNvSpPr/>
            <p:nvPr/>
          </p:nvSpPr>
          <p:spPr>
            <a:xfrm>
              <a:off x="1395396" y="2390577"/>
              <a:ext cx="719882" cy="597723"/>
            </a:xfrm>
            <a:custGeom>
              <a:rect b="b" l="l" r="r" t="t"/>
              <a:pathLst>
                <a:path extrusionOk="0" h="26873" w="31671">
                  <a:moveTo>
                    <a:pt x="12097" y="0"/>
                  </a:moveTo>
                  <a:cubicBezTo>
                    <a:pt x="4251" y="0"/>
                    <a:pt x="0" y="8910"/>
                    <a:pt x="2574" y="14314"/>
                  </a:cubicBezTo>
                  <a:cubicBezTo>
                    <a:pt x="5242" y="19918"/>
                    <a:pt x="12981" y="20985"/>
                    <a:pt x="12981" y="20985"/>
                  </a:cubicBezTo>
                  <a:cubicBezTo>
                    <a:pt x="12981" y="20985"/>
                    <a:pt x="15113" y="26872"/>
                    <a:pt x="20991" y="26872"/>
                  </a:cubicBezTo>
                  <a:cubicBezTo>
                    <a:pt x="21853" y="26872"/>
                    <a:pt x="22795" y="26746"/>
                    <a:pt x="23822" y="26456"/>
                  </a:cubicBezTo>
                  <a:lnTo>
                    <a:pt x="31027" y="19918"/>
                  </a:lnTo>
                  <a:cubicBezTo>
                    <a:pt x="31027" y="19918"/>
                    <a:pt x="31671" y="9366"/>
                    <a:pt x="23985" y="9366"/>
                  </a:cubicBezTo>
                  <a:cubicBezTo>
                    <a:pt x="23845" y="9366"/>
                    <a:pt x="23701" y="9370"/>
                    <a:pt x="23555" y="9377"/>
                  </a:cubicBezTo>
                  <a:cubicBezTo>
                    <a:pt x="23555" y="9377"/>
                    <a:pt x="21387" y="704"/>
                    <a:pt x="12981" y="37"/>
                  </a:cubicBezTo>
                  <a:cubicBezTo>
                    <a:pt x="12681" y="12"/>
                    <a:pt x="12387" y="0"/>
                    <a:pt x="12097" y="0"/>
                  </a:cubicBez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28"/>
            <p:cNvSpPr/>
            <p:nvPr/>
          </p:nvSpPr>
          <p:spPr>
            <a:xfrm>
              <a:off x="1484203" y="2765348"/>
              <a:ext cx="452691" cy="233457"/>
            </a:xfrm>
            <a:custGeom>
              <a:rect b="b" l="l" r="r" t="t"/>
              <a:pathLst>
                <a:path extrusionOk="0" h="10496" w="19916">
                  <a:moveTo>
                    <a:pt x="1" y="0"/>
                  </a:moveTo>
                  <a:lnTo>
                    <a:pt x="1" y="0"/>
                  </a:lnTo>
                  <a:cubicBezTo>
                    <a:pt x="234" y="367"/>
                    <a:pt x="435" y="601"/>
                    <a:pt x="835" y="901"/>
                  </a:cubicBezTo>
                  <a:cubicBezTo>
                    <a:pt x="868" y="934"/>
                    <a:pt x="935" y="968"/>
                    <a:pt x="1035" y="1034"/>
                  </a:cubicBezTo>
                  <a:cubicBezTo>
                    <a:pt x="1068" y="1068"/>
                    <a:pt x="1102" y="1101"/>
                    <a:pt x="1168" y="1134"/>
                  </a:cubicBezTo>
                  <a:cubicBezTo>
                    <a:pt x="1168" y="1168"/>
                    <a:pt x="1202" y="1168"/>
                    <a:pt x="1235" y="1201"/>
                  </a:cubicBezTo>
                  <a:lnTo>
                    <a:pt x="1369" y="1268"/>
                  </a:lnTo>
                  <a:lnTo>
                    <a:pt x="1502" y="1401"/>
                  </a:lnTo>
                  <a:cubicBezTo>
                    <a:pt x="2369" y="1968"/>
                    <a:pt x="3403" y="2569"/>
                    <a:pt x="4504" y="3036"/>
                  </a:cubicBezTo>
                  <a:cubicBezTo>
                    <a:pt x="5572" y="3503"/>
                    <a:pt x="6672" y="3836"/>
                    <a:pt x="7573" y="4036"/>
                  </a:cubicBezTo>
                  <a:cubicBezTo>
                    <a:pt x="8040" y="4136"/>
                    <a:pt x="8440" y="4203"/>
                    <a:pt x="8740" y="4237"/>
                  </a:cubicBezTo>
                  <a:cubicBezTo>
                    <a:pt x="8841" y="4270"/>
                    <a:pt x="8907" y="4270"/>
                    <a:pt x="8974" y="4270"/>
                  </a:cubicBezTo>
                  <a:cubicBezTo>
                    <a:pt x="8974" y="4270"/>
                    <a:pt x="8974" y="4270"/>
                    <a:pt x="8974" y="4303"/>
                  </a:cubicBezTo>
                  <a:cubicBezTo>
                    <a:pt x="9007" y="4403"/>
                    <a:pt x="9041" y="4503"/>
                    <a:pt x="9074" y="4537"/>
                  </a:cubicBezTo>
                  <a:cubicBezTo>
                    <a:pt x="9374" y="5271"/>
                    <a:pt x="9608" y="5671"/>
                    <a:pt x="9708" y="5904"/>
                  </a:cubicBezTo>
                  <a:cubicBezTo>
                    <a:pt x="9841" y="6105"/>
                    <a:pt x="9875" y="6171"/>
                    <a:pt x="9875" y="6171"/>
                  </a:cubicBezTo>
                  <a:cubicBezTo>
                    <a:pt x="9875" y="6171"/>
                    <a:pt x="9975" y="6305"/>
                    <a:pt x="10108" y="6538"/>
                  </a:cubicBezTo>
                  <a:cubicBezTo>
                    <a:pt x="10275" y="6805"/>
                    <a:pt x="10508" y="7139"/>
                    <a:pt x="10842" y="7539"/>
                  </a:cubicBezTo>
                  <a:cubicBezTo>
                    <a:pt x="11476" y="8339"/>
                    <a:pt x="12510" y="9340"/>
                    <a:pt x="13877" y="9941"/>
                  </a:cubicBezTo>
                  <a:cubicBezTo>
                    <a:pt x="14545" y="10241"/>
                    <a:pt x="15278" y="10408"/>
                    <a:pt x="16012" y="10474"/>
                  </a:cubicBezTo>
                  <a:cubicBezTo>
                    <a:pt x="16178" y="10489"/>
                    <a:pt x="16343" y="10496"/>
                    <a:pt x="16507" y="10496"/>
                  </a:cubicBezTo>
                  <a:cubicBezTo>
                    <a:pt x="17070" y="10496"/>
                    <a:pt x="17615" y="10418"/>
                    <a:pt x="18080" y="10341"/>
                  </a:cubicBezTo>
                  <a:cubicBezTo>
                    <a:pt x="18247" y="10308"/>
                    <a:pt x="18381" y="10274"/>
                    <a:pt x="18514" y="10241"/>
                  </a:cubicBezTo>
                  <a:cubicBezTo>
                    <a:pt x="18648" y="10207"/>
                    <a:pt x="18748" y="10174"/>
                    <a:pt x="18814" y="10141"/>
                  </a:cubicBezTo>
                  <a:cubicBezTo>
                    <a:pt x="19281" y="10041"/>
                    <a:pt x="19548" y="9841"/>
                    <a:pt x="19915" y="9607"/>
                  </a:cubicBezTo>
                  <a:lnTo>
                    <a:pt x="19915" y="9607"/>
                  </a:lnTo>
                  <a:cubicBezTo>
                    <a:pt x="19481" y="9674"/>
                    <a:pt x="19181" y="9707"/>
                    <a:pt x="18714" y="9841"/>
                  </a:cubicBezTo>
                  <a:cubicBezTo>
                    <a:pt x="18648" y="9874"/>
                    <a:pt x="18547" y="9874"/>
                    <a:pt x="18447" y="9907"/>
                  </a:cubicBezTo>
                  <a:cubicBezTo>
                    <a:pt x="18314" y="9941"/>
                    <a:pt x="18181" y="9974"/>
                    <a:pt x="18014" y="10007"/>
                  </a:cubicBezTo>
                  <a:cubicBezTo>
                    <a:pt x="17574" y="10085"/>
                    <a:pt x="17055" y="10162"/>
                    <a:pt x="16518" y="10162"/>
                  </a:cubicBezTo>
                  <a:cubicBezTo>
                    <a:pt x="16361" y="10162"/>
                    <a:pt x="16204" y="10156"/>
                    <a:pt x="16046" y="10141"/>
                  </a:cubicBezTo>
                  <a:cubicBezTo>
                    <a:pt x="15345" y="10074"/>
                    <a:pt x="14645" y="9907"/>
                    <a:pt x="14011" y="9640"/>
                  </a:cubicBezTo>
                  <a:cubicBezTo>
                    <a:pt x="12710" y="9073"/>
                    <a:pt x="11709" y="8106"/>
                    <a:pt x="11109" y="7339"/>
                  </a:cubicBezTo>
                  <a:cubicBezTo>
                    <a:pt x="10775" y="6938"/>
                    <a:pt x="10542" y="6605"/>
                    <a:pt x="10408" y="6371"/>
                  </a:cubicBezTo>
                  <a:cubicBezTo>
                    <a:pt x="10242" y="6138"/>
                    <a:pt x="10141" y="6004"/>
                    <a:pt x="10141" y="6004"/>
                  </a:cubicBezTo>
                  <a:cubicBezTo>
                    <a:pt x="10141" y="6004"/>
                    <a:pt x="10141" y="5938"/>
                    <a:pt x="10008" y="5738"/>
                  </a:cubicBezTo>
                  <a:cubicBezTo>
                    <a:pt x="9875" y="5504"/>
                    <a:pt x="9674" y="5137"/>
                    <a:pt x="9374" y="4437"/>
                  </a:cubicBezTo>
                  <a:cubicBezTo>
                    <a:pt x="9341" y="4370"/>
                    <a:pt x="9308" y="4303"/>
                    <a:pt x="9274" y="4170"/>
                  </a:cubicBezTo>
                  <a:cubicBezTo>
                    <a:pt x="9241" y="4136"/>
                    <a:pt x="9241" y="4070"/>
                    <a:pt x="9207" y="4036"/>
                  </a:cubicBezTo>
                  <a:cubicBezTo>
                    <a:pt x="9207" y="3970"/>
                    <a:pt x="9174" y="4003"/>
                    <a:pt x="9141" y="3970"/>
                  </a:cubicBezTo>
                  <a:lnTo>
                    <a:pt x="9041" y="3970"/>
                  </a:lnTo>
                  <a:cubicBezTo>
                    <a:pt x="8974" y="3970"/>
                    <a:pt x="8874" y="3936"/>
                    <a:pt x="8807" y="3936"/>
                  </a:cubicBezTo>
                  <a:cubicBezTo>
                    <a:pt x="8507" y="3870"/>
                    <a:pt x="8107" y="3836"/>
                    <a:pt x="7673" y="3736"/>
                  </a:cubicBezTo>
                  <a:cubicBezTo>
                    <a:pt x="6772" y="3536"/>
                    <a:pt x="5672" y="3202"/>
                    <a:pt x="4638" y="2735"/>
                  </a:cubicBezTo>
                  <a:cubicBezTo>
                    <a:pt x="3570" y="2268"/>
                    <a:pt x="2536" y="1668"/>
                    <a:pt x="1702" y="1134"/>
                  </a:cubicBezTo>
                  <a:lnTo>
                    <a:pt x="1535" y="1001"/>
                  </a:lnTo>
                  <a:lnTo>
                    <a:pt x="1435" y="934"/>
                  </a:lnTo>
                  <a:cubicBezTo>
                    <a:pt x="1402" y="901"/>
                    <a:pt x="1369" y="901"/>
                    <a:pt x="1335" y="867"/>
                  </a:cubicBezTo>
                  <a:cubicBezTo>
                    <a:pt x="1302" y="834"/>
                    <a:pt x="1268" y="801"/>
                    <a:pt x="1202" y="767"/>
                  </a:cubicBezTo>
                  <a:cubicBezTo>
                    <a:pt x="1135" y="734"/>
                    <a:pt x="1068" y="667"/>
                    <a:pt x="1035" y="634"/>
                  </a:cubicBezTo>
                  <a:cubicBezTo>
                    <a:pt x="635" y="334"/>
                    <a:pt x="368" y="200"/>
                    <a:pt x="1" y="0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28"/>
            <p:cNvSpPr/>
            <p:nvPr/>
          </p:nvSpPr>
          <p:spPr>
            <a:xfrm>
              <a:off x="2573782" y="3133357"/>
              <a:ext cx="166815" cy="160902"/>
            </a:xfrm>
            <a:custGeom>
              <a:rect b="b" l="l" r="r" t="t"/>
              <a:pathLst>
                <a:path extrusionOk="0" h="7234" w="7339">
                  <a:moveTo>
                    <a:pt x="7339" y="0"/>
                  </a:moveTo>
                  <a:lnTo>
                    <a:pt x="1201" y="1601"/>
                  </a:lnTo>
                  <a:lnTo>
                    <a:pt x="0" y="6972"/>
                  </a:lnTo>
                  <a:cubicBezTo>
                    <a:pt x="427" y="7159"/>
                    <a:pt x="971" y="7234"/>
                    <a:pt x="1569" y="7234"/>
                  </a:cubicBezTo>
                  <a:cubicBezTo>
                    <a:pt x="3960" y="7234"/>
                    <a:pt x="7205" y="6038"/>
                    <a:pt x="7205" y="6038"/>
                  </a:cubicBezTo>
                  <a:lnTo>
                    <a:pt x="7339" y="0"/>
                  </a:lnTo>
                  <a:close/>
                </a:path>
              </a:pathLst>
            </a:custGeom>
            <a:solidFill>
              <a:srgbClr val="F77F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28"/>
            <p:cNvSpPr/>
            <p:nvPr/>
          </p:nvSpPr>
          <p:spPr>
            <a:xfrm>
              <a:off x="2733008" y="3095188"/>
              <a:ext cx="166065" cy="172468"/>
            </a:xfrm>
            <a:custGeom>
              <a:rect b="b" l="l" r="r" t="t"/>
              <a:pathLst>
                <a:path extrusionOk="0" h="7754" w="7306">
                  <a:moveTo>
                    <a:pt x="5626" y="1"/>
                  </a:moveTo>
                  <a:cubicBezTo>
                    <a:pt x="4323" y="1"/>
                    <a:pt x="0" y="1916"/>
                    <a:pt x="0" y="1916"/>
                  </a:cubicBezTo>
                  <a:lnTo>
                    <a:pt x="200" y="7754"/>
                  </a:lnTo>
                  <a:cubicBezTo>
                    <a:pt x="3436" y="6019"/>
                    <a:pt x="7305" y="4118"/>
                    <a:pt x="6905" y="3584"/>
                  </a:cubicBezTo>
                  <a:cubicBezTo>
                    <a:pt x="6816" y="3466"/>
                    <a:pt x="6628" y="3420"/>
                    <a:pt x="6390" y="3420"/>
                  </a:cubicBezTo>
                  <a:cubicBezTo>
                    <a:pt x="5858" y="3420"/>
                    <a:pt x="5073" y="3650"/>
                    <a:pt x="4576" y="3816"/>
                  </a:cubicBezTo>
                  <a:lnTo>
                    <a:pt x="4576" y="3816"/>
                  </a:lnTo>
                  <a:cubicBezTo>
                    <a:pt x="5456" y="3489"/>
                    <a:pt x="7240" y="2755"/>
                    <a:pt x="7038" y="2250"/>
                  </a:cubicBezTo>
                  <a:cubicBezTo>
                    <a:pt x="6975" y="2091"/>
                    <a:pt x="6783" y="2031"/>
                    <a:pt x="6527" y="2031"/>
                  </a:cubicBezTo>
                  <a:cubicBezTo>
                    <a:pt x="6170" y="2031"/>
                    <a:pt x="5688" y="2149"/>
                    <a:pt x="5258" y="2282"/>
                  </a:cubicBezTo>
                  <a:lnTo>
                    <a:pt x="5258" y="2282"/>
                  </a:lnTo>
                  <a:cubicBezTo>
                    <a:pt x="6062" y="1962"/>
                    <a:pt x="7010" y="1501"/>
                    <a:pt x="6772" y="1183"/>
                  </a:cubicBezTo>
                  <a:cubicBezTo>
                    <a:pt x="6672" y="1049"/>
                    <a:pt x="6446" y="999"/>
                    <a:pt x="6165" y="999"/>
                  </a:cubicBezTo>
                  <a:cubicBezTo>
                    <a:pt x="5581" y="999"/>
                    <a:pt x="4755" y="1215"/>
                    <a:pt x="4301" y="1347"/>
                  </a:cubicBezTo>
                  <a:lnTo>
                    <a:pt x="4301" y="1347"/>
                  </a:lnTo>
                  <a:cubicBezTo>
                    <a:pt x="4945" y="1136"/>
                    <a:pt x="6277" y="625"/>
                    <a:pt x="5971" y="115"/>
                  </a:cubicBezTo>
                  <a:cubicBezTo>
                    <a:pt x="5923" y="36"/>
                    <a:pt x="5802" y="1"/>
                    <a:pt x="5626" y="1"/>
                  </a:cubicBezTo>
                  <a:close/>
                </a:path>
              </a:pathLst>
            </a:custGeom>
            <a:solidFill>
              <a:srgbClr val="F77F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28"/>
            <p:cNvSpPr/>
            <p:nvPr/>
          </p:nvSpPr>
          <p:spPr>
            <a:xfrm>
              <a:off x="2759534" y="3122969"/>
              <a:ext cx="79646" cy="31184"/>
            </a:xfrm>
            <a:custGeom>
              <a:rect b="b" l="l" r="r" t="t"/>
              <a:pathLst>
                <a:path extrusionOk="0" h="1402" w="3504">
                  <a:moveTo>
                    <a:pt x="3503" y="0"/>
                  </a:moveTo>
                  <a:lnTo>
                    <a:pt x="3503" y="0"/>
                  </a:lnTo>
                  <a:cubicBezTo>
                    <a:pt x="3069" y="67"/>
                    <a:pt x="2769" y="134"/>
                    <a:pt x="2302" y="301"/>
                  </a:cubicBezTo>
                  <a:cubicBezTo>
                    <a:pt x="2236" y="334"/>
                    <a:pt x="2102" y="401"/>
                    <a:pt x="1835" y="501"/>
                  </a:cubicBezTo>
                  <a:cubicBezTo>
                    <a:pt x="1835" y="501"/>
                    <a:pt x="1769" y="534"/>
                    <a:pt x="1769" y="534"/>
                  </a:cubicBezTo>
                  <a:cubicBezTo>
                    <a:pt x="1769" y="534"/>
                    <a:pt x="1168" y="768"/>
                    <a:pt x="1035" y="834"/>
                  </a:cubicBezTo>
                  <a:cubicBezTo>
                    <a:pt x="568" y="1001"/>
                    <a:pt x="334" y="1168"/>
                    <a:pt x="1" y="1401"/>
                  </a:cubicBezTo>
                  <a:cubicBezTo>
                    <a:pt x="401" y="1368"/>
                    <a:pt x="701" y="1301"/>
                    <a:pt x="1168" y="1134"/>
                  </a:cubicBezTo>
                  <a:cubicBezTo>
                    <a:pt x="1268" y="1068"/>
                    <a:pt x="1902" y="834"/>
                    <a:pt x="1902" y="834"/>
                  </a:cubicBezTo>
                  <a:cubicBezTo>
                    <a:pt x="1902" y="834"/>
                    <a:pt x="1935" y="801"/>
                    <a:pt x="1969" y="801"/>
                  </a:cubicBezTo>
                  <a:cubicBezTo>
                    <a:pt x="2236" y="701"/>
                    <a:pt x="2369" y="634"/>
                    <a:pt x="2436" y="601"/>
                  </a:cubicBezTo>
                  <a:cubicBezTo>
                    <a:pt x="2903" y="434"/>
                    <a:pt x="3136" y="267"/>
                    <a:pt x="3503" y="0"/>
                  </a:cubicBezTo>
                  <a:close/>
                </a:path>
              </a:pathLst>
            </a:custGeom>
            <a:solidFill>
              <a:srgbClr val="E048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28"/>
            <p:cNvSpPr/>
            <p:nvPr/>
          </p:nvSpPr>
          <p:spPr>
            <a:xfrm>
              <a:off x="2773195" y="3143744"/>
              <a:ext cx="85692" cy="32674"/>
            </a:xfrm>
            <a:custGeom>
              <a:rect b="b" l="l" r="r" t="t"/>
              <a:pathLst>
                <a:path extrusionOk="0" h="1469" w="3770">
                  <a:moveTo>
                    <a:pt x="3769" y="0"/>
                  </a:moveTo>
                  <a:lnTo>
                    <a:pt x="3769" y="0"/>
                  </a:lnTo>
                  <a:cubicBezTo>
                    <a:pt x="3336" y="67"/>
                    <a:pt x="3069" y="100"/>
                    <a:pt x="2602" y="301"/>
                  </a:cubicBezTo>
                  <a:cubicBezTo>
                    <a:pt x="2502" y="334"/>
                    <a:pt x="2368" y="367"/>
                    <a:pt x="2102" y="467"/>
                  </a:cubicBezTo>
                  <a:cubicBezTo>
                    <a:pt x="2068" y="501"/>
                    <a:pt x="1901" y="567"/>
                    <a:pt x="1901" y="567"/>
                  </a:cubicBezTo>
                  <a:cubicBezTo>
                    <a:pt x="1901" y="567"/>
                    <a:pt x="1801" y="601"/>
                    <a:pt x="1735" y="634"/>
                  </a:cubicBezTo>
                  <a:cubicBezTo>
                    <a:pt x="1368" y="768"/>
                    <a:pt x="1168" y="834"/>
                    <a:pt x="1034" y="901"/>
                  </a:cubicBezTo>
                  <a:cubicBezTo>
                    <a:pt x="567" y="1068"/>
                    <a:pt x="334" y="1235"/>
                    <a:pt x="0" y="1468"/>
                  </a:cubicBezTo>
                  <a:cubicBezTo>
                    <a:pt x="400" y="1435"/>
                    <a:pt x="701" y="1368"/>
                    <a:pt x="1168" y="1201"/>
                  </a:cubicBezTo>
                  <a:cubicBezTo>
                    <a:pt x="1268" y="1168"/>
                    <a:pt x="1501" y="1068"/>
                    <a:pt x="1868" y="934"/>
                  </a:cubicBezTo>
                  <a:cubicBezTo>
                    <a:pt x="1935" y="901"/>
                    <a:pt x="2035" y="868"/>
                    <a:pt x="2035" y="868"/>
                  </a:cubicBezTo>
                  <a:cubicBezTo>
                    <a:pt x="2035" y="868"/>
                    <a:pt x="2168" y="801"/>
                    <a:pt x="2235" y="768"/>
                  </a:cubicBezTo>
                  <a:cubicBezTo>
                    <a:pt x="2502" y="667"/>
                    <a:pt x="2635" y="634"/>
                    <a:pt x="2702" y="601"/>
                  </a:cubicBezTo>
                  <a:cubicBezTo>
                    <a:pt x="3169" y="401"/>
                    <a:pt x="3402" y="267"/>
                    <a:pt x="3769" y="0"/>
                  </a:cubicBezTo>
                  <a:close/>
                </a:path>
              </a:pathLst>
            </a:custGeom>
            <a:solidFill>
              <a:srgbClr val="E048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28"/>
            <p:cNvSpPr/>
            <p:nvPr/>
          </p:nvSpPr>
          <p:spPr>
            <a:xfrm>
              <a:off x="2777741" y="3178065"/>
              <a:ext cx="70531" cy="26357"/>
            </a:xfrm>
            <a:custGeom>
              <a:rect b="b" l="l" r="r" t="t"/>
              <a:pathLst>
                <a:path extrusionOk="0" h="1185" w="3103">
                  <a:moveTo>
                    <a:pt x="2852" y="0"/>
                  </a:moveTo>
                  <a:cubicBezTo>
                    <a:pt x="2777" y="0"/>
                    <a:pt x="2702" y="8"/>
                    <a:pt x="2602" y="25"/>
                  </a:cubicBezTo>
                  <a:cubicBezTo>
                    <a:pt x="2435" y="92"/>
                    <a:pt x="1468" y="425"/>
                    <a:pt x="1468" y="425"/>
                  </a:cubicBezTo>
                  <a:cubicBezTo>
                    <a:pt x="1468" y="425"/>
                    <a:pt x="534" y="759"/>
                    <a:pt x="334" y="826"/>
                  </a:cubicBezTo>
                  <a:cubicBezTo>
                    <a:pt x="167" y="892"/>
                    <a:pt x="100" y="992"/>
                    <a:pt x="0" y="1159"/>
                  </a:cubicBezTo>
                  <a:cubicBezTo>
                    <a:pt x="84" y="1176"/>
                    <a:pt x="150" y="1184"/>
                    <a:pt x="221" y="1184"/>
                  </a:cubicBezTo>
                  <a:cubicBezTo>
                    <a:pt x="292" y="1184"/>
                    <a:pt x="367" y="1176"/>
                    <a:pt x="467" y="1159"/>
                  </a:cubicBezTo>
                  <a:cubicBezTo>
                    <a:pt x="634" y="1093"/>
                    <a:pt x="1601" y="759"/>
                    <a:pt x="1601" y="759"/>
                  </a:cubicBezTo>
                  <a:cubicBezTo>
                    <a:pt x="1601" y="759"/>
                    <a:pt x="2535" y="425"/>
                    <a:pt x="2735" y="359"/>
                  </a:cubicBezTo>
                  <a:cubicBezTo>
                    <a:pt x="2902" y="292"/>
                    <a:pt x="2969" y="192"/>
                    <a:pt x="3102" y="25"/>
                  </a:cubicBezTo>
                  <a:cubicBezTo>
                    <a:pt x="3002" y="8"/>
                    <a:pt x="2927" y="0"/>
                    <a:pt x="2852" y="0"/>
                  </a:cubicBezTo>
                  <a:close/>
                </a:path>
              </a:pathLst>
            </a:custGeom>
            <a:solidFill>
              <a:srgbClr val="E048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28"/>
            <p:cNvSpPr/>
            <p:nvPr/>
          </p:nvSpPr>
          <p:spPr>
            <a:xfrm>
              <a:off x="2601058" y="3071766"/>
              <a:ext cx="156973" cy="104651"/>
            </a:xfrm>
            <a:custGeom>
              <a:rect b="b" l="l" r="r" t="t"/>
              <a:pathLst>
                <a:path extrusionOk="0" h="4705" w="6906">
                  <a:moveTo>
                    <a:pt x="6139" y="1"/>
                  </a:moveTo>
                  <a:lnTo>
                    <a:pt x="1" y="4704"/>
                  </a:lnTo>
                  <a:lnTo>
                    <a:pt x="3070" y="4437"/>
                  </a:lnTo>
                  <a:cubicBezTo>
                    <a:pt x="3070" y="4437"/>
                    <a:pt x="3670" y="3970"/>
                    <a:pt x="5271" y="2369"/>
                  </a:cubicBezTo>
                  <a:cubicBezTo>
                    <a:pt x="6906" y="768"/>
                    <a:pt x="6139" y="1"/>
                    <a:pt x="6139" y="1"/>
                  </a:cubicBezTo>
                  <a:close/>
                </a:path>
              </a:pathLst>
            </a:custGeom>
            <a:solidFill>
              <a:srgbClr val="F77F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28"/>
            <p:cNvSpPr/>
            <p:nvPr/>
          </p:nvSpPr>
          <p:spPr>
            <a:xfrm>
              <a:off x="2798971" y="3091807"/>
              <a:ext cx="74327" cy="34142"/>
            </a:xfrm>
            <a:custGeom>
              <a:rect b="b" l="l" r="r" t="t"/>
              <a:pathLst>
                <a:path extrusionOk="0" h="1535" w="3270">
                  <a:moveTo>
                    <a:pt x="2602" y="0"/>
                  </a:moveTo>
                  <a:cubicBezTo>
                    <a:pt x="2602" y="0"/>
                    <a:pt x="2435" y="34"/>
                    <a:pt x="2268" y="67"/>
                  </a:cubicBezTo>
                  <a:cubicBezTo>
                    <a:pt x="2102" y="100"/>
                    <a:pt x="1902" y="134"/>
                    <a:pt x="1768" y="200"/>
                  </a:cubicBezTo>
                  <a:cubicBezTo>
                    <a:pt x="1401" y="301"/>
                    <a:pt x="1168" y="367"/>
                    <a:pt x="1034" y="434"/>
                  </a:cubicBezTo>
                  <a:cubicBezTo>
                    <a:pt x="567" y="601"/>
                    <a:pt x="334" y="768"/>
                    <a:pt x="0" y="1001"/>
                  </a:cubicBezTo>
                  <a:cubicBezTo>
                    <a:pt x="400" y="934"/>
                    <a:pt x="701" y="901"/>
                    <a:pt x="1168" y="734"/>
                  </a:cubicBezTo>
                  <a:cubicBezTo>
                    <a:pt x="1268" y="701"/>
                    <a:pt x="1501" y="601"/>
                    <a:pt x="1868" y="501"/>
                  </a:cubicBezTo>
                  <a:cubicBezTo>
                    <a:pt x="2002" y="467"/>
                    <a:pt x="2168" y="401"/>
                    <a:pt x="2335" y="367"/>
                  </a:cubicBezTo>
                  <a:cubicBezTo>
                    <a:pt x="2502" y="334"/>
                    <a:pt x="2635" y="334"/>
                    <a:pt x="2635" y="334"/>
                  </a:cubicBezTo>
                  <a:lnTo>
                    <a:pt x="2735" y="334"/>
                  </a:lnTo>
                  <a:cubicBezTo>
                    <a:pt x="2802" y="334"/>
                    <a:pt x="2936" y="367"/>
                    <a:pt x="2902" y="367"/>
                  </a:cubicBezTo>
                  <a:cubicBezTo>
                    <a:pt x="2902" y="367"/>
                    <a:pt x="2902" y="367"/>
                    <a:pt x="2902" y="401"/>
                  </a:cubicBezTo>
                  <a:cubicBezTo>
                    <a:pt x="2902" y="434"/>
                    <a:pt x="2869" y="501"/>
                    <a:pt x="2836" y="534"/>
                  </a:cubicBezTo>
                  <a:cubicBezTo>
                    <a:pt x="2669" y="734"/>
                    <a:pt x="2535" y="801"/>
                    <a:pt x="2469" y="834"/>
                  </a:cubicBezTo>
                  <a:cubicBezTo>
                    <a:pt x="2068" y="1101"/>
                    <a:pt x="1835" y="1268"/>
                    <a:pt x="1501" y="1535"/>
                  </a:cubicBezTo>
                  <a:cubicBezTo>
                    <a:pt x="1935" y="1468"/>
                    <a:pt x="2202" y="1401"/>
                    <a:pt x="2669" y="1101"/>
                  </a:cubicBezTo>
                  <a:cubicBezTo>
                    <a:pt x="2735" y="1034"/>
                    <a:pt x="2836" y="1001"/>
                    <a:pt x="3069" y="768"/>
                  </a:cubicBezTo>
                  <a:cubicBezTo>
                    <a:pt x="3136" y="701"/>
                    <a:pt x="3169" y="601"/>
                    <a:pt x="3236" y="501"/>
                  </a:cubicBezTo>
                  <a:cubicBezTo>
                    <a:pt x="3269" y="401"/>
                    <a:pt x="3236" y="234"/>
                    <a:pt x="3169" y="167"/>
                  </a:cubicBezTo>
                  <a:cubicBezTo>
                    <a:pt x="3102" y="34"/>
                    <a:pt x="2969" y="34"/>
                    <a:pt x="2902" y="0"/>
                  </a:cubicBezTo>
                  <a:close/>
                </a:path>
              </a:pathLst>
            </a:custGeom>
            <a:solidFill>
              <a:srgbClr val="E048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28"/>
            <p:cNvSpPr/>
            <p:nvPr/>
          </p:nvSpPr>
          <p:spPr>
            <a:xfrm>
              <a:off x="2847500" y="3113316"/>
              <a:ext cx="43983" cy="31940"/>
            </a:xfrm>
            <a:custGeom>
              <a:rect b="b" l="l" r="r" t="t"/>
              <a:pathLst>
                <a:path extrusionOk="0" h="1436" w="1935">
                  <a:moveTo>
                    <a:pt x="1201" y="1"/>
                  </a:moveTo>
                  <a:cubicBezTo>
                    <a:pt x="634" y="34"/>
                    <a:pt x="367" y="134"/>
                    <a:pt x="0" y="334"/>
                  </a:cubicBezTo>
                  <a:lnTo>
                    <a:pt x="1168" y="334"/>
                  </a:lnTo>
                  <a:cubicBezTo>
                    <a:pt x="1234" y="334"/>
                    <a:pt x="1401" y="334"/>
                    <a:pt x="1568" y="434"/>
                  </a:cubicBezTo>
                  <a:cubicBezTo>
                    <a:pt x="1568" y="434"/>
                    <a:pt x="1568" y="468"/>
                    <a:pt x="1568" y="468"/>
                  </a:cubicBezTo>
                  <a:lnTo>
                    <a:pt x="1601" y="468"/>
                  </a:lnTo>
                  <a:cubicBezTo>
                    <a:pt x="1568" y="501"/>
                    <a:pt x="1601" y="501"/>
                    <a:pt x="1568" y="534"/>
                  </a:cubicBezTo>
                  <a:cubicBezTo>
                    <a:pt x="1568" y="568"/>
                    <a:pt x="1534" y="601"/>
                    <a:pt x="1468" y="634"/>
                  </a:cubicBezTo>
                  <a:cubicBezTo>
                    <a:pt x="1401" y="701"/>
                    <a:pt x="1334" y="768"/>
                    <a:pt x="1268" y="801"/>
                  </a:cubicBezTo>
                  <a:cubicBezTo>
                    <a:pt x="867" y="1035"/>
                    <a:pt x="634" y="1202"/>
                    <a:pt x="267" y="1435"/>
                  </a:cubicBezTo>
                  <a:cubicBezTo>
                    <a:pt x="701" y="1402"/>
                    <a:pt x="1001" y="1335"/>
                    <a:pt x="1434" y="1068"/>
                  </a:cubicBezTo>
                  <a:cubicBezTo>
                    <a:pt x="1501" y="1035"/>
                    <a:pt x="1601" y="968"/>
                    <a:pt x="1701" y="868"/>
                  </a:cubicBezTo>
                  <a:cubicBezTo>
                    <a:pt x="1768" y="835"/>
                    <a:pt x="1801" y="768"/>
                    <a:pt x="1868" y="668"/>
                  </a:cubicBezTo>
                  <a:cubicBezTo>
                    <a:pt x="1935" y="601"/>
                    <a:pt x="1935" y="401"/>
                    <a:pt x="1868" y="301"/>
                  </a:cubicBezTo>
                  <a:cubicBezTo>
                    <a:pt x="1868" y="268"/>
                    <a:pt x="1835" y="268"/>
                    <a:pt x="1835" y="268"/>
                  </a:cubicBezTo>
                  <a:cubicBezTo>
                    <a:pt x="1835" y="234"/>
                    <a:pt x="1801" y="234"/>
                    <a:pt x="1801" y="234"/>
                  </a:cubicBezTo>
                  <a:cubicBezTo>
                    <a:pt x="1801" y="234"/>
                    <a:pt x="1768" y="201"/>
                    <a:pt x="1768" y="201"/>
                  </a:cubicBezTo>
                  <a:cubicBezTo>
                    <a:pt x="1601" y="67"/>
                    <a:pt x="1468" y="67"/>
                    <a:pt x="1401" y="34"/>
                  </a:cubicBezTo>
                  <a:cubicBezTo>
                    <a:pt x="1301" y="34"/>
                    <a:pt x="1234" y="34"/>
                    <a:pt x="1201" y="1"/>
                  </a:cubicBezTo>
                  <a:close/>
                </a:path>
              </a:pathLst>
            </a:custGeom>
            <a:solidFill>
              <a:srgbClr val="E048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28"/>
            <p:cNvSpPr/>
            <p:nvPr/>
          </p:nvSpPr>
          <p:spPr>
            <a:xfrm>
              <a:off x="2838385" y="3136782"/>
              <a:ext cx="58416" cy="45553"/>
            </a:xfrm>
            <a:custGeom>
              <a:rect b="b" l="l" r="r" t="t"/>
              <a:pathLst>
                <a:path extrusionOk="0" h="2048" w="2570">
                  <a:moveTo>
                    <a:pt x="1952" y="0"/>
                  </a:moveTo>
                  <a:cubicBezTo>
                    <a:pt x="1821" y="0"/>
                    <a:pt x="1711" y="28"/>
                    <a:pt x="1602" y="46"/>
                  </a:cubicBezTo>
                  <a:cubicBezTo>
                    <a:pt x="1435" y="113"/>
                    <a:pt x="1268" y="180"/>
                    <a:pt x="1068" y="280"/>
                  </a:cubicBezTo>
                  <a:lnTo>
                    <a:pt x="1635" y="280"/>
                  </a:lnTo>
                  <a:cubicBezTo>
                    <a:pt x="1802" y="280"/>
                    <a:pt x="2036" y="313"/>
                    <a:pt x="2169" y="380"/>
                  </a:cubicBezTo>
                  <a:cubicBezTo>
                    <a:pt x="2202" y="380"/>
                    <a:pt x="2202" y="413"/>
                    <a:pt x="2236" y="447"/>
                  </a:cubicBezTo>
                  <a:cubicBezTo>
                    <a:pt x="2236" y="480"/>
                    <a:pt x="2202" y="513"/>
                    <a:pt x="2169" y="547"/>
                  </a:cubicBezTo>
                  <a:cubicBezTo>
                    <a:pt x="2136" y="614"/>
                    <a:pt x="1902" y="780"/>
                    <a:pt x="1902" y="780"/>
                  </a:cubicBezTo>
                  <a:cubicBezTo>
                    <a:pt x="1902" y="780"/>
                    <a:pt x="1735" y="914"/>
                    <a:pt x="1635" y="980"/>
                  </a:cubicBezTo>
                  <a:cubicBezTo>
                    <a:pt x="1302" y="1181"/>
                    <a:pt x="1102" y="1314"/>
                    <a:pt x="1001" y="1381"/>
                  </a:cubicBezTo>
                  <a:cubicBezTo>
                    <a:pt x="568" y="1614"/>
                    <a:pt x="334" y="1781"/>
                    <a:pt x="1" y="2048"/>
                  </a:cubicBezTo>
                  <a:cubicBezTo>
                    <a:pt x="434" y="1981"/>
                    <a:pt x="701" y="1881"/>
                    <a:pt x="1135" y="1648"/>
                  </a:cubicBezTo>
                  <a:cubicBezTo>
                    <a:pt x="1268" y="1581"/>
                    <a:pt x="1468" y="1481"/>
                    <a:pt x="1802" y="1281"/>
                  </a:cubicBezTo>
                  <a:cubicBezTo>
                    <a:pt x="1902" y="1214"/>
                    <a:pt x="2102" y="1047"/>
                    <a:pt x="2102" y="1047"/>
                  </a:cubicBezTo>
                  <a:cubicBezTo>
                    <a:pt x="2102" y="1047"/>
                    <a:pt x="2336" y="880"/>
                    <a:pt x="2436" y="747"/>
                  </a:cubicBezTo>
                  <a:cubicBezTo>
                    <a:pt x="2469" y="680"/>
                    <a:pt x="2536" y="614"/>
                    <a:pt x="2569" y="547"/>
                  </a:cubicBezTo>
                  <a:cubicBezTo>
                    <a:pt x="2569" y="447"/>
                    <a:pt x="2536" y="313"/>
                    <a:pt x="2503" y="280"/>
                  </a:cubicBezTo>
                  <a:cubicBezTo>
                    <a:pt x="2469" y="180"/>
                    <a:pt x="2369" y="113"/>
                    <a:pt x="2336" y="80"/>
                  </a:cubicBezTo>
                  <a:cubicBezTo>
                    <a:pt x="2185" y="19"/>
                    <a:pt x="2061" y="0"/>
                    <a:pt x="1952" y="0"/>
                  </a:cubicBezTo>
                  <a:close/>
                </a:path>
              </a:pathLst>
            </a:custGeom>
            <a:solidFill>
              <a:srgbClr val="E048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28"/>
            <p:cNvSpPr/>
            <p:nvPr/>
          </p:nvSpPr>
          <p:spPr>
            <a:xfrm>
              <a:off x="2843704" y="3168234"/>
              <a:ext cx="50824" cy="43795"/>
            </a:xfrm>
            <a:custGeom>
              <a:rect b="b" l="l" r="r" t="t"/>
              <a:pathLst>
                <a:path extrusionOk="0" h="1969" w="2236">
                  <a:moveTo>
                    <a:pt x="1335" y="0"/>
                  </a:moveTo>
                  <a:cubicBezTo>
                    <a:pt x="801" y="67"/>
                    <a:pt x="534" y="234"/>
                    <a:pt x="200" y="467"/>
                  </a:cubicBezTo>
                  <a:cubicBezTo>
                    <a:pt x="868" y="400"/>
                    <a:pt x="1201" y="367"/>
                    <a:pt x="1368" y="334"/>
                  </a:cubicBezTo>
                  <a:lnTo>
                    <a:pt x="1802" y="334"/>
                  </a:lnTo>
                  <a:cubicBezTo>
                    <a:pt x="1835" y="367"/>
                    <a:pt x="1935" y="367"/>
                    <a:pt x="1902" y="400"/>
                  </a:cubicBezTo>
                  <a:cubicBezTo>
                    <a:pt x="1902" y="434"/>
                    <a:pt x="1902" y="467"/>
                    <a:pt x="1868" y="500"/>
                  </a:cubicBezTo>
                  <a:cubicBezTo>
                    <a:pt x="1835" y="567"/>
                    <a:pt x="1768" y="601"/>
                    <a:pt x="1768" y="601"/>
                  </a:cubicBezTo>
                  <a:cubicBezTo>
                    <a:pt x="1768" y="601"/>
                    <a:pt x="1701" y="667"/>
                    <a:pt x="1635" y="734"/>
                  </a:cubicBezTo>
                  <a:cubicBezTo>
                    <a:pt x="1535" y="834"/>
                    <a:pt x="1435" y="901"/>
                    <a:pt x="1368" y="934"/>
                  </a:cubicBezTo>
                  <a:cubicBezTo>
                    <a:pt x="1168" y="1101"/>
                    <a:pt x="1034" y="1168"/>
                    <a:pt x="968" y="1234"/>
                  </a:cubicBezTo>
                  <a:cubicBezTo>
                    <a:pt x="534" y="1501"/>
                    <a:pt x="334" y="1668"/>
                    <a:pt x="0" y="1968"/>
                  </a:cubicBezTo>
                  <a:cubicBezTo>
                    <a:pt x="434" y="1868"/>
                    <a:pt x="701" y="1768"/>
                    <a:pt x="1134" y="1501"/>
                  </a:cubicBezTo>
                  <a:cubicBezTo>
                    <a:pt x="1201" y="1468"/>
                    <a:pt x="1335" y="1368"/>
                    <a:pt x="1568" y="1201"/>
                  </a:cubicBezTo>
                  <a:cubicBezTo>
                    <a:pt x="1635" y="1168"/>
                    <a:pt x="1735" y="1068"/>
                    <a:pt x="1835" y="1001"/>
                  </a:cubicBezTo>
                  <a:cubicBezTo>
                    <a:pt x="1935" y="901"/>
                    <a:pt x="2002" y="834"/>
                    <a:pt x="2002" y="834"/>
                  </a:cubicBezTo>
                  <a:cubicBezTo>
                    <a:pt x="2002" y="834"/>
                    <a:pt x="2068" y="801"/>
                    <a:pt x="2135" y="667"/>
                  </a:cubicBezTo>
                  <a:cubicBezTo>
                    <a:pt x="2168" y="634"/>
                    <a:pt x="2202" y="567"/>
                    <a:pt x="2235" y="467"/>
                  </a:cubicBezTo>
                  <a:cubicBezTo>
                    <a:pt x="2235" y="434"/>
                    <a:pt x="2235" y="367"/>
                    <a:pt x="2235" y="334"/>
                  </a:cubicBezTo>
                  <a:cubicBezTo>
                    <a:pt x="2235" y="300"/>
                    <a:pt x="2202" y="234"/>
                    <a:pt x="2202" y="200"/>
                  </a:cubicBezTo>
                  <a:cubicBezTo>
                    <a:pt x="2068" y="67"/>
                    <a:pt x="1935" y="67"/>
                    <a:pt x="1868" y="33"/>
                  </a:cubicBezTo>
                  <a:cubicBezTo>
                    <a:pt x="1768" y="0"/>
                    <a:pt x="1701" y="0"/>
                    <a:pt x="1635" y="0"/>
                  </a:cubicBezTo>
                  <a:close/>
                </a:path>
              </a:pathLst>
            </a:custGeom>
            <a:solidFill>
              <a:srgbClr val="E048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28"/>
            <p:cNvSpPr/>
            <p:nvPr/>
          </p:nvSpPr>
          <p:spPr>
            <a:xfrm>
              <a:off x="2663248" y="3066584"/>
              <a:ext cx="84942" cy="78672"/>
            </a:xfrm>
            <a:custGeom>
              <a:rect b="b" l="l" r="r" t="t"/>
              <a:pathLst>
                <a:path extrusionOk="0" h="3537" w="3737">
                  <a:moveTo>
                    <a:pt x="3469" y="0"/>
                  </a:moveTo>
                  <a:cubicBezTo>
                    <a:pt x="3403" y="34"/>
                    <a:pt x="3369" y="67"/>
                    <a:pt x="3336" y="100"/>
                  </a:cubicBezTo>
                  <a:cubicBezTo>
                    <a:pt x="3269" y="167"/>
                    <a:pt x="3236" y="167"/>
                    <a:pt x="3236" y="167"/>
                  </a:cubicBezTo>
                  <a:cubicBezTo>
                    <a:pt x="3236" y="167"/>
                    <a:pt x="1835" y="1268"/>
                    <a:pt x="1268" y="1701"/>
                  </a:cubicBezTo>
                  <a:cubicBezTo>
                    <a:pt x="1034" y="1868"/>
                    <a:pt x="934" y="1968"/>
                    <a:pt x="868" y="2035"/>
                  </a:cubicBezTo>
                  <a:cubicBezTo>
                    <a:pt x="467" y="2335"/>
                    <a:pt x="267" y="2535"/>
                    <a:pt x="0" y="2869"/>
                  </a:cubicBezTo>
                  <a:cubicBezTo>
                    <a:pt x="401" y="2702"/>
                    <a:pt x="667" y="2569"/>
                    <a:pt x="1068" y="2268"/>
                  </a:cubicBezTo>
                  <a:cubicBezTo>
                    <a:pt x="1134" y="2235"/>
                    <a:pt x="1234" y="2135"/>
                    <a:pt x="1468" y="1968"/>
                  </a:cubicBezTo>
                  <a:cubicBezTo>
                    <a:pt x="2035" y="1535"/>
                    <a:pt x="3336" y="501"/>
                    <a:pt x="3336" y="501"/>
                  </a:cubicBezTo>
                  <a:cubicBezTo>
                    <a:pt x="3336" y="501"/>
                    <a:pt x="3336" y="501"/>
                    <a:pt x="3336" y="534"/>
                  </a:cubicBezTo>
                  <a:cubicBezTo>
                    <a:pt x="3369" y="567"/>
                    <a:pt x="3369" y="567"/>
                    <a:pt x="3369" y="601"/>
                  </a:cubicBezTo>
                  <a:cubicBezTo>
                    <a:pt x="3369" y="667"/>
                    <a:pt x="3403" y="767"/>
                    <a:pt x="3403" y="867"/>
                  </a:cubicBezTo>
                  <a:cubicBezTo>
                    <a:pt x="3369" y="1301"/>
                    <a:pt x="3136" y="1768"/>
                    <a:pt x="2902" y="2068"/>
                  </a:cubicBezTo>
                  <a:cubicBezTo>
                    <a:pt x="2702" y="2369"/>
                    <a:pt x="2535" y="2535"/>
                    <a:pt x="2469" y="2635"/>
                  </a:cubicBezTo>
                  <a:cubicBezTo>
                    <a:pt x="2102" y="3002"/>
                    <a:pt x="1935" y="3202"/>
                    <a:pt x="1668" y="3536"/>
                  </a:cubicBezTo>
                  <a:cubicBezTo>
                    <a:pt x="2068" y="3369"/>
                    <a:pt x="2335" y="3236"/>
                    <a:pt x="2702" y="2869"/>
                  </a:cubicBezTo>
                  <a:cubicBezTo>
                    <a:pt x="2769" y="2769"/>
                    <a:pt x="2936" y="2602"/>
                    <a:pt x="3169" y="2268"/>
                  </a:cubicBezTo>
                  <a:cubicBezTo>
                    <a:pt x="3403" y="1935"/>
                    <a:pt x="3703" y="1401"/>
                    <a:pt x="3703" y="867"/>
                  </a:cubicBezTo>
                  <a:cubicBezTo>
                    <a:pt x="3736" y="767"/>
                    <a:pt x="3703" y="634"/>
                    <a:pt x="3670" y="534"/>
                  </a:cubicBezTo>
                  <a:cubicBezTo>
                    <a:pt x="3670" y="501"/>
                    <a:pt x="3670" y="467"/>
                    <a:pt x="3670" y="434"/>
                  </a:cubicBezTo>
                  <a:cubicBezTo>
                    <a:pt x="3636" y="400"/>
                    <a:pt x="3636" y="367"/>
                    <a:pt x="3636" y="367"/>
                  </a:cubicBezTo>
                  <a:cubicBezTo>
                    <a:pt x="3603" y="267"/>
                    <a:pt x="3569" y="200"/>
                    <a:pt x="3536" y="134"/>
                  </a:cubicBezTo>
                  <a:cubicBezTo>
                    <a:pt x="3536" y="100"/>
                    <a:pt x="3536" y="67"/>
                    <a:pt x="3503" y="34"/>
                  </a:cubicBezTo>
                  <a:cubicBezTo>
                    <a:pt x="3503" y="21"/>
                    <a:pt x="3503" y="9"/>
                    <a:pt x="3503" y="0"/>
                  </a:cubicBezTo>
                  <a:close/>
                </a:path>
              </a:pathLst>
            </a:custGeom>
            <a:solidFill>
              <a:srgbClr val="E048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28"/>
            <p:cNvSpPr/>
            <p:nvPr/>
          </p:nvSpPr>
          <p:spPr>
            <a:xfrm>
              <a:off x="446200" y="3073991"/>
              <a:ext cx="2711394" cy="1381526"/>
            </a:xfrm>
            <a:custGeom>
              <a:rect b="b" l="l" r="r" t="t"/>
              <a:pathLst>
                <a:path extrusionOk="0" h="62112" w="119287">
                  <a:moveTo>
                    <a:pt x="42865" y="1"/>
                  </a:moveTo>
                  <a:cubicBezTo>
                    <a:pt x="42865" y="1"/>
                    <a:pt x="40863" y="9241"/>
                    <a:pt x="32457" y="13444"/>
                  </a:cubicBezTo>
                  <a:cubicBezTo>
                    <a:pt x="24018" y="17647"/>
                    <a:pt x="802" y="26053"/>
                    <a:pt x="1" y="42698"/>
                  </a:cubicBezTo>
                  <a:cubicBezTo>
                    <a:pt x="1" y="42698"/>
                    <a:pt x="26820" y="60711"/>
                    <a:pt x="36660" y="62112"/>
                  </a:cubicBezTo>
                  <a:lnTo>
                    <a:pt x="41264" y="34859"/>
                  </a:lnTo>
                  <a:cubicBezTo>
                    <a:pt x="41264" y="34859"/>
                    <a:pt x="42657" y="35515"/>
                    <a:pt x="45602" y="35515"/>
                  </a:cubicBezTo>
                  <a:cubicBezTo>
                    <a:pt x="47258" y="35515"/>
                    <a:pt x="49406" y="35307"/>
                    <a:pt x="52071" y="34659"/>
                  </a:cubicBezTo>
                  <a:lnTo>
                    <a:pt x="62379" y="32357"/>
                  </a:lnTo>
                  <a:cubicBezTo>
                    <a:pt x="63304" y="32153"/>
                    <a:pt x="64236" y="32054"/>
                    <a:pt x="65159" y="32054"/>
                  </a:cubicBezTo>
                  <a:cubicBezTo>
                    <a:pt x="69360" y="32054"/>
                    <a:pt x="73382" y="34112"/>
                    <a:pt x="75788" y="37694"/>
                  </a:cubicBezTo>
                  <a:lnTo>
                    <a:pt x="87730" y="55507"/>
                  </a:lnTo>
                  <a:cubicBezTo>
                    <a:pt x="87730" y="55507"/>
                    <a:pt x="94735" y="54506"/>
                    <a:pt x="101774" y="43298"/>
                  </a:cubicBezTo>
                  <a:cubicBezTo>
                    <a:pt x="108779" y="32057"/>
                    <a:pt x="117385" y="33458"/>
                    <a:pt x="118586" y="19448"/>
                  </a:cubicBezTo>
                  <a:cubicBezTo>
                    <a:pt x="119287" y="11268"/>
                    <a:pt x="112949" y="8273"/>
                    <a:pt x="105401" y="8273"/>
                  </a:cubicBezTo>
                  <a:cubicBezTo>
                    <a:pt x="100022" y="8273"/>
                    <a:pt x="94029" y="9794"/>
                    <a:pt x="89532" y="12043"/>
                  </a:cubicBezTo>
                  <a:cubicBezTo>
                    <a:pt x="84630" y="14494"/>
                    <a:pt x="79481" y="16533"/>
                    <a:pt x="74997" y="16533"/>
                  </a:cubicBezTo>
                  <a:cubicBezTo>
                    <a:pt x="69595" y="16533"/>
                    <a:pt x="65157" y="13572"/>
                    <a:pt x="63279" y="4804"/>
                  </a:cubicBezTo>
                  <a:lnTo>
                    <a:pt x="42865" y="1"/>
                  </a:lnTo>
                  <a:close/>
                </a:path>
              </a:pathLst>
            </a:custGeom>
            <a:solidFill>
              <a:srgbClr val="8285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28"/>
            <p:cNvSpPr/>
            <p:nvPr/>
          </p:nvSpPr>
          <p:spPr>
            <a:xfrm>
              <a:off x="1381849" y="3653463"/>
              <a:ext cx="22775" cy="195912"/>
            </a:xfrm>
            <a:custGeom>
              <a:rect b="b" l="l" r="r" t="t"/>
              <a:pathLst>
                <a:path extrusionOk="0" h="8808" w="1002">
                  <a:moveTo>
                    <a:pt x="901" y="1"/>
                  </a:moveTo>
                  <a:cubicBezTo>
                    <a:pt x="768" y="401"/>
                    <a:pt x="668" y="701"/>
                    <a:pt x="634" y="1168"/>
                  </a:cubicBezTo>
                  <a:cubicBezTo>
                    <a:pt x="601" y="1302"/>
                    <a:pt x="601" y="1535"/>
                    <a:pt x="568" y="1935"/>
                  </a:cubicBezTo>
                  <a:cubicBezTo>
                    <a:pt x="468" y="2803"/>
                    <a:pt x="334" y="4404"/>
                    <a:pt x="334" y="4404"/>
                  </a:cubicBezTo>
                  <a:cubicBezTo>
                    <a:pt x="334" y="4404"/>
                    <a:pt x="167" y="6305"/>
                    <a:pt x="101" y="7106"/>
                  </a:cubicBezTo>
                  <a:cubicBezTo>
                    <a:pt x="67" y="7373"/>
                    <a:pt x="67" y="7506"/>
                    <a:pt x="34" y="7606"/>
                  </a:cubicBezTo>
                  <a:cubicBezTo>
                    <a:pt x="1" y="8107"/>
                    <a:pt x="34" y="8407"/>
                    <a:pt x="101" y="8807"/>
                  </a:cubicBezTo>
                  <a:cubicBezTo>
                    <a:pt x="234" y="8407"/>
                    <a:pt x="334" y="8140"/>
                    <a:pt x="368" y="7640"/>
                  </a:cubicBezTo>
                  <a:cubicBezTo>
                    <a:pt x="368" y="7539"/>
                    <a:pt x="401" y="7406"/>
                    <a:pt x="401" y="7139"/>
                  </a:cubicBezTo>
                  <a:cubicBezTo>
                    <a:pt x="501" y="6339"/>
                    <a:pt x="668" y="4437"/>
                    <a:pt x="668" y="4437"/>
                  </a:cubicBezTo>
                  <a:cubicBezTo>
                    <a:pt x="668" y="4437"/>
                    <a:pt x="801" y="2836"/>
                    <a:pt x="901" y="1969"/>
                  </a:cubicBezTo>
                  <a:cubicBezTo>
                    <a:pt x="935" y="1569"/>
                    <a:pt x="935" y="1335"/>
                    <a:pt x="968" y="1202"/>
                  </a:cubicBezTo>
                  <a:cubicBezTo>
                    <a:pt x="1001" y="701"/>
                    <a:pt x="968" y="434"/>
                    <a:pt x="901" y="1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28"/>
            <p:cNvSpPr/>
            <p:nvPr/>
          </p:nvSpPr>
          <p:spPr>
            <a:xfrm>
              <a:off x="755560" y="3603016"/>
              <a:ext cx="416277" cy="397696"/>
            </a:xfrm>
            <a:custGeom>
              <a:rect b="b" l="l" r="r" t="t"/>
              <a:pathLst>
                <a:path extrusionOk="0" h="17880" w="18314">
                  <a:moveTo>
                    <a:pt x="18314" y="0"/>
                  </a:moveTo>
                  <a:lnTo>
                    <a:pt x="18314" y="0"/>
                  </a:lnTo>
                  <a:cubicBezTo>
                    <a:pt x="17947" y="234"/>
                    <a:pt x="17680" y="367"/>
                    <a:pt x="17313" y="734"/>
                  </a:cubicBezTo>
                  <a:cubicBezTo>
                    <a:pt x="15979" y="2035"/>
                    <a:pt x="9307" y="8573"/>
                    <a:pt x="9307" y="8573"/>
                  </a:cubicBezTo>
                  <a:cubicBezTo>
                    <a:pt x="9307" y="8573"/>
                    <a:pt x="2169" y="15545"/>
                    <a:pt x="735" y="16946"/>
                  </a:cubicBezTo>
                  <a:cubicBezTo>
                    <a:pt x="401" y="17280"/>
                    <a:pt x="234" y="17546"/>
                    <a:pt x="1" y="17880"/>
                  </a:cubicBezTo>
                  <a:cubicBezTo>
                    <a:pt x="368" y="17680"/>
                    <a:pt x="634" y="17513"/>
                    <a:pt x="968" y="17179"/>
                  </a:cubicBezTo>
                  <a:cubicBezTo>
                    <a:pt x="2402" y="15778"/>
                    <a:pt x="9541" y="8807"/>
                    <a:pt x="9541" y="8807"/>
                  </a:cubicBezTo>
                  <a:cubicBezTo>
                    <a:pt x="9541" y="8807"/>
                    <a:pt x="16212" y="2269"/>
                    <a:pt x="17547" y="968"/>
                  </a:cubicBezTo>
                  <a:cubicBezTo>
                    <a:pt x="17913" y="601"/>
                    <a:pt x="18080" y="367"/>
                    <a:pt x="18314" y="0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28"/>
            <p:cNvSpPr/>
            <p:nvPr/>
          </p:nvSpPr>
          <p:spPr>
            <a:xfrm>
              <a:off x="914786" y="3638627"/>
              <a:ext cx="366248" cy="572077"/>
            </a:xfrm>
            <a:custGeom>
              <a:rect b="b" l="l" r="r" t="t"/>
              <a:pathLst>
                <a:path extrusionOk="0" h="25720" w="16113">
                  <a:moveTo>
                    <a:pt x="16112" y="1"/>
                  </a:moveTo>
                  <a:lnTo>
                    <a:pt x="16112" y="1"/>
                  </a:lnTo>
                  <a:cubicBezTo>
                    <a:pt x="15779" y="301"/>
                    <a:pt x="15612" y="501"/>
                    <a:pt x="15345" y="935"/>
                  </a:cubicBezTo>
                  <a:cubicBezTo>
                    <a:pt x="14144" y="2836"/>
                    <a:pt x="8173" y="12376"/>
                    <a:pt x="8173" y="12376"/>
                  </a:cubicBezTo>
                  <a:cubicBezTo>
                    <a:pt x="8173" y="12376"/>
                    <a:pt x="1802" y="22583"/>
                    <a:pt x="501" y="24618"/>
                  </a:cubicBezTo>
                  <a:cubicBezTo>
                    <a:pt x="234" y="25019"/>
                    <a:pt x="134" y="25285"/>
                    <a:pt x="1" y="25719"/>
                  </a:cubicBezTo>
                  <a:cubicBezTo>
                    <a:pt x="334" y="25419"/>
                    <a:pt x="534" y="25185"/>
                    <a:pt x="801" y="24785"/>
                  </a:cubicBezTo>
                  <a:cubicBezTo>
                    <a:pt x="2069" y="22750"/>
                    <a:pt x="8440" y="12543"/>
                    <a:pt x="8440" y="12543"/>
                  </a:cubicBezTo>
                  <a:cubicBezTo>
                    <a:pt x="8440" y="12543"/>
                    <a:pt x="14411" y="3003"/>
                    <a:pt x="15612" y="1101"/>
                  </a:cubicBezTo>
                  <a:cubicBezTo>
                    <a:pt x="15879" y="668"/>
                    <a:pt x="15979" y="401"/>
                    <a:pt x="16112" y="1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28"/>
            <p:cNvSpPr/>
            <p:nvPr/>
          </p:nvSpPr>
          <p:spPr>
            <a:xfrm>
              <a:off x="446200" y="3073991"/>
              <a:ext cx="2754603" cy="1381526"/>
            </a:xfrm>
            <a:custGeom>
              <a:rect b="b" l="l" r="r" t="t"/>
              <a:pathLst>
                <a:path extrusionOk="0" h="62112" w="121188">
                  <a:moveTo>
                    <a:pt x="42865" y="1"/>
                  </a:moveTo>
                  <a:cubicBezTo>
                    <a:pt x="42865" y="1"/>
                    <a:pt x="40663" y="10842"/>
                    <a:pt x="30056" y="14645"/>
                  </a:cubicBezTo>
                  <a:cubicBezTo>
                    <a:pt x="19415" y="18447"/>
                    <a:pt x="2002" y="26853"/>
                    <a:pt x="1" y="42698"/>
                  </a:cubicBezTo>
                  <a:lnTo>
                    <a:pt x="4404" y="45700"/>
                  </a:lnTo>
                  <a:cubicBezTo>
                    <a:pt x="4404" y="45700"/>
                    <a:pt x="4638" y="44533"/>
                    <a:pt x="5238" y="42798"/>
                  </a:cubicBezTo>
                  <a:lnTo>
                    <a:pt x="5238" y="42798"/>
                  </a:lnTo>
                  <a:cubicBezTo>
                    <a:pt x="4771" y="44399"/>
                    <a:pt x="4404" y="45700"/>
                    <a:pt x="4404" y="45700"/>
                  </a:cubicBezTo>
                  <a:cubicBezTo>
                    <a:pt x="26420" y="60110"/>
                    <a:pt x="36660" y="62112"/>
                    <a:pt x="36660" y="62112"/>
                  </a:cubicBezTo>
                  <a:lnTo>
                    <a:pt x="37461" y="58509"/>
                  </a:lnTo>
                  <a:cubicBezTo>
                    <a:pt x="36660" y="52105"/>
                    <a:pt x="23017" y="51905"/>
                    <a:pt x="17013" y="50303"/>
                  </a:cubicBezTo>
                  <a:cubicBezTo>
                    <a:pt x="11009" y="48702"/>
                    <a:pt x="15212" y="44900"/>
                    <a:pt x="13611" y="41664"/>
                  </a:cubicBezTo>
                  <a:cubicBezTo>
                    <a:pt x="12871" y="40168"/>
                    <a:pt x="11166" y="39767"/>
                    <a:pt x="9558" y="39767"/>
                  </a:cubicBezTo>
                  <a:cubicBezTo>
                    <a:pt x="8119" y="39767"/>
                    <a:pt x="6759" y="40088"/>
                    <a:pt x="6239" y="40230"/>
                  </a:cubicBezTo>
                  <a:cubicBezTo>
                    <a:pt x="8907" y="33825"/>
                    <a:pt x="15012" y="24118"/>
                    <a:pt x="27220" y="23851"/>
                  </a:cubicBezTo>
                  <a:cubicBezTo>
                    <a:pt x="27629" y="23842"/>
                    <a:pt x="28032" y="23838"/>
                    <a:pt x="28428" y="23838"/>
                  </a:cubicBezTo>
                  <a:cubicBezTo>
                    <a:pt x="40865" y="23838"/>
                    <a:pt x="47232" y="28117"/>
                    <a:pt x="53176" y="28117"/>
                  </a:cubicBezTo>
                  <a:cubicBezTo>
                    <a:pt x="55495" y="28117"/>
                    <a:pt x="57751" y="27465"/>
                    <a:pt x="60277" y="25652"/>
                  </a:cubicBezTo>
                  <a:cubicBezTo>
                    <a:pt x="62482" y="24076"/>
                    <a:pt x="64400" y="23503"/>
                    <a:pt x="66184" y="23503"/>
                  </a:cubicBezTo>
                  <a:cubicBezTo>
                    <a:pt x="70944" y="23503"/>
                    <a:pt x="74750" y="27584"/>
                    <a:pt x="80502" y="27584"/>
                  </a:cubicBezTo>
                  <a:cubicBezTo>
                    <a:pt x="81629" y="27584"/>
                    <a:pt x="82830" y="27428"/>
                    <a:pt x="84128" y="27053"/>
                  </a:cubicBezTo>
                  <a:cubicBezTo>
                    <a:pt x="94535" y="24051"/>
                    <a:pt x="89732" y="19248"/>
                    <a:pt x="99739" y="19048"/>
                  </a:cubicBezTo>
                  <a:cubicBezTo>
                    <a:pt x="102007" y="19014"/>
                    <a:pt x="103775" y="18647"/>
                    <a:pt x="105176" y="18080"/>
                  </a:cubicBezTo>
                  <a:cubicBezTo>
                    <a:pt x="107177" y="21083"/>
                    <a:pt x="107778" y="25052"/>
                    <a:pt x="105576" y="29455"/>
                  </a:cubicBezTo>
                  <a:cubicBezTo>
                    <a:pt x="103375" y="33858"/>
                    <a:pt x="99939" y="33458"/>
                    <a:pt x="94735" y="40463"/>
                  </a:cubicBezTo>
                  <a:cubicBezTo>
                    <a:pt x="89532" y="47501"/>
                    <a:pt x="83327" y="48502"/>
                    <a:pt x="83327" y="48502"/>
                  </a:cubicBezTo>
                  <a:lnTo>
                    <a:pt x="87730" y="55507"/>
                  </a:lnTo>
                  <a:cubicBezTo>
                    <a:pt x="95736" y="53306"/>
                    <a:pt x="100973" y="45100"/>
                    <a:pt x="105376" y="38862"/>
                  </a:cubicBezTo>
                  <a:cubicBezTo>
                    <a:pt x="109779" y="32657"/>
                    <a:pt x="115583" y="33458"/>
                    <a:pt x="118385" y="21650"/>
                  </a:cubicBezTo>
                  <a:cubicBezTo>
                    <a:pt x="121187" y="9841"/>
                    <a:pt x="109979" y="8840"/>
                    <a:pt x="109979" y="8840"/>
                  </a:cubicBezTo>
                  <a:cubicBezTo>
                    <a:pt x="109979" y="8840"/>
                    <a:pt x="108306" y="8555"/>
                    <a:pt x="105582" y="8555"/>
                  </a:cubicBezTo>
                  <a:cubicBezTo>
                    <a:pt x="102275" y="8555"/>
                    <a:pt x="97420" y="8976"/>
                    <a:pt x="92133" y="10842"/>
                  </a:cubicBezTo>
                  <a:cubicBezTo>
                    <a:pt x="86894" y="12698"/>
                    <a:pt x="80404" y="16696"/>
                    <a:pt x="74704" y="16696"/>
                  </a:cubicBezTo>
                  <a:cubicBezTo>
                    <a:pt x="69953" y="16696"/>
                    <a:pt x="65751" y="13918"/>
                    <a:pt x="63279" y="4804"/>
                  </a:cubicBezTo>
                  <a:lnTo>
                    <a:pt x="42865" y="1"/>
                  </a:ln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28"/>
            <p:cNvSpPr/>
            <p:nvPr/>
          </p:nvSpPr>
          <p:spPr>
            <a:xfrm>
              <a:off x="2039983" y="3626749"/>
              <a:ext cx="373067" cy="472653"/>
            </a:xfrm>
            <a:custGeom>
              <a:rect b="b" l="l" r="r" t="t"/>
              <a:pathLst>
                <a:path extrusionOk="0" h="21250" w="16413">
                  <a:moveTo>
                    <a:pt x="1" y="1"/>
                  </a:moveTo>
                  <a:lnTo>
                    <a:pt x="1" y="1"/>
                  </a:lnTo>
                  <a:cubicBezTo>
                    <a:pt x="167" y="401"/>
                    <a:pt x="301" y="668"/>
                    <a:pt x="601" y="1035"/>
                  </a:cubicBezTo>
                  <a:cubicBezTo>
                    <a:pt x="1869" y="2703"/>
                    <a:pt x="8307" y="11042"/>
                    <a:pt x="8307" y="11042"/>
                  </a:cubicBezTo>
                  <a:cubicBezTo>
                    <a:pt x="8307" y="11042"/>
                    <a:pt x="14344" y="18814"/>
                    <a:pt x="15545" y="20382"/>
                  </a:cubicBezTo>
                  <a:cubicBezTo>
                    <a:pt x="15845" y="20782"/>
                    <a:pt x="16079" y="20983"/>
                    <a:pt x="16412" y="21249"/>
                  </a:cubicBezTo>
                  <a:cubicBezTo>
                    <a:pt x="16246" y="20849"/>
                    <a:pt x="16112" y="20582"/>
                    <a:pt x="15812" y="20182"/>
                  </a:cubicBezTo>
                  <a:cubicBezTo>
                    <a:pt x="14611" y="18614"/>
                    <a:pt x="8573" y="10842"/>
                    <a:pt x="8573" y="10842"/>
                  </a:cubicBezTo>
                  <a:cubicBezTo>
                    <a:pt x="8573" y="10842"/>
                    <a:pt x="2136" y="2503"/>
                    <a:pt x="868" y="868"/>
                  </a:cubicBezTo>
                  <a:cubicBezTo>
                    <a:pt x="534" y="468"/>
                    <a:pt x="334" y="268"/>
                    <a:pt x="1" y="1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28"/>
            <p:cNvSpPr/>
            <p:nvPr/>
          </p:nvSpPr>
          <p:spPr>
            <a:xfrm>
              <a:off x="2235600" y="3693544"/>
              <a:ext cx="341223" cy="280478"/>
            </a:xfrm>
            <a:custGeom>
              <a:rect b="b" l="l" r="r" t="t"/>
              <a:pathLst>
                <a:path extrusionOk="0" h="12610" w="15012">
                  <a:moveTo>
                    <a:pt x="1" y="0"/>
                  </a:moveTo>
                  <a:cubicBezTo>
                    <a:pt x="234" y="367"/>
                    <a:pt x="434" y="567"/>
                    <a:pt x="801" y="901"/>
                  </a:cubicBezTo>
                  <a:cubicBezTo>
                    <a:pt x="1869" y="1801"/>
                    <a:pt x="7239" y="6271"/>
                    <a:pt x="7239" y="6271"/>
                  </a:cubicBezTo>
                  <a:cubicBezTo>
                    <a:pt x="7239" y="6271"/>
                    <a:pt x="12877" y="11041"/>
                    <a:pt x="14011" y="11975"/>
                  </a:cubicBezTo>
                  <a:cubicBezTo>
                    <a:pt x="14378" y="12309"/>
                    <a:pt x="14645" y="12442"/>
                    <a:pt x="15012" y="12609"/>
                  </a:cubicBezTo>
                  <a:cubicBezTo>
                    <a:pt x="14778" y="12276"/>
                    <a:pt x="14578" y="12042"/>
                    <a:pt x="14211" y="11742"/>
                  </a:cubicBezTo>
                  <a:cubicBezTo>
                    <a:pt x="13077" y="10774"/>
                    <a:pt x="7439" y="6038"/>
                    <a:pt x="7439" y="6038"/>
                  </a:cubicBezTo>
                  <a:cubicBezTo>
                    <a:pt x="7439" y="6038"/>
                    <a:pt x="2102" y="1534"/>
                    <a:pt x="1035" y="667"/>
                  </a:cubicBezTo>
                  <a:cubicBezTo>
                    <a:pt x="635" y="334"/>
                    <a:pt x="368" y="200"/>
                    <a:pt x="1" y="0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28"/>
            <p:cNvSpPr/>
            <p:nvPr/>
          </p:nvSpPr>
          <p:spPr>
            <a:xfrm>
              <a:off x="2440332" y="3657911"/>
              <a:ext cx="300263" cy="160302"/>
            </a:xfrm>
            <a:custGeom>
              <a:rect b="b" l="l" r="r" t="t"/>
              <a:pathLst>
                <a:path extrusionOk="0" h="7207" w="13210">
                  <a:moveTo>
                    <a:pt x="0" y="1"/>
                  </a:moveTo>
                  <a:lnTo>
                    <a:pt x="0" y="1"/>
                  </a:lnTo>
                  <a:cubicBezTo>
                    <a:pt x="334" y="301"/>
                    <a:pt x="534" y="468"/>
                    <a:pt x="968" y="735"/>
                  </a:cubicBezTo>
                  <a:cubicBezTo>
                    <a:pt x="1902" y="1202"/>
                    <a:pt x="6405" y="3670"/>
                    <a:pt x="6405" y="3670"/>
                  </a:cubicBezTo>
                  <a:cubicBezTo>
                    <a:pt x="6405" y="3670"/>
                    <a:pt x="11142" y="6272"/>
                    <a:pt x="12109" y="6772"/>
                  </a:cubicBezTo>
                  <a:cubicBezTo>
                    <a:pt x="12543" y="7006"/>
                    <a:pt x="12809" y="7106"/>
                    <a:pt x="13210" y="7206"/>
                  </a:cubicBezTo>
                  <a:cubicBezTo>
                    <a:pt x="12909" y="6939"/>
                    <a:pt x="12676" y="6739"/>
                    <a:pt x="12242" y="6506"/>
                  </a:cubicBezTo>
                  <a:cubicBezTo>
                    <a:pt x="11308" y="5972"/>
                    <a:pt x="6572" y="3403"/>
                    <a:pt x="6572" y="3403"/>
                  </a:cubicBezTo>
                  <a:cubicBezTo>
                    <a:pt x="6572" y="3403"/>
                    <a:pt x="2035" y="935"/>
                    <a:pt x="1134" y="435"/>
                  </a:cubicBezTo>
                  <a:cubicBezTo>
                    <a:pt x="701" y="201"/>
                    <a:pt x="434" y="101"/>
                    <a:pt x="0" y="1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28"/>
            <p:cNvSpPr/>
            <p:nvPr/>
          </p:nvSpPr>
          <p:spPr>
            <a:xfrm>
              <a:off x="2449424" y="3625570"/>
              <a:ext cx="333631" cy="68729"/>
            </a:xfrm>
            <a:custGeom>
              <a:rect b="b" l="l" r="r" t="t"/>
              <a:pathLst>
                <a:path extrusionOk="0" h="3090" w="14678">
                  <a:moveTo>
                    <a:pt x="438" y="1"/>
                  </a:moveTo>
                  <a:cubicBezTo>
                    <a:pt x="300" y="1"/>
                    <a:pt x="159" y="8"/>
                    <a:pt x="1" y="21"/>
                  </a:cubicBezTo>
                  <a:cubicBezTo>
                    <a:pt x="401" y="187"/>
                    <a:pt x="668" y="321"/>
                    <a:pt x="1135" y="421"/>
                  </a:cubicBezTo>
                  <a:cubicBezTo>
                    <a:pt x="2135" y="621"/>
                    <a:pt x="7172" y="1688"/>
                    <a:pt x="7172" y="1688"/>
                  </a:cubicBezTo>
                  <a:cubicBezTo>
                    <a:pt x="7172" y="1688"/>
                    <a:pt x="12409" y="2756"/>
                    <a:pt x="13477" y="2989"/>
                  </a:cubicBezTo>
                  <a:cubicBezTo>
                    <a:pt x="13944" y="3089"/>
                    <a:pt x="14244" y="3089"/>
                    <a:pt x="14678" y="3089"/>
                  </a:cubicBezTo>
                  <a:cubicBezTo>
                    <a:pt x="14277" y="2889"/>
                    <a:pt x="14011" y="2789"/>
                    <a:pt x="13544" y="2656"/>
                  </a:cubicBezTo>
                  <a:cubicBezTo>
                    <a:pt x="12476" y="2456"/>
                    <a:pt x="7239" y="1355"/>
                    <a:pt x="7239" y="1355"/>
                  </a:cubicBezTo>
                  <a:cubicBezTo>
                    <a:pt x="7239" y="1355"/>
                    <a:pt x="2202" y="321"/>
                    <a:pt x="1201" y="87"/>
                  </a:cubicBezTo>
                  <a:cubicBezTo>
                    <a:pt x="905" y="24"/>
                    <a:pt x="676" y="1"/>
                    <a:pt x="438" y="1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28"/>
            <p:cNvSpPr/>
            <p:nvPr/>
          </p:nvSpPr>
          <p:spPr>
            <a:xfrm>
              <a:off x="2847500" y="3436372"/>
              <a:ext cx="291171" cy="59832"/>
            </a:xfrm>
            <a:custGeom>
              <a:rect b="b" l="l" r="r" t="t"/>
              <a:pathLst>
                <a:path extrusionOk="0" h="2690" w="12810">
                  <a:moveTo>
                    <a:pt x="12372" y="0"/>
                  </a:moveTo>
                  <a:cubicBezTo>
                    <a:pt x="12133" y="0"/>
                    <a:pt x="11904" y="24"/>
                    <a:pt x="11608" y="87"/>
                  </a:cubicBezTo>
                  <a:cubicBezTo>
                    <a:pt x="11475" y="121"/>
                    <a:pt x="11241" y="187"/>
                    <a:pt x="10874" y="254"/>
                  </a:cubicBezTo>
                  <a:cubicBezTo>
                    <a:pt x="9307" y="588"/>
                    <a:pt x="6471" y="1155"/>
                    <a:pt x="6471" y="1155"/>
                  </a:cubicBezTo>
                  <a:cubicBezTo>
                    <a:pt x="6471" y="1155"/>
                    <a:pt x="2001" y="2089"/>
                    <a:pt x="1134" y="2289"/>
                  </a:cubicBezTo>
                  <a:cubicBezTo>
                    <a:pt x="634" y="2389"/>
                    <a:pt x="367" y="2489"/>
                    <a:pt x="0" y="2689"/>
                  </a:cubicBezTo>
                  <a:cubicBezTo>
                    <a:pt x="434" y="2689"/>
                    <a:pt x="701" y="2689"/>
                    <a:pt x="1201" y="2589"/>
                  </a:cubicBezTo>
                  <a:cubicBezTo>
                    <a:pt x="2068" y="2422"/>
                    <a:pt x="6538" y="1488"/>
                    <a:pt x="6538" y="1488"/>
                  </a:cubicBezTo>
                  <a:cubicBezTo>
                    <a:pt x="6538" y="1488"/>
                    <a:pt x="9373" y="888"/>
                    <a:pt x="10941" y="554"/>
                  </a:cubicBezTo>
                  <a:cubicBezTo>
                    <a:pt x="11308" y="487"/>
                    <a:pt x="11542" y="454"/>
                    <a:pt x="11675" y="421"/>
                  </a:cubicBezTo>
                  <a:cubicBezTo>
                    <a:pt x="12142" y="321"/>
                    <a:pt x="12409" y="187"/>
                    <a:pt x="12809" y="20"/>
                  </a:cubicBezTo>
                  <a:cubicBezTo>
                    <a:pt x="12650" y="8"/>
                    <a:pt x="12510" y="0"/>
                    <a:pt x="12372" y="0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28"/>
            <p:cNvSpPr/>
            <p:nvPr/>
          </p:nvSpPr>
          <p:spPr>
            <a:xfrm>
              <a:off x="2877823" y="3594119"/>
              <a:ext cx="242643" cy="11877"/>
            </a:xfrm>
            <a:custGeom>
              <a:rect b="b" l="l" r="r" t="t"/>
              <a:pathLst>
                <a:path extrusionOk="0" h="534" w="10675">
                  <a:moveTo>
                    <a:pt x="1201" y="0"/>
                  </a:moveTo>
                  <a:cubicBezTo>
                    <a:pt x="701" y="0"/>
                    <a:pt x="401" y="34"/>
                    <a:pt x="0" y="134"/>
                  </a:cubicBezTo>
                  <a:cubicBezTo>
                    <a:pt x="401" y="234"/>
                    <a:pt x="701" y="300"/>
                    <a:pt x="1201" y="334"/>
                  </a:cubicBezTo>
                  <a:lnTo>
                    <a:pt x="1702" y="334"/>
                  </a:lnTo>
                  <a:cubicBezTo>
                    <a:pt x="2769" y="367"/>
                    <a:pt x="5371" y="434"/>
                    <a:pt x="5371" y="434"/>
                  </a:cubicBezTo>
                  <a:cubicBezTo>
                    <a:pt x="5371" y="434"/>
                    <a:pt x="7539" y="501"/>
                    <a:pt x="8740" y="501"/>
                  </a:cubicBezTo>
                  <a:cubicBezTo>
                    <a:pt x="9107" y="534"/>
                    <a:pt x="9340" y="534"/>
                    <a:pt x="9474" y="534"/>
                  </a:cubicBezTo>
                  <a:cubicBezTo>
                    <a:pt x="9974" y="534"/>
                    <a:pt x="10241" y="501"/>
                    <a:pt x="10675" y="400"/>
                  </a:cubicBezTo>
                  <a:cubicBezTo>
                    <a:pt x="10274" y="300"/>
                    <a:pt x="9974" y="234"/>
                    <a:pt x="9474" y="200"/>
                  </a:cubicBezTo>
                  <a:lnTo>
                    <a:pt x="8740" y="200"/>
                  </a:lnTo>
                  <a:cubicBezTo>
                    <a:pt x="7539" y="167"/>
                    <a:pt x="5371" y="100"/>
                    <a:pt x="5371" y="100"/>
                  </a:cubicBezTo>
                  <a:cubicBezTo>
                    <a:pt x="5371" y="100"/>
                    <a:pt x="2802" y="34"/>
                    <a:pt x="1702" y="0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28"/>
            <p:cNvSpPr/>
            <p:nvPr/>
          </p:nvSpPr>
          <p:spPr>
            <a:xfrm>
              <a:off x="2801244" y="3741011"/>
              <a:ext cx="190318" cy="64570"/>
            </a:xfrm>
            <a:custGeom>
              <a:rect b="b" l="l" r="r" t="t"/>
              <a:pathLst>
                <a:path extrusionOk="0" h="2903" w="8373">
                  <a:moveTo>
                    <a:pt x="0" y="1"/>
                  </a:moveTo>
                  <a:cubicBezTo>
                    <a:pt x="367" y="234"/>
                    <a:pt x="601" y="368"/>
                    <a:pt x="1068" y="535"/>
                  </a:cubicBezTo>
                  <a:cubicBezTo>
                    <a:pt x="1168" y="568"/>
                    <a:pt x="1301" y="635"/>
                    <a:pt x="1568" y="701"/>
                  </a:cubicBezTo>
                  <a:cubicBezTo>
                    <a:pt x="2335" y="968"/>
                    <a:pt x="4137" y="1602"/>
                    <a:pt x="4137" y="1602"/>
                  </a:cubicBezTo>
                  <a:cubicBezTo>
                    <a:pt x="4137" y="1602"/>
                    <a:pt x="5671" y="2136"/>
                    <a:pt x="6505" y="2436"/>
                  </a:cubicBezTo>
                  <a:cubicBezTo>
                    <a:pt x="6872" y="2569"/>
                    <a:pt x="7072" y="2636"/>
                    <a:pt x="7205" y="2669"/>
                  </a:cubicBezTo>
                  <a:cubicBezTo>
                    <a:pt x="7672" y="2836"/>
                    <a:pt x="7973" y="2870"/>
                    <a:pt x="8373" y="2903"/>
                  </a:cubicBezTo>
                  <a:cubicBezTo>
                    <a:pt x="8039" y="2669"/>
                    <a:pt x="7772" y="2536"/>
                    <a:pt x="7305" y="2369"/>
                  </a:cubicBezTo>
                  <a:cubicBezTo>
                    <a:pt x="7172" y="2336"/>
                    <a:pt x="6972" y="2236"/>
                    <a:pt x="6605" y="2136"/>
                  </a:cubicBezTo>
                  <a:cubicBezTo>
                    <a:pt x="5771" y="1836"/>
                    <a:pt x="4237" y="1302"/>
                    <a:pt x="4237" y="1302"/>
                  </a:cubicBezTo>
                  <a:cubicBezTo>
                    <a:pt x="4237" y="1302"/>
                    <a:pt x="2435" y="668"/>
                    <a:pt x="1668" y="401"/>
                  </a:cubicBezTo>
                  <a:cubicBezTo>
                    <a:pt x="1401" y="301"/>
                    <a:pt x="1268" y="268"/>
                    <a:pt x="1168" y="234"/>
                  </a:cubicBezTo>
                  <a:cubicBezTo>
                    <a:pt x="701" y="68"/>
                    <a:pt x="434" y="34"/>
                    <a:pt x="0" y="1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28"/>
            <p:cNvSpPr/>
            <p:nvPr/>
          </p:nvSpPr>
          <p:spPr>
            <a:xfrm>
              <a:off x="2856592" y="3076971"/>
              <a:ext cx="23" cy="2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F77F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28"/>
            <p:cNvSpPr/>
            <p:nvPr/>
          </p:nvSpPr>
          <p:spPr>
            <a:xfrm>
              <a:off x="446200" y="3969534"/>
              <a:ext cx="136516" cy="54183"/>
            </a:xfrm>
            <a:custGeom>
              <a:rect b="b" l="l" r="r" t="t"/>
              <a:pathLst>
                <a:path extrusionOk="0" h="2436" w="6006">
                  <a:moveTo>
                    <a:pt x="6005" y="1"/>
                  </a:moveTo>
                  <a:lnTo>
                    <a:pt x="6005" y="1"/>
                  </a:lnTo>
                  <a:cubicBezTo>
                    <a:pt x="5572" y="68"/>
                    <a:pt x="5305" y="134"/>
                    <a:pt x="4838" y="301"/>
                  </a:cubicBezTo>
                  <a:cubicBezTo>
                    <a:pt x="4738" y="335"/>
                    <a:pt x="4604" y="401"/>
                    <a:pt x="4337" y="501"/>
                  </a:cubicBezTo>
                  <a:cubicBezTo>
                    <a:pt x="3937" y="668"/>
                    <a:pt x="3003" y="1035"/>
                    <a:pt x="3003" y="1035"/>
                  </a:cubicBezTo>
                  <a:cubicBezTo>
                    <a:pt x="3003" y="1035"/>
                    <a:pt x="2169" y="1369"/>
                    <a:pt x="1736" y="1535"/>
                  </a:cubicBezTo>
                  <a:cubicBezTo>
                    <a:pt x="1369" y="1702"/>
                    <a:pt x="1168" y="1769"/>
                    <a:pt x="1035" y="1836"/>
                  </a:cubicBezTo>
                  <a:cubicBezTo>
                    <a:pt x="568" y="2002"/>
                    <a:pt x="335" y="2169"/>
                    <a:pt x="1" y="2436"/>
                  </a:cubicBezTo>
                  <a:cubicBezTo>
                    <a:pt x="435" y="2369"/>
                    <a:pt x="701" y="2303"/>
                    <a:pt x="1168" y="2136"/>
                  </a:cubicBezTo>
                  <a:cubicBezTo>
                    <a:pt x="1269" y="2069"/>
                    <a:pt x="1502" y="2002"/>
                    <a:pt x="1869" y="1836"/>
                  </a:cubicBezTo>
                  <a:cubicBezTo>
                    <a:pt x="2303" y="1669"/>
                    <a:pt x="3103" y="1335"/>
                    <a:pt x="3103" y="1335"/>
                  </a:cubicBezTo>
                  <a:cubicBezTo>
                    <a:pt x="3103" y="1335"/>
                    <a:pt x="4071" y="968"/>
                    <a:pt x="4471" y="802"/>
                  </a:cubicBezTo>
                  <a:cubicBezTo>
                    <a:pt x="4738" y="701"/>
                    <a:pt x="4871" y="635"/>
                    <a:pt x="4938" y="601"/>
                  </a:cubicBezTo>
                  <a:cubicBezTo>
                    <a:pt x="5405" y="435"/>
                    <a:pt x="5638" y="268"/>
                    <a:pt x="6005" y="1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28"/>
            <p:cNvSpPr/>
            <p:nvPr/>
          </p:nvSpPr>
          <p:spPr>
            <a:xfrm>
              <a:off x="587992" y="3600680"/>
              <a:ext cx="1164640" cy="368136"/>
            </a:xfrm>
            <a:custGeom>
              <a:rect b="b" l="l" r="r" t="t"/>
              <a:pathLst>
                <a:path extrusionOk="0" h="16551" w="51238">
                  <a:moveTo>
                    <a:pt x="20967" y="0"/>
                  </a:moveTo>
                  <a:cubicBezTo>
                    <a:pt x="20333" y="0"/>
                    <a:pt x="19588" y="12"/>
                    <a:pt x="18747" y="72"/>
                  </a:cubicBezTo>
                  <a:cubicBezTo>
                    <a:pt x="17346" y="206"/>
                    <a:pt x="15712" y="539"/>
                    <a:pt x="14044" y="1173"/>
                  </a:cubicBezTo>
                  <a:cubicBezTo>
                    <a:pt x="12376" y="1807"/>
                    <a:pt x="10675" y="2741"/>
                    <a:pt x="9074" y="3942"/>
                  </a:cubicBezTo>
                  <a:cubicBezTo>
                    <a:pt x="5905" y="6343"/>
                    <a:pt x="3370" y="9712"/>
                    <a:pt x="1635" y="12748"/>
                  </a:cubicBezTo>
                  <a:cubicBezTo>
                    <a:pt x="1435" y="13148"/>
                    <a:pt x="1235" y="13515"/>
                    <a:pt x="1035" y="13882"/>
                  </a:cubicBezTo>
                  <a:cubicBezTo>
                    <a:pt x="935" y="14082"/>
                    <a:pt x="835" y="14249"/>
                    <a:pt x="768" y="14449"/>
                  </a:cubicBezTo>
                  <a:cubicBezTo>
                    <a:pt x="668" y="14582"/>
                    <a:pt x="601" y="14749"/>
                    <a:pt x="534" y="14916"/>
                  </a:cubicBezTo>
                  <a:cubicBezTo>
                    <a:pt x="501" y="14983"/>
                    <a:pt x="468" y="15049"/>
                    <a:pt x="434" y="15083"/>
                  </a:cubicBezTo>
                  <a:cubicBezTo>
                    <a:pt x="368" y="15216"/>
                    <a:pt x="334" y="15316"/>
                    <a:pt x="301" y="15350"/>
                  </a:cubicBezTo>
                  <a:cubicBezTo>
                    <a:pt x="101" y="15817"/>
                    <a:pt x="34" y="16117"/>
                    <a:pt x="1" y="16551"/>
                  </a:cubicBezTo>
                  <a:cubicBezTo>
                    <a:pt x="234" y="16184"/>
                    <a:pt x="401" y="15950"/>
                    <a:pt x="601" y="15483"/>
                  </a:cubicBezTo>
                  <a:cubicBezTo>
                    <a:pt x="635" y="15450"/>
                    <a:pt x="668" y="15350"/>
                    <a:pt x="735" y="15250"/>
                  </a:cubicBezTo>
                  <a:cubicBezTo>
                    <a:pt x="768" y="15183"/>
                    <a:pt x="801" y="15116"/>
                    <a:pt x="801" y="15049"/>
                  </a:cubicBezTo>
                  <a:cubicBezTo>
                    <a:pt x="901" y="14883"/>
                    <a:pt x="968" y="14749"/>
                    <a:pt x="1035" y="14582"/>
                  </a:cubicBezTo>
                  <a:cubicBezTo>
                    <a:pt x="1135" y="14416"/>
                    <a:pt x="1235" y="14216"/>
                    <a:pt x="1335" y="14049"/>
                  </a:cubicBezTo>
                  <a:cubicBezTo>
                    <a:pt x="1502" y="13682"/>
                    <a:pt x="1702" y="13282"/>
                    <a:pt x="1935" y="12915"/>
                  </a:cubicBezTo>
                  <a:cubicBezTo>
                    <a:pt x="3637" y="9912"/>
                    <a:pt x="6138" y="6577"/>
                    <a:pt x="9274" y="4208"/>
                  </a:cubicBezTo>
                  <a:cubicBezTo>
                    <a:pt x="10842" y="3041"/>
                    <a:pt x="12510" y="2107"/>
                    <a:pt x="14178" y="1473"/>
                  </a:cubicBezTo>
                  <a:cubicBezTo>
                    <a:pt x="15812" y="839"/>
                    <a:pt x="17413" y="539"/>
                    <a:pt x="18781" y="406"/>
                  </a:cubicBezTo>
                  <a:cubicBezTo>
                    <a:pt x="19601" y="346"/>
                    <a:pt x="20338" y="334"/>
                    <a:pt x="20969" y="334"/>
                  </a:cubicBezTo>
                  <a:cubicBezTo>
                    <a:pt x="21389" y="334"/>
                    <a:pt x="21763" y="339"/>
                    <a:pt x="22083" y="339"/>
                  </a:cubicBezTo>
                  <a:cubicBezTo>
                    <a:pt x="22884" y="372"/>
                    <a:pt x="23317" y="372"/>
                    <a:pt x="23317" y="372"/>
                  </a:cubicBezTo>
                  <a:cubicBezTo>
                    <a:pt x="23317" y="372"/>
                    <a:pt x="23751" y="406"/>
                    <a:pt x="24552" y="439"/>
                  </a:cubicBezTo>
                  <a:cubicBezTo>
                    <a:pt x="25352" y="506"/>
                    <a:pt x="26486" y="606"/>
                    <a:pt x="27854" y="773"/>
                  </a:cubicBezTo>
                  <a:cubicBezTo>
                    <a:pt x="29222" y="939"/>
                    <a:pt x="30823" y="1206"/>
                    <a:pt x="32557" y="1573"/>
                  </a:cubicBezTo>
                  <a:cubicBezTo>
                    <a:pt x="34292" y="1907"/>
                    <a:pt x="36160" y="2374"/>
                    <a:pt x="38061" y="2874"/>
                  </a:cubicBezTo>
                  <a:cubicBezTo>
                    <a:pt x="39963" y="3374"/>
                    <a:pt x="41897" y="3942"/>
                    <a:pt x="43832" y="4275"/>
                  </a:cubicBezTo>
                  <a:cubicBezTo>
                    <a:pt x="44799" y="4475"/>
                    <a:pt x="45767" y="4575"/>
                    <a:pt x="46734" y="4609"/>
                  </a:cubicBezTo>
                  <a:cubicBezTo>
                    <a:pt x="46968" y="4642"/>
                    <a:pt x="47201" y="4642"/>
                    <a:pt x="47435" y="4642"/>
                  </a:cubicBezTo>
                  <a:cubicBezTo>
                    <a:pt x="47668" y="4642"/>
                    <a:pt x="47902" y="4609"/>
                    <a:pt x="48135" y="4609"/>
                  </a:cubicBezTo>
                  <a:cubicBezTo>
                    <a:pt x="48335" y="4609"/>
                    <a:pt x="48569" y="4575"/>
                    <a:pt x="48802" y="4542"/>
                  </a:cubicBezTo>
                  <a:lnTo>
                    <a:pt x="49136" y="4509"/>
                  </a:lnTo>
                  <a:cubicBezTo>
                    <a:pt x="49203" y="4509"/>
                    <a:pt x="49236" y="4475"/>
                    <a:pt x="49303" y="4475"/>
                  </a:cubicBezTo>
                  <a:lnTo>
                    <a:pt x="49403" y="4442"/>
                  </a:lnTo>
                  <a:cubicBezTo>
                    <a:pt x="49736" y="4375"/>
                    <a:pt x="50003" y="4342"/>
                    <a:pt x="50137" y="4275"/>
                  </a:cubicBezTo>
                  <a:cubicBezTo>
                    <a:pt x="50637" y="4175"/>
                    <a:pt x="50904" y="4008"/>
                    <a:pt x="51237" y="3775"/>
                  </a:cubicBezTo>
                  <a:lnTo>
                    <a:pt x="51237" y="3775"/>
                  </a:lnTo>
                  <a:cubicBezTo>
                    <a:pt x="50804" y="3808"/>
                    <a:pt x="50537" y="3875"/>
                    <a:pt x="50070" y="3975"/>
                  </a:cubicBezTo>
                  <a:cubicBezTo>
                    <a:pt x="49936" y="4008"/>
                    <a:pt x="49670" y="4075"/>
                    <a:pt x="49336" y="4142"/>
                  </a:cubicBezTo>
                  <a:lnTo>
                    <a:pt x="49236" y="4142"/>
                  </a:lnTo>
                  <a:cubicBezTo>
                    <a:pt x="49203" y="4142"/>
                    <a:pt x="49136" y="4175"/>
                    <a:pt x="49102" y="4175"/>
                  </a:cubicBezTo>
                  <a:lnTo>
                    <a:pt x="48769" y="4208"/>
                  </a:lnTo>
                  <a:cubicBezTo>
                    <a:pt x="48535" y="4242"/>
                    <a:pt x="48335" y="4275"/>
                    <a:pt x="48102" y="4275"/>
                  </a:cubicBezTo>
                  <a:cubicBezTo>
                    <a:pt x="47868" y="4308"/>
                    <a:pt x="47668" y="4308"/>
                    <a:pt x="47435" y="4308"/>
                  </a:cubicBezTo>
                  <a:lnTo>
                    <a:pt x="46734" y="4308"/>
                  </a:lnTo>
                  <a:cubicBezTo>
                    <a:pt x="45800" y="4242"/>
                    <a:pt x="44866" y="4142"/>
                    <a:pt x="43899" y="3975"/>
                  </a:cubicBezTo>
                  <a:cubicBezTo>
                    <a:pt x="41997" y="3608"/>
                    <a:pt x="40063" y="3074"/>
                    <a:pt x="38128" y="2574"/>
                  </a:cubicBezTo>
                  <a:cubicBezTo>
                    <a:pt x="36227" y="2074"/>
                    <a:pt x="34359" y="1607"/>
                    <a:pt x="32624" y="1240"/>
                  </a:cubicBezTo>
                  <a:cubicBezTo>
                    <a:pt x="30889" y="873"/>
                    <a:pt x="29255" y="606"/>
                    <a:pt x="27887" y="439"/>
                  </a:cubicBezTo>
                  <a:cubicBezTo>
                    <a:pt x="26520" y="272"/>
                    <a:pt x="25352" y="172"/>
                    <a:pt x="24585" y="139"/>
                  </a:cubicBezTo>
                  <a:cubicBezTo>
                    <a:pt x="23784" y="72"/>
                    <a:pt x="23317" y="72"/>
                    <a:pt x="23317" y="72"/>
                  </a:cubicBezTo>
                  <a:cubicBezTo>
                    <a:pt x="23317" y="72"/>
                    <a:pt x="22884" y="39"/>
                    <a:pt x="22083" y="5"/>
                  </a:cubicBezTo>
                  <a:cubicBezTo>
                    <a:pt x="21763" y="5"/>
                    <a:pt x="21389" y="0"/>
                    <a:pt x="20967" y="0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28"/>
            <p:cNvSpPr/>
            <p:nvPr/>
          </p:nvSpPr>
          <p:spPr>
            <a:xfrm>
              <a:off x="2513114" y="3470937"/>
              <a:ext cx="375340" cy="547588"/>
            </a:xfrm>
            <a:custGeom>
              <a:rect b="b" l="l" r="r" t="t"/>
              <a:pathLst>
                <a:path extrusionOk="0" h="24619" w="16513">
                  <a:moveTo>
                    <a:pt x="14277" y="1"/>
                  </a:moveTo>
                  <a:lnTo>
                    <a:pt x="14177" y="68"/>
                  </a:lnTo>
                  <a:lnTo>
                    <a:pt x="13877" y="234"/>
                  </a:lnTo>
                  <a:cubicBezTo>
                    <a:pt x="13544" y="401"/>
                    <a:pt x="13243" y="535"/>
                    <a:pt x="12876" y="668"/>
                  </a:cubicBezTo>
                  <a:cubicBezTo>
                    <a:pt x="12209" y="902"/>
                    <a:pt x="11475" y="1035"/>
                    <a:pt x="10708" y="1102"/>
                  </a:cubicBezTo>
                  <a:cubicBezTo>
                    <a:pt x="9207" y="1235"/>
                    <a:pt x="7639" y="1202"/>
                    <a:pt x="6105" y="1235"/>
                  </a:cubicBezTo>
                  <a:cubicBezTo>
                    <a:pt x="4570" y="1302"/>
                    <a:pt x="3103" y="1936"/>
                    <a:pt x="2035" y="2836"/>
                  </a:cubicBezTo>
                  <a:cubicBezTo>
                    <a:pt x="1768" y="3070"/>
                    <a:pt x="1535" y="3303"/>
                    <a:pt x="1301" y="3537"/>
                  </a:cubicBezTo>
                  <a:cubicBezTo>
                    <a:pt x="1201" y="3670"/>
                    <a:pt x="1101" y="3804"/>
                    <a:pt x="1001" y="3904"/>
                  </a:cubicBezTo>
                  <a:cubicBezTo>
                    <a:pt x="901" y="4037"/>
                    <a:pt x="834" y="4137"/>
                    <a:pt x="734" y="4237"/>
                  </a:cubicBezTo>
                  <a:cubicBezTo>
                    <a:pt x="701" y="4304"/>
                    <a:pt x="668" y="4371"/>
                    <a:pt x="601" y="4404"/>
                  </a:cubicBezTo>
                  <a:cubicBezTo>
                    <a:pt x="534" y="4537"/>
                    <a:pt x="501" y="4604"/>
                    <a:pt x="434" y="4671"/>
                  </a:cubicBezTo>
                  <a:cubicBezTo>
                    <a:pt x="167" y="5105"/>
                    <a:pt x="101" y="5371"/>
                    <a:pt x="1" y="5805"/>
                  </a:cubicBezTo>
                  <a:cubicBezTo>
                    <a:pt x="267" y="5471"/>
                    <a:pt x="468" y="5271"/>
                    <a:pt x="734" y="4838"/>
                  </a:cubicBezTo>
                  <a:cubicBezTo>
                    <a:pt x="768" y="4804"/>
                    <a:pt x="801" y="4704"/>
                    <a:pt x="901" y="4604"/>
                  </a:cubicBezTo>
                  <a:cubicBezTo>
                    <a:pt x="935" y="4537"/>
                    <a:pt x="968" y="4504"/>
                    <a:pt x="1001" y="4437"/>
                  </a:cubicBezTo>
                  <a:cubicBezTo>
                    <a:pt x="1101" y="4337"/>
                    <a:pt x="1168" y="4237"/>
                    <a:pt x="1235" y="4137"/>
                  </a:cubicBezTo>
                  <a:cubicBezTo>
                    <a:pt x="1335" y="4004"/>
                    <a:pt x="1468" y="3904"/>
                    <a:pt x="1568" y="3770"/>
                  </a:cubicBezTo>
                  <a:cubicBezTo>
                    <a:pt x="1768" y="3537"/>
                    <a:pt x="2002" y="3303"/>
                    <a:pt x="2269" y="3103"/>
                  </a:cubicBezTo>
                  <a:cubicBezTo>
                    <a:pt x="3270" y="2236"/>
                    <a:pt x="4637" y="1635"/>
                    <a:pt x="6138" y="1569"/>
                  </a:cubicBezTo>
                  <a:cubicBezTo>
                    <a:pt x="7639" y="1535"/>
                    <a:pt x="9207" y="1569"/>
                    <a:pt x="10742" y="1435"/>
                  </a:cubicBezTo>
                  <a:cubicBezTo>
                    <a:pt x="11509" y="1369"/>
                    <a:pt x="12276" y="1235"/>
                    <a:pt x="13010" y="968"/>
                  </a:cubicBezTo>
                  <a:cubicBezTo>
                    <a:pt x="13343" y="868"/>
                    <a:pt x="13710" y="701"/>
                    <a:pt x="14011" y="535"/>
                  </a:cubicBezTo>
                  <a:lnTo>
                    <a:pt x="14144" y="468"/>
                  </a:lnTo>
                  <a:lnTo>
                    <a:pt x="14199" y="441"/>
                  </a:lnTo>
                  <a:lnTo>
                    <a:pt x="14199" y="441"/>
                  </a:lnTo>
                  <a:cubicBezTo>
                    <a:pt x="14201" y="447"/>
                    <a:pt x="14205" y="456"/>
                    <a:pt x="14211" y="468"/>
                  </a:cubicBezTo>
                  <a:cubicBezTo>
                    <a:pt x="14311" y="601"/>
                    <a:pt x="14411" y="768"/>
                    <a:pt x="14478" y="902"/>
                  </a:cubicBezTo>
                  <a:cubicBezTo>
                    <a:pt x="15178" y="2069"/>
                    <a:pt x="15645" y="3270"/>
                    <a:pt x="15879" y="4304"/>
                  </a:cubicBezTo>
                  <a:cubicBezTo>
                    <a:pt x="16145" y="5338"/>
                    <a:pt x="16179" y="6205"/>
                    <a:pt x="16179" y="6806"/>
                  </a:cubicBezTo>
                  <a:cubicBezTo>
                    <a:pt x="16179" y="7406"/>
                    <a:pt x="16145" y="7773"/>
                    <a:pt x="16145" y="7773"/>
                  </a:cubicBezTo>
                  <a:cubicBezTo>
                    <a:pt x="16145" y="7773"/>
                    <a:pt x="16112" y="7840"/>
                    <a:pt x="16112" y="8007"/>
                  </a:cubicBezTo>
                  <a:cubicBezTo>
                    <a:pt x="16079" y="8173"/>
                    <a:pt x="16045" y="8407"/>
                    <a:pt x="15979" y="8707"/>
                  </a:cubicBezTo>
                  <a:cubicBezTo>
                    <a:pt x="15879" y="9274"/>
                    <a:pt x="15612" y="10141"/>
                    <a:pt x="15111" y="11075"/>
                  </a:cubicBezTo>
                  <a:cubicBezTo>
                    <a:pt x="14644" y="12009"/>
                    <a:pt x="13877" y="13010"/>
                    <a:pt x="12876" y="13944"/>
                  </a:cubicBezTo>
                  <a:cubicBezTo>
                    <a:pt x="11876" y="14878"/>
                    <a:pt x="10708" y="15846"/>
                    <a:pt x="9541" y="16813"/>
                  </a:cubicBezTo>
                  <a:cubicBezTo>
                    <a:pt x="8940" y="17280"/>
                    <a:pt x="8306" y="17747"/>
                    <a:pt x="7706" y="18247"/>
                  </a:cubicBezTo>
                  <a:cubicBezTo>
                    <a:pt x="7106" y="18748"/>
                    <a:pt x="6572" y="19281"/>
                    <a:pt x="6038" y="19815"/>
                  </a:cubicBezTo>
                  <a:cubicBezTo>
                    <a:pt x="5504" y="20382"/>
                    <a:pt x="4971" y="20949"/>
                    <a:pt x="4504" y="21483"/>
                  </a:cubicBezTo>
                  <a:cubicBezTo>
                    <a:pt x="4270" y="21750"/>
                    <a:pt x="4037" y="22017"/>
                    <a:pt x="3803" y="22284"/>
                  </a:cubicBezTo>
                  <a:cubicBezTo>
                    <a:pt x="3570" y="22550"/>
                    <a:pt x="3336" y="22817"/>
                    <a:pt x="3136" y="23051"/>
                  </a:cubicBezTo>
                  <a:cubicBezTo>
                    <a:pt x="2936" y="23318"/>
                    <a:pt x="2736" y="23518"/>
                    <a:pt x="2669" y="23618"/>
                  </a:cubicBezTo>
                  <a:cubicBezTo>
                    <a:pt x="2336" y="23985"/>
                    <a:pt x="2202" y="24252"/>
                    <a:pt x="2002" y="24619"/>
                  </a:cubicBezTo>
                  <a:cubicBezTo>
                    <a:pt x="2369" y="24385"/>
                    <a:pt x="2569" y="24218"/>
                    <a:pt x="2903" y="23818"/>
                  </a:cubicBezTo>
                  <a:cubicBezTo>
                    <a:pt x="3003" y="23718"/>
                    <a:pt x="3169" y="23518"/>
                    <a:pt x="3403" y="23251"/>
                  </a:cubicBezTo>
                  <a:cubicBezTo>
                    <a:pt x="3603" y="23017"/>
                    <a:pt x="3803" y="22751"/>
                    <a:pt x="4037" y="22517"/>
                  </a:cubicBezTo>
                  <a:cubicBezTo>
                    <a:pt x="4270" y="22250"/>
                    <a:pt x="4504" y="21983"/>
                    <a:pt x="4737" y="21716"/>
                  </a:cubicBezTo>
                  <a:cubicBezTo>
                    <a:pt x="5238" y="21149"/>
                    <a:pt x="5738" y="20616"/>
                    <a:pt x="6272" y="20049"/>
                  </a:cubicBezTo>
                  <a:cubicBezTo>
                    <a:pt x="6772" y="19515"/>
                    <a:pt x="7339" y="18981"/>
                    <a:pt x="7940" y="18481"/>
                  </a:cubicBezTo>
                  <a:cubicBezTo>
                    <a:pt x="8507" y="18014"/>
                    <a:pt x="9140" y="17547"/>
                    <a:pt x="9741" y="17046"/>
                  </a:cubicBezTo>
                  <a:cubicBezTo>
                    <a:pt x="10942" y="16112"/>
                    <a:pt x="12076" y="15145"/>
                    <a:pt x="13110" y="14211"/>
                  </a:cubicBezTo>
                  <a:cubicBezTo>
                    <a:pt x="14111" y="13244"/>
                    <a:pt x="14911" y="12210"/>
                    <a:pt x="15412" y="11209"/>
                  </a:cubicBezTo>
                  <a:cubicBezTo>
                    <a:pt x="15912" y="10242"/>
                    <a:pt x="16179" y="9374"/>
                    <a:pt x="16312" y="8774"/>
                  </a:cubicBezTo>
                  <a:cubicBezTo>
                    <a:pt x="16379" y="8440"/>
                    <a:pt x="16412" y="8207"/>
                    <a:pt x="16446" y="8040"/>
                  </a:cubicBezTo>
                  <a:cubicBezTo>
                    <a:pt x="16446" y="7873"/>
                    <a:pt x="16446" y="7806"/>
                    <a:pt x="16446" y="7806"/>
                  </a:cubicBezTo>
                  <a:cubicBezTo>
                    <a:pt x="16446" y="7806"/>
                    <a:pt x="16512" y="7440"/>
                    <a:pt x="16512" y="6806"/>
                  </a:cubicBezTo>
                  <a:cubicBezTo>
                    <a:pt x="16512" y="6205"/>
                    <a:pt x="16446" y="5271"/>
                    <a:pt x="16179" y="4237"/>
                  </a:cubicBezTo>
                  <a:cubicBezTo>
                    <a:pt x="15945" y="3170"/>
                    <a:pt x="15478" y="1936"/>
                    <a:pt x="14778" y="735"/>
                  </a:cubicBezTo>
                  <a:cubicBezTo>
                    <a:pt x="14678" y="601"/>
                    <a:pt x="14578" y="435"/>
                    <a:pt x="14478" y="301"/>
                  </a:cubicBezTo>
                  <a:lnTo>
                    <a:pt x="14344" y="101"/>
                  </a:lnTo>
                  <a:cubicBezTo>
                    <a:pt x="14344" y="68"/>
                    <a:pt x="14311" y="1"/>
                    <a:pt x="14277" y="1"/>
                  </a:cubicBezTo>
                  <a:close/>
                </a:path>
              </a:pathLst>
            </a:custGeom>
            <a:solidFill>
              <a:srgbClr val="516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7" name="Google Shape;1257;p28"/>
          <p:cNvSpPr txBox="1"/>
          <p:nvPr>
            <p:ph type="ctrTitle"/>
          </p:nvPr>
        </p:nvSpPr>
        <p:spPr>
          <a:xfrm>
            <a:off x="4360700" y="1112300"/>
            <a:ext cx="4329900" cy="22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8000"/>
              <a:t>Historia 6° Básico</a:t>
            </a:r>
            <a:endParaRPr sz="5500">
              <a:solidFill>
                <a:schemeClr val="accent1"/>
              </a:solidFill>
            </a:endParaRPr>
          </a:p>
        </p:txBody>
      </p:sp>
      <p:sp>
        <p:nvSpPr>
          <p:cNvPr id="1258" name="Google Shape;1258;p28"/>
          <p:cNvSpPr txBox="1"/>
          <p:nvPr>
            <p:ph idx="1" type="subTitle"/>
          </p:nvPr>
        </p:nvSpPr>
        <p:spPr>
          <a:xfrm>
            <a:off x="4428588" y="3555402"/>
            <a:ext cx="40833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2600"/>
              <a:t>Segundo semestre</a:t>
            </a:r>
            <a:endParaRPr b="1" sz="2600"/>
          </a:p>
        </p:txBody>
      </p:sp>
      <p:sp>
        <p:nvSpPr>
          <p:cNvPr id="1259" name="Google Shape;1259;p28"/>
          <p:cNvSpPr/>
          <p:nvPr/>
        </p:nvSpPr>
        <p:spPr>
          <a:xfrm>
            <a:off x="2607775" y="1816950"/>
            <a:ext cx="50200" cy="86650"/>
          </a:xfrm>
          <a:custGeom>
            <a:rect b="b" l="l" r="r" t="t"/>
            <a:pathLst>
              <a:path extrusionOk="0" h="3466" w="2008">
                <a:moveTo>
                  <a:pt x="1186" y="1"/>
                </a:moveTo>
                <a:lnTo>
                  <a:pt x="1" y="396"/>
                </a:lnTo>
                <a:lnTo>
                  <a:pt x="822" y="3466"/>
                </a:lnTo>
                <a:lnTo>
                  <a:pt x="2007" y="3040"/>
                </a:lnTo>
                <a:lnTo>
                  <a:pt x="1186" y="1"/>
                </a:lnTo>
                <a:close/>
              </a:path>
            </a:pathLst>
          </a:custGeom>
          <a:solidFill>
            <a:srgbClr val="860D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28"/>
          <p:cNvSpPr/>
          <p:nvPr/>
        </p:nvSpPr>
        <p:spPr>
          <a:xfrm>
            <a:off x="3856300" y="1314050"/>
            <a:ext cx="49425" cy="73750"/>
          </a:xfrm>
          <a:custGeom>
            <a:rect b="b" l="l" r="r" t="t"/>
            <a:pathLst>
              <a:path extrusionOk="0" h="2950" w="1977">
                <a:moveTo>
                  <a:pt x="1399" y="1"/>
                </a:moveTo>
                <a:lnTo>
                  <a:pt x="1" y="183"/>
                </a:lnTo>
                <a:lnTo>
                  <a:pt x="579" y="2949"/>
                </a:lnTo>
                <a:lnTo>
                  <a:pt x="1977" y="2767"/>
                </a:lnTo>
                <a:lnTo>
                  <a:pt x="1399" y="1"/>
                </a:lnTo>
                <a:close/>
              </a:path>
            </a:pathLst>
          </a:custGeom>
          <a:solidFill>
            <a:srgbClr val="8285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37"/>
          <p:cNvSpPr txBox="1"/>
          <p:nvPr>
            <p:ph idx="1" type="subTitle"/>
          </p:nvPr>
        </p:nvSpPr>
        <p:spPr>
          <a:xfrm>
            <a:off x="627250" y="1444350"/>
            <a:ext cx="4060200" cy="29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Como país, </a:t>
            </a:r>
            <a:r>
              <a:rPr b="1" lang="en" sz="1800"/>
              <a:t>soberano de este territorio</a:t>
            </a:r>
            <a:r>
              <a:rPr lang="en" sz="1800"/>
              <a:t>, es necesario establecer </a:t>
            </a:r>
            <a:r>
              <a:rPr b="1" lang="en" sz="1800"/>
              <a:t>estructuras o formas de ordenar</a:t>
            </a:r>
            <a:r>
              <a:rPr lang="en" sz="1800"/>
              <a:t> nuestra sociedad, sus recursos y determinar las </a:t>
            </a:r>
            <a:r>
              <a:rPr b="1" lang="en" sz="1800"/>
              <a:t>normas  </a:t>
            </a:r>
            <a:r>
              <a:rPr lang="en" sz="1800"/>
              <a:t>que promueven el </a:t>
            </a:r>
            <a:r>
              <a:rPr b="1" lang="en" sz="1800"/>
              <a:t>bien común y la justicia</a:t>
            </a:r>
            <a:r>
              <a:rPr lang="en" sz="1800"/>
              <a:t>. </a:t>
            </a:r>
            <a:endParaRPr sz="1800"/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Para ello, cada Estado posee una forma de </a:t>
            </a:r>
            <a:r>
              <a:rPr b="1" lang="en" sz="1800"/>
              <a:t>organización llamada SISTEMA POLÍTICO.</a:t>
            </a:r>
            <a:endParaRPr b="1"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400"/>
          </a:p>
        </p:txBody>
      </p:sp>
      <p:sp>
        <p:nvSpPr>
          <p:cNvPr id="1400" name="Google Shape;1400;p37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Organización política</a:t>
            </a:r>
            <a:endParaRPr/>
          </a:p>
        </p:txBody>
      </p:sp>
      <p:pic>
        <p:nvPicPr>
          <p:cNvPr id="1401" name="Google Shape;1401;p37" title="24-01-2024-BIEN-COMUN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7051" l="24406" r="18541" t="-7051"/>
          <a:stretch/>
        </p:blipFill>
        <p:spPr>
          <a:xfrm flipH="1">
            <a:off x="5155975" y="1444350"/>
            <a:ext cx="3474600" cy="3474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38"/>
          <p:cNvSpPr txBox="1"/>
          <p:nvPr>
            <p:ph idx="6" type="title"/>
          </p:nvPr>
        </p:nvSpPr>
        <p:spPr>
          <a:xfrm>
            <a:off x="296175" y="3026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Sistemas de organización política</a:t>
            </a:r>
            <a:endParaRPr/>
          </a:p>
        </p:txBody>
      </p:sp>
      <p:sp>
        <p:nvSpPr>
          <p:cNvPr id="1407" name="Google Shape;1407;p38"/>
          <p:cNvSpPr txBox="1"/>
          <p:nvPr>
            <p:ph idx="2" type="title"/>
          </p:nvPr>
        </p:nvSpPr>
        <p:spPr>
          <a:xfrm>
            <a:off x="1378721" y="936188"/>
            <a:ext cx="55389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¿Qué es un sistema político?</a:t>
            </a:r>
            <a:endParaRPr/>
          </a:p>
        </p:txBody>
      </p:sp>
      <p:sp>
        <p:nvSpPr>
          <p:cNvPr id="1408" name="Google Shape;1408;p38"/>
          <p:cNvSpPr txBox="1"/>
          <p:nvPr>
            <p:ph idx="3" type="subTitle"/>
          </p:nvPr>
        </p:nvSpPr>
        <p:spPr>
          <a:xfrm>
            <a:off x="533500" y="1495200"/>
            <a:ext cx="75648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700"/>
              <a:t>El régimen político o sistema político de un Estado responde a un concepto amplio, que involucra la</a:t>
            </a:r>
            <a:r>
              <a:rPr b="1" lang="en" sz="1700"/>
              <a:t> forma de gobierno, la organización de los poderes públicos y sus interrelaciones, las estructuras socioeconómicas, las tradiciones, las costumbres y fuerzas políticas </a:t>
            </a:r>
            <a:r>
              <a:rPr lang="en" sz="1700"/>
              <a:t>que impulsan el funcionamiento de las instituciones .</a:t>
            </a:r>
            <a:endParaRPr sz="1700"/>
          </a:p>
        </p:txBody>
      </p:sp>
      <p:grpSp>
        <p:nvGrpSpPr>
          <p:cNvPr id="1409" name="Google Shape;1409;p38"/>
          <p:cNvGrpSpPr/>
          <p:nvPr/>
        </p:nvGrpSpPr>
        <p:grpSpPr>
          <a:xfrm flipH="1" rot="10800000">
            <a:off x="713213" y="539488"/>
            <a:ext cx="395950" cy="396700"/>
            <a:chOff x="1236600" y="1440275"/>
            <a:chExt cx="395950" cy="396700"/>
          </a:xfrm>
        </p:grpSpPr>
        <p:sp>
          <p:nvSpPr>
            <p:cNvPr id="1410" name="Google Shape;1410;p38"/>
            <p:cNvSpPr/>
            <p:nvPr/>
          </p:nvSpPr>
          <p:spPr>
            <a:xfrm>
              <a:off x="1384800" y="1440275"/>
              <a:ext cx="113250" cy="184675"/>
            </a:xfrm>
            <a:custGeom>
              <a:rect b="b" l="l" r="r" t="t"/>
              <a:pathLst>
                <a:path extrusionOk="0" h="7387" w="4530">
                  <a:moveTo>
                    <a:pt x="2189" y="1"/>
                  </a:moveTo>
                  <a:cubicBezTo>
                    <a:pt x="0" y="3618"/>
                    <a:pt x="2189" y="7387"/>
                    <a:pt x="2189" y="7387"/>
                  </a:cubicBezTo>
                  <a:cubicBezTo>
                    <a:pt x="4529" y="2706"/>
                    <a:pt x="2189" y="1"/>
                    <a:pt x="2189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8"/>
            <p:cNvSpPr/>
            <p:nvPr/>
          </p:nvSpPr>
          <p:spPr>
            <a:xfrm>
              <a:off x="1447100" y="1501825"/>
              <a:ext cx="130725" cy="130725"/>
            </a:xfrm>
            <a:custGeom>
              <a:rect b="b" l="l" r="r" t="t"/>
              <a:pathLst>
                <a:path extrusionOk="0" h="5229" w="5229">
                  <a:moveTo>
                    <a:pt x="5229" y="1"/>
                  </a:moveTo>
                  <a:lnTo>
                    <a:pt x="5229" y="1"/>
                  </a:lnTo>
                  <a:cubicBezTo>
                    <a:pt x="1156" y="1004"/>
                    <a:pt x="1" y="5229"/>
                    <a:pt x="1" y="5229"/>
                  </a:cubicBezTo>
                  <a:cubicBezTo>
                    <a:pt x="4985" y="3557"/>
                    <a:pt x="5229" y="1"/>
                    <a:pt x="5229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8"/>
            <p:cNvSpPr/>
            <p:nvPr/>
          </p:nvSpPr>
          <p:spPr>
            <a:xfrm>
              <a:off x="1447850" y="1619200"/>
              <a:ext cx="184700" cy="50000"/>
            </a:xfrm>
            <a:custGeom>
              <a:rect b="b" l="l" r="r" t="t"/>
              <a:pathLst>
                <a:path extrusionOk="0" h="2000" w="7388">
                  <a:moveTo>
                    <a:pt x="3878" y="0"/>
                  </a:moveTo>
                  <a:cubicBezTo>
                    <a:pt x="1690" y="0"/>
                    <a:pt x="1" y="959"/>
                    <a:pt x="1" y="959"/>
                  </a:cubicBezTo>
                  <a:cubicBezTo>
                    <a:pt x="1561" y="1740"/>
                    <a:pt x="2902" y="2000"/>
                    <a:pt x="3996" y="2000"/>
                  </a:cubicBezTo>
                  <a:cubicBezTo>
                    <a:pt x="6185" y="2000"/>
                    <a:pt x="7387" y="959"/>
                    <a:pt x="7387" y="959"/>
                  </a:cubicBezTo>
                  <a:cubicBezTo>
                    <a:pt x="6192" y="240"/>
                    <a:pt x="4972" y="0"/>
                    <a:pt x="3878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8"/>
            <p:cNvSpPr/>
            <p:nvPr/>
          </p:nvSpPr>
          <p:spPr>
            <a:xfrm>
              <a:off x="1441025" y="1651525"/>
              <a:ext cx="130725" cy="129975"/>
            </a:xfrm>
            <a:custGeom>
              <a:rect b="b" l="l" r="r" t="t"/>
              <a:pathLst>
                <a:path extrusionOk="0" h="5199" w="5229">
                  <a:moveTo>
                    <a:pt x="0" y="1"/>
                  </a:moveTo>
                  <a:cubicBezTo>
                    <a:pt x="1642" y="4955"/>
                    <a:pt x="5228" y="5198"/>
                    <a:pt x="5228" y="5198"/>
                  </a:cubicBezTo>
                  <a:cubicBezTo>
                    <a:pt x="4195" y="1125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8"/>
            <p:cNvSpPr/>
            <p:nvPr/>
          </p:nvSpPr>
          <p:spPr>
            <a:xfrm>
              <a:off x="1371875" y="1652300"/>
              <a:ext cx="112475" cy="184675"/>
            </a:xfrm>
            <a:custGeom>
              <a:rect b="b" l="l" r="r" t="t"/>
              <a:pathLst>
                <a:path extrusionOk="0" h="7387" w="4499">
                  <a:moveTo>
                    <a:pt x="2341" y="0"/>
                  </a:moveTo>
                  <a:cubicBezTo>
                    <a:pt x="0" y="4681"/>
                    <a:pt x="2341" y="7386"/>
                    <a:pt x="2341" y="7386"/>
                  </a:cubicBezTo>
                  <a:cubicBezTo>
                    <a:pt x="4499" y="3769"/>
                    <a:pt x="2341" y="0"/>
                    <a:pt x="2341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8"/>
            <p:cNvSpPr/>
            <p:nvPr/>
          </p:nvSpPr>
          <p:spPr>
            <a:xfrm>
              <a:off x="1291325" y="1644700"/>
              <a:ext cx="130725" cy="130725"/>
            </a:xfrm>
            <a:custGeom>
              <a:rect b="b" l="l" r="r" t="t"/>
              <a:pathLst>
                <a:path extrusionOk="0" h="5229" w="5229">
                  <a:moveTo>
                    <a:pt x="5229" y="0"/>
                  </a:moveTo>
                  <a:lnTo>
                    <a:pt x="5229" y="0"/>
                  </a:lnTo>
                  <a:cubicBezTo>
                    <a:pt x="274" y="1672"/>
                    <a:pt x="0" y="5228"/>
                    <a:pt x="0" y="5228"/>
                  </a:cubicBezTo>
                  <a:cubicBezTo>
                    <a:pt x="4073" y="4225"/>
                    <a:pt x="5228" y="0"/>
                    <a:pt x="5229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8"/>
            <p:cNvSpPr/>
            <p:nvPr/>
          </p:nvSpPr>
          <p:spPr>
            <a:xfrm>
              <a:off x="1236600" y="1608050"/>
              <a:ext cx="184700" cy="50000"/>
            </a:xfrm>
            <a:custGeom>
              <a:rect b="b" l="l" r="r" t="t"/>
              <a:pathLst>
                <a:path extrusionOk="0" h="2000" w="7388">
                  <a:moveTo>
                    <a:pt x="3392" y="0"/>
                  </a:moveTo>
                  <a:cubicBezTo>
                    <a:pt x="1203" y="0"/>
                    <a:pt x="1" y="1041"/>
                    <a:pt x="1" y="1041"/>
                  </a:cubicBezTo>
                  <a:cubicBezTo>
                    <a:pt x="1197" y="1760"/>
                    <a:pt x="2416" y="2000"/>
                    <a:pt x="3510" y="2000"/>
                  </a:cubicBezTo>
                  <a:cubicBezTo>
                    <a:pt x="5698" y="2000"/>
                    <a:pt x="7387" y="1041"/>
                    <a:pt x="7387" y="1041"/>
                  </a:cubicBezTo>
                  <a:cubicBezTo>
                    <a:pt x="5827" y="260"/>
                    <a:pt x="4486" y="0"/>
                    <a:pt x="3392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38"/>
            <p:cNvSpPr/>
            <p:nvPr/>
          </p:nvSpPr>
          <p:spPr>
            <a:xfrm>
              <a:off x="1298175" y="1495000"/>
              <a:ext cx="129950" cy="130725"/>
            </a:xfrm>
            <a:custGeom>
              <a:rect b="b" l="l" r="r" t="t"/>
              <a:pathLst>
                <a:path extrusionOk="0" h="5229" w="5198">
                  <a:moveTo>
                    <a:pt x="0" y="0"/>
                  </a:moveTo>
                  <a:lnTo>
                    <a:pt x="0" y="0"/>
                  </a:lnTo>
                  <a:cubicBezTo>
                    <a:pt x="1003" y="4104"/>
                    <a:pt x="5198" y="5228"/>
                    <a:pt x="5198" y="5228"/>
                  </a:cubicBezTo>
                  <a:cubicBezTo>
                    <a:pt x="3556" y="27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38"/>
            <p:cNvSpPr/>
            <p:nvPr/>
          </p:nvSpPr>
          <p:spPr>
            <a:xfrm>
              <a:off x="1407575" y="1607450"/>
              <a:ext cx="55500" cy="55500"/>
            </a:xfrm>
            <a:custGeom>
              <a:rect b="b" l="l" r="r" t="t"/>
              <a:pathLst>
                <a:path extrusionOk="0" h="2220" w="2220">
                  <a:moveTo>
                    <a:pt x="1126" y="1"/>
                  </a:moveTo>
                  <a:cubicBezTo>
                    <a:pt x="487" y="1"/>
                    <a:pt x="1" y="487"/>
                    <a:pt x="1" y="1095"/>
                  </a:cubicBezTo>
                  <a:cubicBezTo>
                    <a:pt x="1" y="1733"/>
                    <a:pt x="487" y="2220"/>
                    <a:pt x="1126" y="2220"/>
                  </a:cubicBezTo>
                  <a:cubicBezTo>
                    <a:pt x="1734" y="2220"/>
                    <a:pt x="2220" y="1733"/>
                    <a:pt x="2220" y="1095"/>
                  </a:cubicBezTo>
                  <a:cubicBezTo>
                    <a:pt x="2220" y="487"/>
                    <a:pt x="1734" y="1"/>
                    <a:pt x="1126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9" name="Google Shape;1419;p38"/>
          <p:cNvSpPr/>
          <p:nvPr/>
        </p:nvSpPr>
        <p:spPr>
          <a:xfrm flipH="1" rot="10800000">
            <a:off x="6512875" y="4363163"/>
            <a:ext cx="31175" cy="79825"/>
          </a:xfrm>
          <a:custGeom>
            <a:rect b="b" l="l" r="r" t="t"/>
            <a:pathLst>
              <a:path extrusionOk="0" h="3193" w="1247">
                <a:moveTo>
                  <a:pt x="0" y="1"/>
                </a:moveTo>
                <a:lnTo>
                  <a:pt x="0" y="3192"/>
                </a:lnTo>
                <a:lnTo>
                  <a:pt x="1247" y="3192"/>
                </a:lnTo>
                <a:lnTo>
                  <a:pt x="1247" y="1"/>
                </a:lnTo>
                <a:close/>
              </a:path>
            </a:pathLst>
          </a:custGeom>
          <a:solidFill>
            <a:srgbClr val="860D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0" name="Google Shape;1420;p38"/>
          <p:cNvSpPr/>
          <p:nvPr/>
        </p:nvSpPr>
        <p:spPr>
          <a:xfrm flipH="1" rot="10800000">
            <a:off x="1007575" y="2985125"/>
            <a:ext cx="50200" cy="86650"/>
          </a:xfrm>
          <a:custGeom>
            <a:rect b="b" l="l" r="r" t="t"/>
            <a:pathLst>
              <a:path extrusionOk="0" h="3466" w="2008">
                <a:moveTo>
                  <a:pt x="1186" y="1"/>
                </a:moveTo>
                <a:lnTo>
                  <a:pt x="1" y="396"/>
                </a:lnTo>
                <a:lnTo>
                  <a:pt x="822" y="3466"/>
                </a:lnTo>
                <a:lnTo>
                  <a:pt x="2007" y="3040"/>
                </a:lnTo>
                <a:lnTo>
                  <a:pt x="1186" y="1"/>
                </a:lnTo>
                <a:close/>
              </a:path>
            </a:pathLst>
          </a:custGeom>
          <a:solidFill>
            <a:srgbClr val="860D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8"/>
          <p:cNvSpPr/>
          <p:nvPr/>
        </p:nvSpPr>
        <p:spPr>
          <a:xfrm flipH="1" rot="10800000">
            <a:off x="7150975" y="1530525"/>
            <a:ext cx="31175" cy="79825"/>
          </a:xfrm>
          <a:custGeom>
            <a:rect b="b" l="l" r="r" t="t"/>
            <a:pathLst>
              <a:path extrusionOk="0" h="3193" w="1247">
                <a:moveTo>
                  <a:pt x="0" y="1"/>
                </a:moveTo>
                <a:lnTo>
                  <a:pt x="0" y="3192"/>
                </a:lnTo>
                <a:lnTo>
                  <a:pt x="1247" y="3192"/>
                </a:lnTo>
                <a:lnTo>
                  <a:pt x="1247" y="1"/>
                </a:lnTo>
                <a:close/>
              </a:path>
            </a:pathLst>
          </a:custGeom>
          <a:solidFill>
            <a:srgbClr val="860D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8"/>
          <p:cNvGrpSpPr/>
          <p:nvPr/>
        </p:nvGrpSpPr>
        <p:grpSpPr>
          <a:xfrm rot="900168">
            <a:off x="6576436" y="251057"/>
            <a:ext cx="4393301" cy="1126685"/>
            <a:chOff x="4247450" y="1059950"/>
            <a:chExt cx="2813650" cy="721575"/>
          </a:xfrm>
        </p:grpSpPr>
        <p:sp>
          <p:nvSpPr>
            <p:cNvPr id="1423" name="Google Shape;1423;p38"/>
            <p:cNvSpPr/>
            <p:nvPr/>
          </p:nvSpPr>
          <p:spPr>
            <a:xfrm>
              <a:off x="4418775" y="1198500"/>
              <a:ext cx="334800" cy="401225"/>
            </a:xfrm>
            <a:custGeom>
              <a:rect b="b" l="l" r="r" t="t"/>
              <a:pathLst>
                <a:path extrusionOk="0" h="16049" w="13392">
                  <a:moveTo>
                    <a:pt x="4668" y="1"/>
                  </a:moveTo>
                  <a:lnTo>
                    <a:pt x="1" y="12884"/>
                  </a:lnTo>
                  <a:lnTo>
                    <a:pt x="5560" y="11468"/>
                  </a:lnTo>
                  <a:lnTo>
                    <a:pt x="8724" y="16048"/>
                  </a:lnTo>
                  <a:lnTo>
                    <a:pt x="13391" y="3165"/>
                  </a:lnTo>
                  <a:lnTo>
                    <a:pt x="46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8"/>
            <p:cNvSpPr/>
            <p:nvPr/>
          </p:nvSpPr>
          <p:spPr>
            <a:xfrm>
              <a:off x="4545950" y="1313000"/>
              <a:ext cx="102300" cy="107100"/>
            </a:xfrm>
            <a:custGeom>
              <a:rect b="b" l="l" r="r" t="t"/>
              <a:pathLst>
                <a:path extrusionOk="0" h="4284" w="4092">
                  <a:moveTo>
                    <a:pt x="2623" y="1"/>
                  </a:moveTo>
                  <a:lnTo>
                    <a:pt x="1539" y="1032"/>
                  </a:lnTo>
                  <a:lnTo>
                    <a:pt x="88" y="735"/>
                  </a:lnTo>
                  <a:lnTo>
                    <a:pt x="735" y="2081"/>
                  </a:lnTo>
                  <a:lnTo>
                    <a:pt x="1" y="3375"/>
                  </a:lnTo>
                  <a:lnTo>
                    <a:pt x="1469" y="3182"/>
                  </a:lnTo>
                  <a:lnTo>
                    <a:pt x="2483" y="4284"/>
                  </a:lnTo>
                  <a:lnTo>
                    <a:pt x="2745" y="2815"/>
                  </a:lnTo>
                  <a:lnTo>
                    <a:pt x="4091" y="2203"/>
                  </a:lnTo>
                  <a:lnTo>
                    <a:pt x="2780" y="1487"/>
                  </a:lnTo>
                  <a:lnTo>
                    <a:pt x="2623" y="1"/>
                  </a:ln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8"/>
            <p:cNvSpPr/>
            <p:nvPr/>
          </p:nvSpPr>
          <p:spPr>
            <a:xfrm>
              <a:off x="4801625" y="1317800"/>
              <a:ext cx="298950" cy="383750"/>
            </a:xfrm>
            <a:custGeom>
              <a:rect b="b" l="l" r="r" t="t"/>
              <a:pathLst>
                <a:path extrusionOk="0" h="15350" w="11958">
                  <a:moveTo>
                    <a:pt x="2885" y="1"/>
                  </a:moveTo>
                  <a:lnTo>
                    <a:pt x="0" y="13409"/>
                  </a:lnTo>
                  <a:lnTo>
                    <a:pt x="5332" y="11241"/>
                  </a:lnTo>
                  <a:lnTo>
                    <a:pt x="9073" y="15350"/>
                  </a:lnTo>
                  <a:lnTo>
                    <a:pt x="11957" y="1941"/>
                  </a:lnTo>
                  <a:lnTo>
                    <a:pt x="2885" y="1"/>
                  </a:ln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8"/>
            <p:cNvSpPr/>
            <p:nvPr/>
          </p:nvSpPr>
          <p:spPr>
            <a:xfrm>
              <a:off x="4904325" y="1421375"/>
              <a:ext cx="104475" cy="106225"/>
            </a:xfrm>
            <a:custGeom>
              <a:rect b="b" l="l" r="r" t="t"/>
              <a:pathLst>
                <a:path extrusionOk="0" h="4249" w="4179">
                  <a:moveTo>
                    <a:pt x="2413" y="1"/>
                  </a:moveTo>
                  <a:lnTo>
                    <a:pt x="1486" y="1155"/>
                  </a:lnTo>
                  <a:lnTo>
                    <a:pt x="0" y="1067"/>
                  </a:lnTo>
                  <a:lnTo>
                    <a:pt x="0" y="1067"/>
                  </a:lnTo>
                  <a:lnTo>
                    <a:pt x="822" y="2309"/>
                  </a:lnTo>
                  <a:lnTo>
                    <a:pt x="263" y="3690"/>
                  </a:lnTo>
                  <a:lnTo>
                    <a:pt x="1696" y="3287"/>
                  </a:lnTo>
                  <a:lnTo>
                    <a:pt x="2850" y="4249"/>
                  </a:lnTo>
                  <a:lnTo>
                    <a:pt x="2902" y="2746"/>
                  </a:lnTo>
                  <a:lnTo>
                    <a:pt x="4178" y="1959"/>
                  </a:lnTo>
                  <a:lnTo>
                    <a:pt x="2780" y="1434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8"/>
            <p:cNvSpPr/>
            <p:nvPr/>
          </p:nvSpPr>
          <p:spPr>
            <a:xfrm>
              <a:off x="5224675" y="1396925"/>
              <a:ext cx="277100" cy="371500"/>
            </a:xfrm>
            <a:custGeom>
              <a:rect b="b" l="l" r="r" t="t"/>
              <a:pathLst>
                <a:path extrusionOk="0" h="14860" w="11084">
                  <a:moveTo>
                    <a:pt x="1888" y="0"/>
                  </a:moveTo>
                  <a:lnTo>
                    <a:pt x="0" y="13583"/>
                  </a:lnTo>
                  <a:lnTo>
                    <a:pt x="5140" y="11031"/>
                  </a:lnTo>
                  <a:lnTo>
                    <a:pt x="9195" y="14859"/>
                  </a:lnTo>
                  <a:lnTo>
                    <a:pt x="11083" y="1276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8"/>
            <p:cNvSpPr/>
            <p:nvPr/>
          </p:nvSpPr>
          <p:spPr>
            <a:xfrm>
              <a:off x="5311625" y="1493500"/>
              <a:ext cx="105800" cy="104900"/>
            </a:xfrm>
            <a:custGeom>
              <a:rect b="b" l="l" r="r" t="t"/>
              <a:pathLst>
                <a:path extrusionOk="0" h="4196" w="4232">
                  <a:moveTo>
                    <a:pt x="2343" y="0"/>
                  </a:moveTo>
                  <a:lnTo>
                    <a:pt x="1504" y="1224"/>
                  </a:lnTo>
                  <a:lnTo>
                    <a:pt x="1" y="1242"/>
                  </a:lnTo>
                  <a:lnTo>
                    <a:pt x="927" y="2413"/>
                  </a:lnTo>
                  <a:lnTo>
                    <a:pt x="473" y="3829"/>
                  </a:lnTo>
                  <a:lnTo>
                    <a:pt x="1871" y="3322"/>
                  </a:lnTo>
                  <a:lnTo>
                    <a:pt x="3078" y="4196"/>
                  </a:lnTo>
                  <a:lnTo>
                    <a:pt x="3043" y="2710"/>
                  </a:lnTo>
                  <a:lnTo>
                    <a:pt x="4231" y="1818"/>
                  </a:lnTo>
                  <a:lnTo>
                    <a:pt x="2798" y="1416"/>
                  </a:lnTo>
                  <a:lnTo>
                    <a:pt x="2343" y="0"/>
                  </a:ln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8"/>
            <p:cNvSpPr/>
            <p:nvPr/>
          </p:nvSpPr>
          <p:spPr>
            <a:xfrm>
              <a:off x="5639850" y="1430575"/>
              <a:ext cx="244325" cy="350950"/>
            </a:xfrm>
            <a:custGeom>
              <a:rect b="b" l="l" r="r" t="t"/>
              <a:pathLst>
                <a:path extrusionOk="0" h="14038" w="9773">
                  <a:moveTo>
                    <a:pt x="9283" y="0"/>
                  </a:moveTo>
                  <a:lnTo>
                    <a:pt x="0" y="332"/>
                  </a:lnTo>
                  <a:lnTo>
                    <a:pt x="490" y="14038"/>
                  </a:lnTo>
                  <a:lnTo>
                    <a:pt x="5122" y="10629"/>
                  </a:lnTo>
                  <a:lnTo>
                    <a:pt x="9772" y="13705"/>
                  </a:lnTo>
                  <a:lnTo>
                    <a:pt x="9283" y="0"/>
                  </a:ln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8"/>
            <p:cNvSpPr/>
            <p:nvPr/>
          </p:nvSpPr>
          <p:spPr>
            <a:xfrm>
              <a:off x="5701475" y="1517100"/>
              <a:ext cx="106650" cy="102300"/>
            </a:xfrm>
            <a:custGeom>
              <a:rect b="b" l="l" r="r" t="t"/>
              <a:pathLst>
                <a:path extrusionOk="0" h="4092" w="4266">
                  <a:moveTo>
                    <a:pt x="2081" y="0"/>
                  </a:moveTo>
                  <a:lnTo>
                    <a:pt x="1469" y="1346"/>
                  </a:lnTo>
                  <a:lnTo>
                    <a:pt x="0" y="1626"/>
                  </a:lnTo>
                  <a:lnTo>
                    <a:pt x="1102" y="2623"/>
                  </a:lnTo>
                  <a:lnTo>
                    <a:pt x="909" y="4091"/>
                  </a:lnTo>
                  <a:lnTo>
                    <a:pt x="2203" y="3357"/>
                  </a:lnTo>
                  <a:lnTo>
                    <a:pt x="3549" y="4004"/>
                  </a:lnTo>
                  <a:lnTo>
                    <a:pt x="3549" y="4004"/>
                  </a:lnTo>
                  <a:lnTo>
                    <a:pt x="3234" y="2553"/>
                  </a:lnTo>
                  <a:lnTo>
                    <a:pt x="4266" y="1469"/>
                  </a:lnTo>
                  <a:lnTo>
                    <a:pt x="2780" y="1311"/>
                  </a:lnTo>
                  <a:lnTo>
                    <a:pt x="20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8"/>
            <p:cNvSpPr/>
            <p:nvPr/>
          </p:nvSpPr>
          <p:spPr>
            <a:xfrm>
              <a:off x="6050225" y="1383375"/>
              <a:ext cx="276675" cy="380675"/>
            </a:xfrm>
            <a:custGeom>
              <a:rect b="b" l="l" r="r" t="t"/>
              <a:pathLst>
                <a:path extrusionOk="0" h="15227" w="11067">
                  <a:moveTo>
                    <a:pt x="9038" y="0"/>
                  </a:moveTo>
                  <a:lnTo>
                    <a:pt x="0" y="1643"/>
                  </a:lnTo>
                  <a:lnTo>
                    <a:pt x="1871" y="15226"/>
                  </a:lnTo>
                  <a:lnTo>
                    <a:pt x="6136" y="11380"/>
                  </a:lnTo>
                  <a:lnTo>
                    <a:pt x="11066" y="13968"/>
                  </a:lnTo>
                  <a:lnTo>
                    <a:pt x="90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8"/>
            <p:cNvSpPr/>
            <p:nvPr/>
          </p:nvSpPr>
          <p:spPr>
            <a:xfrm>
              <a:off x="6123200" y="1490875"/>
              <a:ext cx="105800" cy="104925"/>
            </a:xfrm>
            <a:custGeom>
              <a:rect b="b" l="l" r="r" t="t"/>
              <a:pathLst>
                <a:path extrusionOk="0" h="4197" w="4232">
                  <a:moveTo>
                    <a:pt x="1906" y="1"/>
                  </a:moveTo>
                  <a:lnTo>
                    <a:pt x="1434" y="1417"/>
                  </a:lnTo>
                  <a:lnTo>
                    <a:pt x="1" y="1819"/>
                  </a:lnTo>
                  <a:lnTo>
                    <a:pt x="1207" y="2710"/>
                  </a:lnTo>
                  <a:lnTo>
                    <a:pt x="1155" y="4196"/>
                  </a:lnTo>
                  <a:lnTo>
                    <a:pt x="2361" y="3339"/>
                  </a:lnTo>
                  <a:lnTo>
                    <a:pt x="3777" y="3829"/>
                  </a:lnTo>
                  <a:lnTo>
                    <a:pt x="3322" y="2413"/>
                  </a:lnTo>
                  <a:lnTo>
                    <a:pt x="4231" y="1242"/>
                  </a:lnTo>
                  <a:lnTo>
                    <a:pt x="2745" y="1224"/>
                  </a:lnTo>
                  <a:lnTo>
                    <a:pt x="1906" y="1"/>
                  </a:ln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8"/>
            <p:cNvSpPr/>
            <p:nvPr/>
          </p:nvSpPr>
          <p:spPr>
            <a:xfrm>
              <a:off x="6480275" y="1256200"/>
              <a:ext cx="329100" cy="410825"/>
            </a:xfrm>
            <a:custGeom>
              <a:rect b="b" l="l" r="r" t="t"/>
              <a:pathLst>
                <a:path extrusionOk="0" h="16433" w="13164">
                  <a:moveTo>
                    <a:pt x="8881" y="0"/>
                  </a:moveTo>
                  <a:lnTo>
                    <a:pt x="0" y="3059"/>
                  </a:lnTo>
                  <a:lnTo>
                    <a:pt x="4423" y="16432"/>
                  </a:lnTo>
                  <a:lnTo>
                    <a:pt x="7797" y="11765"/>
                  </a:lnTo>
                  <a:lnTo>
                    <a:pt x="13163" y="13286"/>
                  </a:lnTo>
                  <a:lnTo>
                    <a:pt x="8881" y="0"/>
                  </a:ln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8"/>
            <p:cNvSpPr/>
            <p:nvPr/>
          </p:nvSpPr>
          <p:spPr>
            <a:xfrm>
              <a:off x="6569425" y="1383800"/>
              <a:ext cx="102725" cy="107100"/>
            </a:xfrm>
            <a:custGeom>
              <a:rect b="b" l="l" r="r" t="t"/>
              <a:pathLst>
                <a:path extrusionOk="0" h="4284" w="4109">
                  <a:moveTo>
                    <a:pt x="1486" y="1"/>
                  </a:moveTo>
                  <a:lnTo>
                    <a:pt x="1329" y="1487"/>
                  </a:lnTo>
                  <a:lnTo>
                    <a:pt x="0" y="2186"/>
                  </a:lnTo>
                  <a:lnTo>
                    <a:pt x="1364" y="2815"/>
                  </a:lnTo>
                  <a:lnTo>
                    <a:pt x="1626" y="4284"/>
                  </a:lnTo>
                  <a:lnTo>
                    <a:pt x="2622" y="3182"/>
                  </a:lnTo>
                  <a:lnTo>
                    <a:pt x="4108" y="3374"/>
                  </a:lnTo>
                  <a:lnTo>
                    <a:pt x="3374" y="2081"/>
                  </a:lnTo>
                  <a:lnTo>
                    <a:pt x="4021" y="752"/>
                  </a:lnTo>
                  <a:lnTo>
                    <a:pt x="2570" y="1049"/>
                  </a:lnTo>
                  <a:lnTo>
                    <a:pt x="14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8"/>
            <p:cNvSpPr/>
            <p:nvPr/>
          </p:nvSpPr>
          <p:spPr>
            <a:xfrm>
              <a:off x="4247450" y="1059950"/>
              <a:ext cx="2813650" cy="386125"/>
            </a:xfrm>
            <a:custGeom>
              <a:rect b="b" l="l" r="r" t="t"/>
              <a:pathLst>
                <a:path extrusionOk="0" h="15445" w="112546">
                  <a:moveTo>
                    <a:pt x="1" y="1"/>
                  </a:moveTo>
                  <a:lnTo>
                    <a:pt x="1" y="1"/>
                  </a:lnTo>
                  <a:cubicBezTo>
                    <a:pt x="490" y="473"/>
                    <a:pt x="840" y="770"/>
                    <a:pt x="1539" y="1137"/>
                  </a:cubicBezTo>
                  <a:cubicBezTo>
                    <a:pt x="1644" y="1172"/>
                    <a:pt x="1784" y="1260"/>
                    <a:pt x="1959" y="1347"/>
                  </a:cubicBezTo>
                  <a:cubicBezTo>
                    <a:pt x="2046" y="1382"/>
                    <a:pt x="2151" y="1434"/>
                    <a:pt x="2256" y="1487"/>
                  </a:cubicBezTo>
                  <a:cubicBezTo>
                    <a:pt x="2553" y="1644"/>
                    <a:pt x="2868" y="1802"/>
                    <a:pt x="3200" y="1959"/>
                  </a:cubicBezTo>
                  <a:cubicBezTo>
                    <a:pt x="3567" y="2134"/>
                    <a:pt x="3934" y="2326"/>
                    <a:pt x="4319" y="2501"/>
                  </a:cubicBezTo>
                  <a:cubicBezTo>
                    <a:pt x="5070" y="2868"/>
                    <a:pt x="5857" y="3235"/>
                    <a:pt x="6661" y="3602"/>
                  </a:cubicBezTo>
                  <a:cubicBezTo>
                    <a:pt x="9878" y="5053"/>
                    <a:pt x="13461" y="6487"/>
                    <a:pt x="17202" y="7815"/>
                  </a:cubicBezTo>
                  <a:cubicBezTo>
                    <a:pt x="20926" y="9126"/>
                    <a:pt x="24842" y="10315"/>
                    <a:pt x="28688" y="11329"/>
                  </a:cubicBezTo>
                  <a:cubicBezTo>
                    <a:pt x="30628" y="11818"/>
                    <a:pt x="32551" y="12273"/>
                    <a:pt x="34422" y="12675"/>
                  </a:cubicBezTo>
                  <a:cubicBezTo>
                    <a:pt x="36310" y="13077"/>
                    <a:pt x="38145" y="13444"/>
                    <a:pt x="39928" y="13741"/>
                  </a:cubicBezTo>
                  <a:cubicBezTo>
                    <a:pt x="43477" y="14336"/>
                    <a:pt x="46763" y="14738"/>
                    <a:pt x="49560" y="14982"/>
                  </a:cubicBezTo>
                  <a:cubicBezTo>
                    <a:pt x="52357" y="15245"/>
                    <a:pt x="54665" y="15332"/>
                    <a:pt x="56273" y="15385"/>
                  </a:cubicBezTo>
                  <a:cubicBezTo>
                    <a:pt x="57077" y="15402"/>
                    <a:pt x="57707" y="15419"/>
                    <a:pt x="58144" y="15437"/>
                  </a:cubicBezTo>
                  <a:lnTo>
                    <a:pt x="59455" y="15437"/>
                  </a:lnTo>
                  <a:cubicBezTo>
                    <a:pt x="59735" y="15437"/>
                    <a:pt x="60108" y="15445"/>
                    <a:pt x="60563" y="15445"/>
                  </a:cubicBezTo>
                  <a:cubicBezTo>
                    <a:pt x="60791" y="15445"/>
                    <a:pt x="61040" y="15443"/>
                    <a:pt x="61308" y="15437"/>
                  </a:cubicBezTo>
                  <a:cubicBezTo>
                    <a:pt x="61710" y="15419"/>
                    <a:pt x="62164" y="15419"/>
                    <a:pt x="62654" y="15402"/>
                  </a:cubicBezTo>
                  <a:cubicBezTo>
                    <a:pt x="63126" y="15402"/>
                    <a:pt x="63668" y="15367"/>
                    <a:pt x="64227" y="15350"/>
                  </a:cubicBezTo>
                  <a:cubicBezTo>
                    <a:pt x="65364" y="15315"/>
                    <a:pt x="66640" y="15227"/>
                    <a:pt x="68038" y="15122"/>
                  </a:cubicBezTo>
                  <a:cubicBezTo>
                    <a:pt x="70835" y="14913"/>
                    <a:pt x="74139" y="14545"/>
                    <a:pt x="77688" y="13916"/>
                  </a:cubicBezTo>
                  <a:cubicBezTo>
                    <a:pt x="81237" y="13287"/>
                    <a:pt x="85048" y="12413"/>
                    <a:pt x="88858" y="11259"/>
                  </a:cubicBezTo>
                  <a:cubicBezTo>
                    <a:pt x="92687" y="10105"/>
                    <a:pt x="96515" y="8672"/>
                    <a:pt x="100134" y="7046"/>
                  </a:cubicBezTo>
                  <a:cubicBezTo>
                    <a:pt x="101026" y="6626"/>
                    <a:pt x="101917" y="6207"/>
                    <a:pt x="102809" y="5787"/>
                  </a:cubicBezTo>
                  <a:cubicBezTo>
                    <a:pt x="103665" y="5350"/>
                    <a:pt x="104539" y="4931"/>
                    <a:pt x="105378" y="4476"/>
                  </a:cubicBezTo>
                  <a:cubicBezTo>
                    <a:pt x="106217" y="4022"/>
                    <a:pt x="107039" y="3585"/>
                    <a:pt x="107843" y="3148"/>
                  </a:cubicBezTo>
                  <a:cubicBezTo>
                    <a:pt x="108612" y="2693"/>
                    <a:pt x="109364" y="2256"/>
                    <a:pt x="110098" y="1837"/>
                  </a:cubicBezTo>
                  <a:cubicBezTo>
                    <a:pt x="110535" y="1574"/>
                    <a:pt x="110902" y="1330"/>
                    <a:pt x="111077" y="1225"/>
                  </a:cubicBezTo>
                  <a:cubicBezTo>
                    <a:pt x="111742" y="805"/>
                    <a:pt x="112074" y="490"/>
                    <a:pt x="112546" y="1"/>
                  </a:cubicBezTo>
                  <a:lnTo>
                    <a:pt x="112546" y="1"/>
                  </a:lnTo>
                  <a:cubicBezTo>
                    <a:pt x="111899" y="211"/>
                    <a:pt x="111479" y="386"/>
                    <a:pt x="110815" y="788"/>
                  </a:cubicBezTo>
                  <a:cubicBezTo>
                    <a:pt x="110623" y="893"/>
                    <a:pt x="110273" y="1120"/>
                    <a:pt x="109819" y="1399"/>
                  </a:cubicBezTo>
                  <a:cubicBezTo>
                    <a:pt x="109102" y="1819"/>
                    <a:pt x="108350" y="2256"/>
                    <a:pt x="107598" y="2693"/>
                  </a:cubicBezTo>
                  <a:cubicBezTo>
                    <a:pt x="106794" y="3148"/>
                    <a:pt x="105973" y="3567"/>
                    <a:pt x="105134" y="4022"/>
                  </a:cubicBezTo>
                  <a:cubicBezTo>
                    <a:pt x="104295" y="4459"/>
                    <a:pt x="103438" y="4896"/>
                    <a:pt x="102581" y="5333"/>
                  </a:cubicBezTo>
                  <a:cubicBezTo>
                    <a:pt x="101707" y="5752"/>
                    <a:pt x="100816" y="6154"/>
                    <a:pt x="99924" y="6574"/>
                  </a:cubicBezTo>
                  <a:cubicBezTo>
                    <a:pt x="96323" y="8182"/>
                    <a:pt x="92512" y="9616"/>
                    <a:pt x="88719" y="10752"/>
                  </a:cubicBezTo>
                  <a:cubicBezTo>
                    <a:pt x="84908" y="11906"/>
                    <a:pt x="81132" y="12780"/>
                    <a:pt x="77601" y="13409"/>
                  </a:cubicBezTo>
                  <a:cubicBezTo>
                    <a:pt x="74069" y="14038"/>
                    <a:pt x="70783" y="14406"/>
                    <a:pt x="68003" y="14615"/>
                  </a:cubicBezTo>
                  <a:cubicBezTo>
                    <a:pt x="66605" y="14720"/>
                    <a:pt x="65329" y="14808"/>
                    <a:pt x="64210" y="14843"/>
                  </a:cubicBezTo>
                  <a:cubicBezTo>
                    <a:pt x="63650" y="14860"/>
                    <a:pt x="63126" y="14895"/>
                    <a:pt x="62636" y="14895"/>
                  </a:cubicBezTo>
                  <a:cubicBezTo>
                    <a:pt x="62147" y="14913"/>
                    <a:pt x="61710" y="14913"/>
                    <a:pt x="61308" y="14913"/>
                  </a:cubicBezTo>
                  <a:cubicBezTo>
                    <a:pt x="60906" y="14930"/>
                    <a:pt x="60547" y="14934"/>
                    <a:pt x="60237" y="14934"/>
                  </a:cubicBezTo>
                  <a:cubicBezTo>
                    <a:pt x="59927" y="14934"/>
                    <a:pt x="59665" y="14930"/>
                    <a:pt x="59455" y="14930"/>
                  </a:cubicBezTo>
                  <a:lnTo>
                    <a:pt x="58144" y="14930"/>
                  </a:lnTo>
                  <a:cubicBezTo>
                    <a:pt x="57724" y="14913"/>
                    <a:pt x="57095" y="14895"/>
                    <a:pt x="56291" y="14878"/>
                  </a:cubicBezTo>
                  <a:cubicBezTo>
                    <a:pt x="54700" y="14825"/>
                    <a:pt x="52392" y="14738"/>
                    <a:pt x="49613" y="14475"/>
                  </a:cubicBezTo>
                  <a:cubicBezTo>
                    <a:pt x="46816" y="14213"/>
                    <a:pt x="43547" y="13829"/>
                    <a:pt x="40016" y="13234"/>
                  </a:cubicBezTo>
                  <a:cubicBezTo>
                    <a:pt x="38233" y="12937"/>
                    <a:pt x="36397" y="12570"/>
                    <a:pt x="34526" y="12185"/>
                  </a:cubicBezTo>
                  <a:cubicBezTo>
                    <a:pt x="32656" y="11766"/>
                    <a:pt x="30751" y="11329"/>
                    <a:pt x="28828" y="10822"/>
                  </a:cubicBezTo>
                  <a:cubicBezTo>
                    <a:pt x="24982" y="9825"/>
                    <a:pt x="21083" y="8637"/>
                    <a:pt x="17360" y="7326"/>
                  </a:cubicBezTo>
                  <a:cubicBezTo>
                    <a:pt x="13636" y="6015"/>
                    <a:pt x="10088" y="4564"/>
                    <a:pt x="6871" y="3130"/>
                  </a:cubicBezTo>
                  <a:cubicBezTo>
                    <a:pt x="6067" y="2763"/>
                    <a:pt x="5280" y="2396"/>
                    <a:pt x="4528" y="2046"/>
                  </a:cubicBezTo>
                  <a:cubicBezTo>
                    <a:pt x="4161" y="1854"/>
                    <a:pt x="3794" y="1679"/>
                    <a:pt x="3427" y="1504"/>
                  </a:cubicBezTo>
                  <a:cubicBezTo>
                    <a:pt x="3095" y="1347"/>
                    <a:pt x="2780" y="1190"/>
                    <a:pt x="2483" y="1032"/>
                  </a:cubicBezTo>
                  <a:cubicBezTo>
                    <a:pt x="2378" y="980"/>
                    <a:pt x="2273" y="927"/>
                    <a:pt x="2186" y="893"/>
                  </a:cubicBezTo>
                  <a:cubicBezTo>
                    <a:pt x="2011" y="805"/>
                    <a:pt x="1871" y="718"/>
                    <a:pt x="1784" y="683"/>
                  </a:cubicBezTo>
                  <a:cubicBezTo>
                    <a:pt x="1085" y="316"/>
                    <a:pt x="648" y="193"/>
                    <a:pt x="1" y="1"/>
                  </a:cubicBezTo>
                  <a:close/>
                </a:path>
              </a:pathLst>
            </a:custGeom>
            <a:solidFill>
              <a:srgbClr val="4A5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36" name="Google Shape;143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225" y="3096400"/>
            <a:ext cx="1842200" cy="184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7" name="Google Shape;1437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66162" y="3332763"/>
            <a:ext cx="1605825" cy="160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8" name="Google Shape;1438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34175" y="3311250"/>
            <a:ext cx="1648850" cy="164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9" name="Google Shape;1439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50975" y="3096401"/>
            <a:ext cx="1906225" cy="1906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0" name="Google Shape;1440;p38"/>
          <p:cNvCxnSpPr>
            <a:stCxn id="1436" idx="3"/>
          </p:cNvCxnSpPr>
          <p:nvPr/>
        </p:nvCxnSpPr>
        <p:spPr>
          <a:xfrm flipH="1" rot="10800000">
            <a:off x="2132425" y="4009100"/>
            <a:ext cx="643200" cy="8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441" name="Google Shape;1441;p38"/>
          <p:cNvCxnSpPr/>
          <p:nvPr/>
        </p:nvCxnSpPr>
        <p:spPr>
          <a:xfrm flipH="1" rot="10800000">
            <a:off x="4742725" y="4045313"/>
            <a:ext cx="643200" cy="8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6" name="Google Shape;1446;p39"/>
          <p:cNvPicPr preferRelativeResize="0"/>
          <p:nvPr/>
        </p:nvPicPr>
        <p:blipFill rotWithShape="1">
          <a:blip r:embed="rId3">
            <a:alphaModFix/>
          </a:blip>
          <a:srcRect b="0" l="2305" r="2438" t="3157"/>
          <a:stretch/>
        </p:blipFill>
        <p:spPr>
          <a:xfrm>
            <a:off x="1153325" y="604025"/>
            <a:ext cx="6764735" cy="453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7" name="Google Shape;1447;p39"/>
          <p:cNvSpPr txBox="1"/>
          <p:nvPr>
            <p:ph type="title"/>
          </p:nvPr>
        </p:nvSpPr>
        <p:spPr>
          <a:xfrm>
            <a:off x="720000" y="2531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Rasgos de la organización política de Chile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40"/>
          <p:cNvSpPr txBox="1"/>
          <p:nvPr>
            <p:ph idx="1" type="subTitle"/>
          </p:nvPr>
        </p:nvSpPr>
        <p:spPr>
          <a:xfrm>
            <a:off x="406550" y="1444350"/>
            <a:ext cx="4309500" cy="29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Es una </a:t>
            </a:r>
            <a:r>
              <a:rPr b="1" lang="en" sz="1800"/>
              <a:t>forma de organización política</a:t>
            </a:r>
            <a:r>
              <a:rPr lang="en" sz="1800"/>
              <a:t> basada en la </a:t>
            </a:r>
            <a:r>
              <a:rPr b="1" lang="en" sz="1800"/>
              <a:t>división de los poderes del Estado</a:t>
            </a:r>
            <a:r>
              <a:rPr lang="en" sz="1800"/>
              <a:t> y en la </a:t>
            </a:r>
            <a:r>
              <a:rPr b="1" lang="en" sz="1800"/>
              <a:t>elección periódica de autoridades por parte de la </a:t>
            </a:r>
            <a:r>
              <a:rPr b="1" lang="en" sz="1800" u="sng"/>
              <a:t>ciudadanía.</a:t>
            </a:r>
            <a:r>
              <a:rPr lang="en" sz="1800"/>
              <a:t> Posee un marco legal que </a:t>
            </a:r>
            <a:r>
              <a:rPr b="1" lang="en" sz="1800"/>
              <a:t>limita el poder </a:t>
            </a:r>
            <a:r>
              <a:rPr lang="en" sz="1800"/>
              <a:t>de los </a:t>
            </a:r>
            <a:r>
              <a:rPr lang="en" sz="1800" u="sng"/>
              <a:t>gobernantes </a:t>
            </a:r>
            <a:r>
              <a:rPr lang="en" sz="1800"/>
              <a:t>y que resguarda la </a:t>
            </a:r>
            <a:r>
              <a:rPr b="1" lang="en" sz="1800"/>
              <a:t>igualdad ante la ley</a:t>
            </a:r>
            <a:r>
              <a:rPr lang="en" sz="1800"/>
              <a:t> y el </a:t>
            </a:r>
            <a:r>
              <a:rPr b="1" lang="en" sz="1800"/>
              <a:t>respeto de los derechos humanos. </a:t>
            </a:r>
            <a:endParaRPr b="1" sz="1800"/>
          </a:p>
        </p:txBody>
      </p:sp>
      <p:sp>
        <p:nvSpPr>
          <p:cNvPr id="1453" name="Google Shape;1453;p40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     Chile: </a:t>
            </a:r>
            <a:r>
              <a:rPr lang="en">
                <a:solidFill>
                  <a:schemeClr val="accent1"/>
                </a:solidFill>
              </a:rPr>
              <a:t>una República Democrática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454" name="Google Shape;1454;p40" title="images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268" l="0" r="0" t="5277"/>
          <a:stretch/>
        </p:blipFill>
        <p:spPr>
          <a:xfrm flipH="1">
            <a:off x="4935325" y="1444350"/>
            <a:ext cx="2929800" cy="2929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41"/>
          <p:cNvSpPr txBox="1"/>
          <p:nvPr>
            <p:ph idx="1" type="subTitle"/>
          </p:nvPr>
        </p:nvSpPr>
        <p:spPr>
          <a:xfrm>
            <a:off x="860625" y="1444350"/>
            <a:ext cx="3675900" cy="29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460" name="Google Shape;1460;p41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2300"/>
              <a:t>Actividad: Resuelve la guía con ayuda de tu texto escolar</a:t>
            </a:r>
            <a:endParaRPr sz="2300"/>
          </a:p>
        </p:txBody>
      </p:sp>
      <p:sp>
        <p:nvSpPr>
          <p:cNvPr id="1461" name="Google Shape;1461;p41"/>
          <p:cNvSpPr/>
          <p:nvPr>
            <p:ph idx="2" type="pic"/>
          </p:nvPr>
        </p:nvSpPr>
        <p:spPr>
          <a:xfrm flipH="1">
            <a:off x="4935325" y="1444350"/>
            <a:ext cx="2929800" cy="29298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1462" name="Google Shape;146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0425" y="1213973"/>
            <a:ext cx="2807650" cy="388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3" name="Google Shape;1463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3387" y="1162351"/>
            <a:ext cx="3013675" cy="376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7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42"/>
          <p:cNvSpPr txBox="1"/>
          <p:nvPr>
            <p:ph type="title"/>
          </p:nvPr>
        </p:nvSpPr>
        <p:spPr>
          <a:xfrm>
            <a:off x="2025250" y="1177025"/>
            <a:ext cx="5093400" cy="27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7000"/>
              <a:t>Chile</a:t>
            </a:r>
            <a:endParaRPr sz="7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6500">
                <a:solidFill>
                  <a:schemeClr val="accent1"/>
                </a:solidFill>
              </a:rPr>
              <a:t>Una república democrática</a:t>
            </a:r>
            <a:endParaRPr sz="6500">
              <a:solidFill>
                <a:schemeClr val="accent1"/>
              </a:solidFill>
            </a:endParaRPr>
          </a:p>
        </p:txBody>
      </p:sp>
      <p:grpSp>
        <p:nvGrpSpPr>
          <p:cNvPr id="1469" name="Google Shape;1469;p42"/>
          <p:cNvGrpSpPr/>
          <p:nvPr/>
        </p:nvGrpSpPr>
        <p:grpSpPr>
          <a:xfrm>
            <a:off x="7385766" y="207589"/>
            <a:ext cx="1602712" cy="2447312"/>
            <a:chOff x="5711775" y="1793225"/>
            <a:chExt cx="1244825" cy="1900825"/>
          </a:xfrm>
        </p:grpSpPr>
        <p:sp>
          <p:nvSpPr>
            <p:cNvPr id="1470" name="Google Shape;1470;p42"/>
            <p:cNvSpPr/>
            <p:nvPr/>
          </p:nvSpPr>
          <p:spPr>
            <a:xfrm>
              <a:off x="5851200" y="2324350"/>
              <a:ext cx="721400" cy="589725"/>
            </a:xfrm>
            <a:custGeom>
              <a:rect b="b" l="l" r="r" t="t"/>
              <a:pathLst>
                <a:path extrusionOk="0" h="23589" w="28856">
                  <a:moveTo>
                    <a:pt x="28856" y="1"/>
                  </a:moveTo>
                  <a:lnTo>
                    <a:pt x="14105" y="3005"/>
                  </a:lnTo>
                  <a:lnTo>
                    <a:pt x="1" y="5874"/>
                  </a:lnTo>
                  <a:cubicBezTo>
                    <a:pt x="1" y="5888"/>
                    <a:pt x="1" y="5888"/>
                    <a:pt x="1" y="5888"/>
                  </a:cubicBezTo>
                  <a:cubicBezTo>
                    <a:pt x="310" y="6952"/>
                    <a:pt x="16543" y="23117"/>
                    <a:pt x="18604" y="23575"/>
                  </a:cubicBezTo>
                  <a:lnTo>
                    <a:pt x="18618" y="23589"/>
                  </a:lnTo>
                  <a:cubicBezTo>
                    <a:pt x="18618" y="23589"/>
                    <a:pt x="18631" y="23575"/>
                    <a:pt x="18645" y="23575"/>
                  </a:cubicBezTo>
                  <a:cubicBezTo>
                    <a:pt x="18650" y="23577"/>
                    <a:pt x="18659" y="23578"/>
                    <a:pt x="18670" y="23578"/>
                  </a:cubicBezTo>
                  <a:cubicBezTo>
                    <a:pt x="18736" y="23578"/>
                    <a:pt x="18878" y="23548"/>
                    <a:pt x="18901" y="23548"/>
                  </a:cubicBezTo>
                  <a:cubicBezTo>
                    <a:pt x="18901" y="23546"/>
                    <a:pt x="18895" y="23544"/>
                    <a:pt x="18887" y="23544"/>
                  </a:cubicBezTo>
                  <a:cubicBezTo>
                    <a:pt x="18852" y="23544"/>
                    <a:pt x="18766" y="23562"/>
                    <a:pt x="18766" y="23562"/>
                  </a:cubicBezTo>
                  <a:lnTo>
                    <a:pt x="18752" y="23481"/>
                  </a:lnTo>
                  <a:cubicBezTo>
                    <a:pt x="20396" y="21743"/>
                    <a:pt x="28735" y="1860"/>
                    <a:pt x="28856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42"/>
            <p:cNvSpPr/>
            <p:nvPr/>
          </p:nvSpPr>
          <p:spPr>
            <a:xfrm>
              <a:off x="5844800" y="1907425"/>
              <a:ext cx="362750" cy="563800"/>
            </a:xfrm>
            <a:custGeom>
              <a:rect b="b" l="l" r="r" t="t"/>
              <a:pathLst>
                <a:path extrusionOk="0" h="22552" w="14510">
                  <a:moveTo>
                    <a:pt x="10212" y="1"/>
                  </a:moveTo>
                  <a:cubicBezTo>
                    <a:pt x="8919" y="930"/>
                    <a:pt x="1" y="21325"/>
                    <a:pt x="257" y="22551"/>
                  </a:cubicBezTo>
                  <a:lnTo>
                    <a:pt x="14509" y="19655"/>
                  </a:lnTo>
                  <a:lnTo>
                    <a:pt x="10212" y="1"/>
                  </a:ln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2"/>
            <p:cNvSpPr/>
            <p:nvPr/>
          </p:nvSpPr>
          <p:spPr>
            <a:xfrm>
              <a:off x="5971425" y="2204725"/>
              <a:ext cx="164725" cy="149325"/>
            </a:xfrm>
            <a:custGeom>
              <a:rect b="b" l="l" r="r" t="t"/>
              <a:pathLst>
                <a:path extrusionOk="0" h="5973" w="6589">
                  <a:moveTo>
                    <a:pt x="3012" y="0"/>
                  </a:moveTo>
                  <a:cubicBezTo>
                    <a:pt x="2588" y="0"/>
                    <a:pt x="2595" y="1778"/>
                    <a:pt x="2372" y="2159"/>
                  </a:cubicBezTo>
                  <a:cubicBezTo>
                    <a:pt x="2129" y="2536"/>
                    <a:pt x="270" y="2347"/>
                    <a:pt x="1" y="2779"/>
                  </a:cubicBezTo>
                  <a:cubicBezTo>
                    <a:pt x="122" y="3156"/>
                    <a:pt x="1590" y="3237"/>
                    <a:pt x="1846" y="3681"/>
                  </a:cubicBezTo>
                  <a:cubicBezTo>
                    <a:pt x="2089" y="4139"/>
                    <a:pt x="1132" y="5486"/>
                    <a:pt x="1442" y="5890"/>
                  </a:cubicBezTo>
                  <a:cubicBezTo>
                    <a:pt x="1486" y="5947"/>
                    <a:pt x="1539" y="5973"/>
                    <a:pt x="1600" y="5973"/>
                  </a:cubicBezTo>
                  <a:cubicBezTo>
                    <a:pt x="2075" y="5973"/>
                    <a:pt x="3016" y="4446"/>
                    <a:pt x="3407" y="4446"/>
                  </a:cubicBezTo>
                  <a:cubicBezTo>
                    <a:pt x="3417" y="4446"/>
                    <a:pt x="3427" y="4447"/>
                    <a:pt x="3436" y="4449"/>
                  </a:cubicBezTo>
                  <a:cubicBezTo>
                    <a:pt x="3805" y="4535"/>
                    <a:pt x="4803" y="5778"/>
                    <a:pt x="5220" y="5778"/>
                  </a:cubicBezTo>
                  <a:cubicBezTo>
                    <a:pt x="5259" y="5778"/>
                    <a:pt x="5294" y="5767"/>
                    <a:pt x="5322" y="5742"/>
                  </a:cubicBezTo>
                  <a:cubicBezTo>
                    <a:pt x="5632" y="5459"/>
                    <a:pt x="4554" y="3802"/>
                    <a:pt x="4918" y="3493"/>
                  </a:cubicBezTo>
                  <a:cubicBezTo>
                    <a:pt x="5295" y="3183"/>
                    <a:pt x="6588" y="2886"/>
                    <a:pt x="6480" y="2415"/>
                  </a:cubicBezTo>
                  <a:cubicBezTo>
                    <a:pt x="6435" y="2223"/>
                    <a:pt x="6042" y="2190"/>
                    <a:pt x="5582" y="2190"/>
                  </a:cubicBezTo>
                  <a:cubicBezTo>
                    <a:pt x="5332" y="2190"/>
                    <a:pt x="5063" y="2200"/>
                    <a:pt x="4820" y="2200"/>
                  </a:cubicBezTo>
                  <a:cubicBezTo>
                    <a:pt x="4440" y="2200"/>
                    <a:pt x="4123" y="2175"/>
                    <a:pt x="4042" y="2051"/>
                  </a:cubicBezTo>
                  <a:cubicBezTo>
                    <a:pt x="3813" y="1714"/>
                    <a:pt x="3517" y="98"/>
                    <a:pt x="3045" y="4"/>
                  </a:cubicBezTo>
                  <a:cubicBezTo>
                    <a:pt x="3034" y="1"/>
                    <a:pt x="3023" y="0"/>
                    <a:pt x="30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42"/>
            <p:cNvSpPr/>
            <p:nvPr/>
          </p:nvSpPr>
          <p:spPr>
            <a:xfrm>
              <a:off x="5801025" y="1843050"/>
              <a:ext cx="333350" cy="221275"/>
            </a:xfrm>
            <a:custGeom>
              <a:rect b="b" l="l" r="r" t="t"/>
              <a:pathLst>
                <a:path extrusionOk="0" h="8851" w="13334">
                  <a:moveTo>
                    <a:pt x="9625" y="0"/>
                  </a:moveTo>
                  <a:cubicBezTo>
                    <a:pt x="9478" y="0"/>
                    <a:pt x="9331" y="18"/>
                    <a:pt x="9188" y="56"/>
                  </a:cubicBezTo>
                  <a:cubicBezTo>
                    <a:pt x="7342" y="555"/>
                    <a:pt x="7248" y="6145"/>
                    <a:pt x="5618" y="7088"/>
                  </a:cubicBezTo>
                  <a:cubicBezTo>
                    <a:pt x="5204" y="7326"/>
                    <a:pt x="4812" y="7430"/>
                    <a:pt x="4445" y="7430"/>
                  </a:cubicBezTo>
                  <a:cubicBezTo>
                    <a:pt x="3378" y="7430"/>
                    <a:pt x="2529" y="6552"/>
                    <a:pt x="2008" y="5539"/>
                  </a:cubicBezTo>
                  <a:cubicBezTo>
                    <a:pt x="1297" y="4185"/>
                    <a:pt x="1547" y="2818"/>
                    <a:pt x="992" y="2818"/>
                  </a:cubicBezTo>
                  <a:cubicBezTo>
                    <a:pt x="989" y="2818"/>
                    <a:pt x="987" y="2818"/>
                    <a:pt x="984" y="2818"/>
                  </a:cubicBezTo>
                  <a:cubicBezTo>
                    <a:pt x="405" y="2845"/>
                    <a:pt x="0" y="5889"/>
                    <a:pt x="0" y="5889"/>
                  </a:cubicBezTo>
                  <a:cubicBezTo>
                    <a:pt x="0" y="5889"/>
                    <a:pt x="1773" y="8851"/>
                    <a:pt x="4578" y="8851"/>
                  </a:cubicBezTo>
                  <a:cubicBezTo>
                    <a:pt x="5017" y="8851"/>
                    <a:pt x="5482" y="8778"/>
                    <a:pt x="5968" y="8611"/>
                  </a:cubicBezTo>
                  <a:cubicBezTo>
                    <a:pt x="9529" y="7388"/>
                    <a:pt x="8490" y="780"/>
                    <a:pt x="9689" y="780"/>
                  </a:cubicBezTo>
                  <a:cubicBezTo>
                    <a:pt x="9705" y="780"/>
                    <a:pt x="9723" y="781"/>
                    <a:pt x="9740" y="784"/>
                  </a:cubicBezTo>
                  <a:cubicBezTo>
                    <a:pt x="10982" y="982"/>
                    <a:pt x="12042" y="2942"/>
                    <a:pt x="12311" y="2942"/>
                  </a:cubicBezTo>
                  <a:cubicBezTo>
                    <a:pt x="12317" y="2942"/>
                    <a:pt x="12322" y="2941"/>
                    <a:pt x="12327" y="2939"/>
                  </a:cubicBezTo>
                  <a:cubicBezTo>
                    <a:pt x="13334" y="2554"/>
                    <a:pt x="11392" y="0"/>
                    <a:pt x="9625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42"/>
            <p:cNvSpPr/>
            <p:nvPr/>
          </p:nvSpPr>
          <p:spPr>
            <a:xfrm>
              <a:off x="5788900" y="1793225"/>
              <a:ext cx="327325" cy="133975"/>
            </a:xfrm>
            <a:custGeom>
              <a:rect b="b" l="l" r="r" t="t"/>
              <a:pathLst>
                <a:path extrusionOk="0" h="5359" w="13093">
                  <a:moveTo>
                    <a:pt x="1331" y="1"/>
                  </a:moveTo>
                  <a:cubicBezTo>
                    <a:pt x="1310" y="1"/>
                    <a:pt x="1293" y="10"/>
                    <a:pt x="1280" y="29"/>
                  </a:cubicBezTo>
                  <a:cubicBezTo>
                    <a:pt x="0" y="1874"/>
                    <a:pt x="1765" y="3423"/>
                    <a:pt x="3894" y="5000"/>
                  </a:cubicBezTo>
                  <a:cubicBezTo>
                    <a:pt x="4232" y="5252"/>
                    <a:pt x="4575" y="5359"/>
                    <a:pt x="4915" y="5359"/>
                  </a:cubicBezTo>
                  <a:cubicBezTo>
                    <a:pt x="6700" y="5359"/>
                    <a:pt x="8435" y="2430"/>
                    <a:pt x="9363" y="2238"/>
                  </a:cubicBezTo>
                  <a:cubicBezTo>
                    <a:pt x="9395" y="2232"/>
                    <a:pt x="9428" y="2229"/>
                    <a:pt x="9463" y="2229"/>
                  </a:cubicBezTo>
                  <a:cubicBezTo>
                    <a:pt x="10472" y="2229"/>
                    <a:pt x="12460" y="4819"/>
                    <a:pt x="12954" y="4819"/>
                  </a:cubicBezTo>
                  <a:cubicBezTo>
                    <a:pt x="13024" y="4819"/>
                    <a:pt x="13064" y="4768"/>
                    <a:pt x="13067" y="4649"/>
                  </a:cubicBezTo>
                  <a:cubicBezTo>
                    <a:pt x="13093" y="3748"/>
                    <a:pt x="11069" y="948"/>
                    <a:pt x="9333" y="948"/>
                  </a:cubicBezTo>
                  <a:cubicBezTo>
                    <a:pt x="9202" y="948"/>
                    <a:pt x="9072" y="965"/>
                    <a:pt x="8945" y="999"/>
                  </a:cubicBezTo>
                  <a:cubicBezTo>
                    <a:pt x="7140" y="1484"/>
                    <a:pt x="6709" y="3383"/>
                    <a:pt x="5295" y="3841"/>
                  </a:cubicBezTo>
                  <a:cubicBezTo>
                    <a:pt x="5229" y="3862"/>
                    <a:pt x="5161" y="3873"/>
                    <a:pt x="5092" y="3873"/>
                  </a:cubicBezTo>
                  <a:cubicBezTo>
                    <a:pt x="3736" y="3873"/>
                    <a:pt x="1756" y="1"/>
                    <a:pt x="1331" y="1"/>
                  </a:cubicBez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42"/>
            <p:cNvSpPr/>
            <p:nvPr/>
          </p:nvSpPr>
          <p:spPr>
            <a:xfrm>
              <a:off x="5780150" y="2479600"/>
              <a:ext cx="135400" cy="389725"/>
            </a:xfrm>
            <a:custGeom>
              <a:rect b="b" l="l" r="r" t="t"/>
              <a:pathLst>
                <a:path extrusionOk="0" h="15589" w="5416">
                  <a:moveTo>
                    <a:pt x="3247" y="1"/>
                  </a:moveTo>
                  <a:cubicBezTo>
                    <a:pt x="3247" y="1"/>
                    <a:pt x="3785" y="2897"/>
                    <a:pt x="2061" y="5713"/>
                  </a:cubicBezTo>
                  <a:cubicBezTo>
                    <a:pt x="337" y="8542"/>
                    <a:pt x="0" y="9835"/>
                    <a:pt x="674" y="11936"/>
                  </a:cubicBezTo>
                  <a:cubicBezTo>
                    <a:pt x="1321" y="13983"/>
                    <a:pt x="2304" y="15589"/>
                    <a:pt x="2964" y="15589"/>
                  </a:cubicBezTo>
                  <a:cubicBezTo>
                    <a:pt x="2978" y="15589"/>
                    <a:pt x="2991" y="15588"/>
                    <a:pt x="3004" y="15587"/>
                  </a:cubicBezTo>
                  <a:cubicBezTo>
                    <a:pt x="3664" y="15506"/>
                    <a:pt x="5281" y="15169"/>
                    <a:pt x="5214" y="14684"/>
                  </a:cubicBezTo>
                  <a:cubicBezTo>
                    <a:pt x="5146" y="14199"/>
                    <a:pt x="1832" y="13068"/>
                    <a:pt x="1698" y="10293"/>
                  </a:cubicBezTo>
                  <a:cubicBezTo>
                    <a:pt x="1563" y="7504"/>
                    <a:pt x="5416" y="4595"/>
                    <a:pt x="32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42"/>
            <p:cNvSpPr/>
            <p:nvPr/>
          </p:nvSpPr>
          <p:spPr>
            <a:xfrm>
              <a:off x="5711775" y="2472550"/>
              <a:ext cx="160325" cy="355450"/>
            </a:xfrm>
            <a:custGeom>
              <a:rect b="b" l="l" r="r" t="t"/>
              <a:pathLst>
                <a:path extrusionOk="0" h="14218" w="6413">
                  <a:moveTo>
                    <a:pt x="5862" y="1"/>
                  </a:moveTo>
                  <a:cubicBezTo>
                    <a:pt x="5623" y="1"/>
                    <a:pt x="5387" y="2280"/>
                    <a:pt x="3732" y="4243"/>
                  </a:cubicBezTo>
                  <a:cubicBezTo>
                    <a:pt x="1725" y="6628"/>
                    <a:pt x="539" y="7800"/>
                    <a:pt x="270" y="9538"/>
                  </a:cubicBezTo>
                  <a:cubicBezTo>
                    <a:pt x="1" y="11275"/>
                    <a:pt x="944" y="13565"/>
                    <a:pt x="1496" y="14077"/>
                  </a:cubicBezTo>
                  <a:cubicBezTo>
                    <a:pt x="1605" y="14175"/>
                    <a:pt x="1719" y="14217"/>
                    <a:pt x="1834" y="14217"/>
                  </a:cubicBezTo>
                  <a:cubicBezTo>
                    <a:pt x="2304" y="14217"/>
                    <a:pt x="2775" y="13521"/>
                    <a:pt x="2830" y="13121"/>
                  </a:cubicBezTo>
                  <a:cubicBezTo>
                    <a:pt x="2897" y="12555"/>
                    <a:pt x="930" y="10346"/>
                    <a:pt x="1375" y="8729"/>
                  </a:cubicBezTo>
                  <a:cubicBezTo>
                    <a:pt x="1833" y="7113"/>
                    <a:pt x="6413" y="1765"/>
                    <a:pt x="6036" y="364"/>
                  </a:cubicBezTo>
                  <a:cubicBezTo>
                    <a:pt x="5967" y="112"/>
                    <a:pt x="5914" y="1"/>
                    <a:pt x="5862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42"/>
            <p:cNvSpPr/>
            <p:nvPr/>
          </p:nvSpPr>
          <p:spPr>
            <a:xfrm>
              <a:off x="6550700" y="2316600"/>
              <a:ext cx="183550" cy="364700"/>
            </a:xfrm>
            <a:custGeom>
              <a:rect b="b" l="l" r="r" t="t"/>
              <a:pathLst>
                <a:path extrusionOk="0" h="14588" w="7342">
                  <a:moveTo>
                    <a:pt x="270" y="1"/>
                  </a:moveTo>
                  <a:cubicBezTo>
                    <a:pt x="0" y="5066"/>
                    <a:pt x="4675" y="6305"/>
                    <a:pt x="5604" y="8932"/>
                  </a:cubicBezTo>
                  <a:cubicBezTo>
                    <a:pt x="6534" y="11559"/>
                    <a:pt x="3880" y="13863"/>
                    <a:pt x="4001" y="14334"/>
                  </a:cubicBezTo>
                  <a:cubicBezTo>
                    <a:pt x="4055" y="14521"/>
                    <a:pt x="4341" y="14587"/>
                    <a:pt x="4708" y="14587"/>
                  </a:cubicBezTo>
                  <a:cubicBezTo>
                    <a:pt x="5266" y="14587"/>
                    <a:pt x="6009" y="14434"/>
                    <a:pt x="6399" y="14321"/>
                  </a:cubicBezTo>
                  <a:cubicBezTo>
                    <a:pt x="7032" y="14146"/>
                    <a:pt x="7342" y="12246"/>
                    <a:pt x="7180" y="10064"/>
                  </a:cubicBezTo>
                  <a:cubicBezTo>
                    <a:pt x="7005" y="7868"/>
                    <a:pt x="6197" y="6790"/>
                    <a:pt x="3530" y="4837"/>
                  </a:cubicBezTo>
                  <a:cubicBezTo>
                    <a:pt x="863" y="2884"/>
                    <a:pt x="270" y="2"/>
                    <a:pt x="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2"/>
            <p:cNvSpPr/>
            <p:nvPr/>
          </p:nvSpPr>
          <p:spPr>
            <a:xfrm>
              <a:off x="6556150" y="2308675"/>
              <a:ext cx="243775" cy="291900"/>
            </a:xfrm>
            <a:custGeom>
              <a:rect b="b" l="l" r="r" t="t"/>
              <a:pathLst>
                <a:path extrusionOk="0" h="11676" w="9751">
                  <a:moveTo>
                    <a:pt x="74" y="1"/>
                  </a:moveTo>
                  <a:cubicBezTo>
                    <a:pt x="11" y="1"/>
                    <a:pt x="0" y="123"/>
                    <a:pt x="38" y="412"/>
                  </a:cubicBezTo>
                  <a:cubicBezTo>
                    <a:pt x="213" y="1854"/>
                    <a:pt x="6477" y="5060"/>
                    <a:pt x="7501" y="6380"/>
                  </a:cubicBezTo>
                  <a:cubicBezTo>
                    <a:pt x="8538" y="7700"/>
                    <a:pt x="7555" y="10502"/>
                    <a:pt x="7838" y="11000"/>
                  </a:cubicBezTo>
                  <a:cubicBezTo>
                    <a:pt x="8003" y="11294"/>
                    <a:pt x="8531" y="11676"/>
                    <a:pt x="8953" y="11676"/>
                  </a:cubicBezTo>
                  <a:cubicBezTo>
                    <a:pt x="9150" y="11676"/>
                    <a:pt x="9325" y="11592"/>
                    <a:pt x="9428" y="11378"/>
                  </a:cubicBezTo>
                  <a:cubicBezTo>
                    <a:pt x="9751" y="10691"/>
                    <a:pt x="9751" y="8212"/>
                    <a:pt x="8835" y="6703"/>
                  </a:cubicBezTo>
                  <a:cubicBezTo>
                    <a:pt x="7932" y="5194"/>
                    <a:pt x="6397" y="4575"/>
                    <a:pt x="3621" y="3120"/>
                  </a:cubicBezTo>
                  <a:cubicBezTo>
                    <a:pt x="1413" y="1957"/>
                    <a:pt x="325" y="1"/>
                    <a:pt x="74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42"/>
            <p:cNvSpPr/>
            <p:nvPr/>
          </p:nvSpPr>
          <p:spPr>
            <a:xfrm>
              <a:off x="6302825" y="2904700"/>
              <a:ext cx="634525" cy="789350"/>
            </a:xfrm>
            <a:custGeom>
              <a:rect b="b" l="l" r="r" t="t"/>
              <a:pathLst>
                <a:path extrusionOk="0" h="31574" w="25381">
                  <a:moveTo>
                    <a:pt x="775" y="1"/>
                  </a:moveTo>
                  <a:cubicBezTo>
                    <a:pt x="1" y="1"/>
                    <a:pt x="84" y="8580"/>
                    <a:pt x="2708" y="12687"/>
                  </a:cubicBezTo>
                  <a:cubicBezTo>
                    <a:pt x="5510" y="17052"/>
                    <a:pt x="8272" y="16971"/>
                    <a:pt x="12946" y="18870"/>
                  </a:cubicBezTo>
                  <a:cubicBezTo>
                    <a:pt x="17621" y="20783"/>
                    <a:pt x="22538" y="23909"/>
                    <a:pt x="22080" y="25929"/>
                  </a:cubicBezTo>
                  <a:cubicBezTo>
                    <a:pt x="21622" y="27963"/>
                    <a:pt x="20921" y="28489"/>
                    <a:pt x="20436" y="28812"/>
                  </a:cubicBezTo>
                  <a:cubicBezTo>
                    <a:pt x="19965" y="29135"/>
                    <a:pt x="18321" y="29270"/>
                    <a:pt x="18281" y="30051"/>
                  </a:cubicBezTo>
                  <a:cubicBezTo>
                    <a:pt x="18247" y="30712"/>
                    <a:pt x="20548" y="31573"/>
                    <a:pt x="21589" y="31573"/>
                  </a:cubicBezTo>
                  <a:cubicBezTo>
                    <a:pt x="21780" y="31573"/>
                    <a:pt x="21929" y="31544"/>
                    <a:pt x="22012" y="31479"/>
                  </a:cubicBezTo>
                  <a:cubicBezTo>
                    <a:pt x="22551" y="31062"/>
                    <a:pt x="25380" y="27573"/>
                    <a:pt x="24626" y="23963"/>
                  </a:cubicBezTo>
                  <a:cubicBezTo>
                    <a:pt x="23885" y="20352"/>
                    <a:pt x="21083" y="19086"/>
                    <a:pt x="16247" y="17523"/>
                  </a:cubicBezTo>
                  <a:cubicBezTo>
                    <a:pt x="11411" y="15961"/>
                    <a:pt x="5402" y="16688"/>
                    <a:pt x="3287" y="11677"/>
                  </a:cubicBezTo>
                  <a:cubicBezTo>
                    <a:pt x="1186" y="6679"/>
                    <a:pt x="1348" y="644"/>
                    <a:pt x="930" y="105"/>
                  </a:cubicBezTo>
                  <a:cubicBezTo>
                    <a:pt x="875" y="34"/>
                    <a:pt x="823" y="1"/>
                    <a:pt x="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42"/>
            <p:cNvSpPr/>
            <p:nvPr/>
          </p:nvSpPr>
          <p:spPr>
            <a:xfrm>
              <a:off x="6235800" y="2920075"/>
              <a:ext cx="454575" cy="649750"/>
            </a:xfrm>
            <a:custGeom>
              <a:rect b="b" l="l" r="r" t="t"/>
              <a:pathLst>
                <a:path extrusionOk="0" h="25990" w="18183">
                  <a:moveTo>
                    <a:pt x="3496" y="1"/>
                  </a:moveTo>
                  <a:cubicBezTo>
                    <a:pt x="3282" y="1"/>
                    <a:pt x="2674" y="4963"/>
                    <a:pt x="1873" y="7923"/>
                  </a:cubicBezTo>
                  <a:cubicBezTo>
                    <a:pt x="1011" y="11075"/>
                    <a:pt x="1" y="14753"/>
                    <a:pt x="2614" y="18188"/>
                  </a:cubicBezTo>
                  <a:cubicBezTo>
                    <a:pt x="5227" y="21623"/>
                    <a:pt x="7545" y="21435"/>
                    <a:pt x="11195" y="22647"/>
                  </a:cubicBezTo>
                  <a:cubicBezTo>
                    <a:pt x="14832" y="23873"/>
                    <a:pt x="16543" y="24883"/>
                    <a:pt x="16691" y="25786"/>
                  </a:cubicBezTo>
                  <a:cubicBezTo>
                    <a:pt x="16713" y="25928"/>
                    <a:pt x="16769" y="25990"/>
                    <a:pt x="16843" y="25990"/>
                  </a:cubicBezTo>
                  <a:cubicBezTo>
                    <a:pt x="17244" y="25990"/>
                    <a:pt x="18183" y="24196"/>
                    <a:pt x="17149" y="23253"/>
                  </a:cubicBezTo>
                  <a:cubicBezTo>
                    <a:pt x="15937" y="22149"/>
                    <a:pt x="10872" y="21596"/>
                    <a:pt x="8218" y="20680"/>
                  </a:cubicBezTo>
                  <a:cubicBezTo>
                    <a:pt x="5551" y="19778"/>
                    <a:pt x="3571" y="17568"/>
                    <a:pt x="3032" y="16410"/>
                  </a:cubicBezTo>
                  <a:cubicBezTo>
                    <a:pt x="1254" y="12557"/>
                    <a:pt x="2102" y="11048"/>
                    <a:pt x="2681" y="8341"/>
                  </a:cubicBezTo>
                  <a:cubicBezTo>
                    <a:pt x="3274" y="5633"/>
                    <a:pt x="3692" y="716"/>
                    <a:pt x="3530" y="56"/>
                  </a:cubicBezTo>
                  <a:cubicBezTo>
                    <a:pt x="3520" y="19"/>
                    <a:pt x="3509" y="1"/>
                    <a:pt x="3496" y="1"/>
                  </a:cubicBez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42"/>
            <p:cNvSpPr/>
            <p:nvPr/>
          </p:nvSpPr>
          <p:spPr>
            <a:xfrm>
              <a:off x="6308075" y="2906225"/>
              <a:ext cx="648525" cy="409425"/>
            </a:xfrm>
            <a:custGeom>
              <a:rect b="b" l="l" r="r" t="t"/>
              <a:pathLst>
                <a:path extrusionOk="0" h="16377" w="25941">
                  <a:moveTo>
                    <a:pt x="251" y="1"/>
                  </a:moveTo>
                  <a:cubicBezTo>
                    <a:pt x="0" y="1"/>
                    <a:pt x="2233" y="4574"/>
                    <a:pt x="3199" y="7548"/>
                  </a:cubicBezTo>
                  <a:cubicBezTo>
                    <a:pt x="4196" y="10646"/>
                    <a:pt x="5341" y="14297"/>
                    <a:pt x="9409" y="15752"/>
                  </a:cubicBezTo>
                  <a:cubicBezTo>
                    <a:pt x="10660" y="16200"/>
                    <a:pt x="11700" y="16376"/>
                    <a:pt x="12650" y="16376"/>
                  </a:cubicBezTo>
                  <a:cubicBezTo>
                    <a:pt x="14780" y="16376"/>
                    <a:pt x="16456" y="15493"/>
                    <a:pt x="19027" y="14822"/>
                  </a:cubicBezTo>
                  <a:cubicBezTo>
                    <a:pt x="21141" y="14278"/>
                    <a:pt x="22698" y="14018"/>
                    <a:pt x="23759" y="14018"/>
                  </a:cubicBezTo>
                  <a:cubicBezTo>
                    <a:pt x="24564" y="14018"/>
                    <a:pt x="25084" y="14168"/>
                    <a:pt x="25345" y="14458"/>
                  </a:cubicBezTo>
                  <a:cubicBezTo>
                    <a:pt x="25411" y="14533"/>
                    <a:pt x="25471" y="14567"/>
                    <a:pt x="25522" y="14567"/>
                  </a:cubicBezTo>
                  <a:cubicBezTo>
                    <a:pt x="25940" y="14567"/>
                    <a:pt x="25814" y="12327"/>
                    <a:pt x="24362" y="12087"/>
                  </a:cubicBezTo>
                  <a:cubicBezTo>
                    <a:pt x="24272" y="12073"/>
                    <a:pt x="24173" y="12065"/>
                    <a:pt x="24067" y="12065"/>
                  </a:cubicBezTo>
                  <a:cubicBezTo>
                    <a:pt x="22236" y="12065"/>
                    <a:pt x="18029" y="14146"/>
                    <a:pt x="15457" y="14795"/>
                  </a:cubicBezTo>
                  <a:cubicBezTo>
                    <a:pt x="14705" y="14985"/>
                    <a:pt x="13943" y="15064"/>
                    <a:pt x="13210" y="15064"/>
                  </a:cubicBezTo>
                  <a:cubicBezTo>
                    <a:pt x="11292" y="15064"/>
                    <a:pt x="9579" y="14524"/>
                    <a:pt x="8789" y="14027"/>
                  </a:cubicBezTo>
                  <a:cubicBezTo>
                    <a:pt x="5192" y="11751"/>
                    <a:pt x="5085" y="10040"/>
                    <a:pt x="4101" y="7453"/>
                  </a:cubicBezTo>
                  <a:cubicBezTo>
                    <a:pt x="3131" y="4853"/>
                    <a:pt x="801" y="502"/>
                    <a:pt x="302" y="31"/>
                  </a:cubicBezTo>
                  <a:cubicBezTo>
                    <a:pt x="280" y="10"/>
                    <a:pt x="263" y="1"/>
                    <a:pt x="251" y="1"/>
                  </a:cubicBez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2"/>
            <p:cNvSpPr/>
            <p:nvPr/>
          </p:nvSpPr>
          <p:spPr>
            <a:xfrm>
              <a:off x="6100075" y="1906675"/>
              <a:ext cx="472525" cy="492125"/>
            </a:xfrm>
            <a:custGeom>
              <a:rect b="b" l="l" r="r" t="t"/>
              <a:pathLst>
                <a:path extrusionOk="0" h="19685" w="18901">
                  <a:moveTo>
                    <a:pt x="97" y="0"/>
                  </a:moveTo>
                  <a:cubicBezTo>
                    <a:pt x="86" y="0"/>
                    <a:pt x="77" y="2"/>
                    <a:pt x="68" y="4"/>
                  </a:cubicBezTo>
                  <a:cubicBezTo>
                    <a:pt x="41" y="4"/>
                    <a:pt x="28" y="17"/>
                    <a:pt x="1" y="31"/>
                  </a:cubicBezTo>
                  <a:lnTo>
                    <a:pt x="4298" y="19685"/>
                  </a:lnTo>
                  <a:lnTo>
                    <a:pt x="18901" y="16708"/>
                  </a:lnTo>
                  <a:cubicBezTo>
                    <a:pt x="18901" y="16667"/>
                    <a:pt x="18901" y="16640"/>
                    <a:pt x="18901" y="16613"/>
                  </a:cubicBezTo>
                  <a:cubicBezTo>
                    <a:pt x="18674" y="15464"/>
                    <a:pt x="1401" y="0"/>
                    <a:pt x="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42"/>
          <p:cNvGrpSpPr/>
          <p:nvPr/>
        </p:nvGrpSpPr>
        <p:grpSpPr>
          <a:xfrm>
            <a:off x="345246" y="2909622"/>
            <a:ext cx="1975840" cy="2322471"/>
            <a:chOff x="742600" y="1275050"/>
            <a:chExt cx="1663725" cy="1955600"/>
          </a:xfrm>
        </p:grpSpPr>
        <p:sp>
          <p:nvSpPr>
            <p:cNvPr id="1484" name="Google Shape;1484;p42"/>
            <p:cNvSpPr/>
            <p:nvPr/>
          </p:nvSpPr>
          <p:spPr>
            <a:xfrm>
              <a:off x="940975" y="2431450"/>
              <a:ext cx="686050" cy="799200"/>
            </a:xfrm>
            <a:custGeom>
              <a:rect b="b" l="l" r="r" t="t"/>
              <a:pathLst>
                <a:path extrusionOk="0" h="31968" w="27442">
                  <a:moveTo>
                    <a:pt x="5537" y="1"/>
                  </a:moveTo>
                  <a:cubicBezTo>
                    <a:pt x="5537" y="1"/>
                    <a:pt x="0" y="14563"/>
                    <a:pt x="1078" y="17419"/>
                  </a:cubicBezTo>
                  <a:cubicBezTo>
                    <a:pt x="2142" y="20288"/>
                    <a:pt x="4284" y="24760"/>
                    <a:pt x="4176" y="26404"/>
                  </a:cubicBezTo>
                  <a:cubicBezTo>
                    <a:pt x="4136" y="27185"/>
                    <a:pt x="4001" y="29610"/>
                    <a:pt x="3853" y="31967"/>
                  </a:cubicBezTo>
                  <a:lnTo>
                    <a:pt x="20921" y="31967"/>
                  </a:lnTo>
                  <a:cubicBezTo>
                    <a:pt x="20746" y="28196"/>
                    <a:pt x="20625" y="23696"/>
                    <a:pt x="20894" y="23050"/>
                  </a:cubicBezTo>
                  <a:cubicBezTo>
                    <a:pt x="21379" y="21945"/>
                    <a:pt x="27441" y="16839"/>
                    <a:pt x="27293" y="14711"/>
                  </a:cubicBezTo>
                  <a:cubicBezTo>
                    <a:pt x="27145" y="12569"/>
                    <a:pt x="5537" y="1"/>
                    <a:pt x="5537" y="1"/>
                  </a:cubicBezTo>
                  <a:close/>
                </a:path>
              </a:pathLst>
            </a:custGeom>
            <a:solidFill>
              <a:srgbClr val="F77F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2"/>
            <p:cNvSpPr/>
            <p:nvPr/>
          </p:nvSpPr>
          <p:spPr>
            <a:xfrm>
              <a:off x="940975" y="2431450"/>
              <a:ext cx="686050" cy="629475"/>
            </a:xfrm>
            <a:custGeom>
              <a:rect b="b" l="l" r="r" t="t"/>
              <a:pathLst>
                <a:path extrusionOk="0" h="25179" w="27442">
                  <a:moveTo>
                    <a:pt x="5537" y="1"/>
                  </a:moveTo>
                  <a:cubicBezTo>
                    <a:pt x="5537" y="1"/>
                    <a:pt x="0" y="14563"/>
                    <a:pt x="1078" y="17419"/>
                  </a:cubicBezTo>
                  <a:cubicBezTo>
                    <a:pt x="1940" y="19736"/>
                    <a:pt x="3503" y="23104"/>
                    <a:pt x="4015" y="25178"/>
                  </a:cubicBezTo>
                  <a:cubicBezTo>
                    <a:pt x="7793" y="23938"/>
                    <a:pt x="11757" y="23423"/>
                    <a:pt x="15740" y="23423"/>
                  </a:cubicBezTo>
                  <a:cubicBezTo>
                    <a:pt x="17423" y="23423"/>
                    <a:pt x="19109" y="23515"/>
                    <a:pt x="20786" y="23683"/>
                  </a:cubicBezTo>
                  <a:cubicBezTo>
                    <a:pt x="20813" y="23373"/>
                    <a:pt x="20854" y="23157"/>
                    <a:pt x="20894" y="23050"/>
                  </a:cubicBezTo>
                  <a:cubicBezTo>
                    <a:pt x="21379" y="21945"/>
                    <a:pt x="27441" y="16839"/>
                    <a:pt x="27293" y="14711"/>
                  </a:cubicBezTo>
                  <a:cubicBezTo>
                    <a:pt x="27145" y="12569"/>
                    <a:pt x="5537" y="1"/>
                    <a:pt x="5537" y="1"/>
                  </a:cubicBezTo>
                  <a:close/>
                </a:path>
              </a:pathLst>
            </a:custGeom>
            <a:solidFill>
              <a:srgbClr val="F77F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2"/>
            <p:cNvSpPr/>
            <p:nvPr/>
          </p:nvSpPr>
          <p:spPr>
            <a:xfrm>
              <a:off x="1141700" y="2997200"/>
              <a:ext cx="196025" cy="17900"/>
            </a:xfrm>
            <a:custGeom>
              <a:rect b="b" l="l" r="r" t="t"/>
              <a:pathLst>
                <a:path extrusionOk="0" h="716" w="7841">
                  <a:moveTo>
                    <a:pt x="5108" y="1"/>
                  </a:moveTo>
                  <a:cubicBezTo>
                    <a:pt x="4704" y="1"/>
                    <a:pt x="4301" y="12"/>
                    <a:pt x="3893" y="29"/>
                  </a:cubicBezTo>
                  <a:cubicBezTo>
                    <a:pt x="3247" y="69"/>
                    <a:pt x="2600" y="137"/>
                    <a:pt x="1953" y="231"/>
                  </a:cubicBezTo>
                  <a:cubicBezTo>
                    <a:pt x="1307" y="339"/>
                    <a:pt x="674" y="460"/>
                    <a:pt x="41" y="635"/>
                  </a:cubicBezTo>
                  <a:cubicBezTo>
                    <a:pt x="14" y="635"/>
                    <a:pt x="0" y="662"/>
                    <a:pt x="14" y="676"/>
                  </a:cubicBezTo>
                  <a:cubicBezTo>
                    <a:pt x="14" y="703"/>
                    <a:pt x="41" y="716"/>
                    <a:pt x="54" y="716"/>
                  </a:cubicBezTo>
                  <a:cubicBezTo>
                    <a:pt x="687" y="581"/>
                    <a:pt x="1334" y="474"/>
                    <a:pt x="1980" y="379"/>
                  </a:cubicBezTo>
                  <a:cubicBezTo>
                    <a:pt x="2613" y="298"/>
                    <a:pt x="3260" y="231"/>
                    <a:pt x="3907" y="204"/>
                  </a:cubicBezTo>
                  <a:cubicBezTo>
                    <a:pt x="4392" y="174"/>
                    <a:pt x="4877" y="159"/>
                    <a:pt x="5362" y="159"/>
                  </a:cubicBezTo>
                  <a:cubicBezTo>
                    <a:pt x="5523" y="159"/>
                    <a:pt x="5685" y="160"/>
                    <a:pt x="5847" y="164"/>
                  </a:cubicBezTo>
                  <a:cubicBezTo>
                    <a:pt x="6507" y="164"/>
                    <a:pt x="7153" y="204"/>
                    <a:pt x="7786" y="285"/>
                  </a:cubicBezTo>
                  <a:cubicBezTo>
                    <a:pt x="7813" y="285"/>
                    <a:pt x="7827" y="271"/>
                    <a:pt x="7840" y="244"/>
                  </a:cubicBezTo>
                  <a:cubicBezTo>
                    <a:pt x="7840" y="231"/>
                    <a:pt x="7827" y="204"/>
                    <a:pt x="7800" y="204"/>
                  </a:cubicBezTo>
                  <a:cubicBezTo>
                    <a:pt x="7153" y="96"/>
                    <a:pt x="6507" y="29"/>
                    <a:pt x="5860" y="15"/>
                  </a:cubicBezTo>
                  <a:cubicBezTo>
                    <a:pt x="5608" y="5"/>
                    <a:pt x="5358" y="1"/>
                    <a:pt x="5108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2"/>
            <p:cNvSpPr/>
            <p:nvPr/>
          </p:nvSpPr>
          <p:spPr>
            <a:xfrm>
              <a:off x="929850" y="1284050"/>
              <a:ext cx="1474450" cy="902800"/>
            </a:xfrm>
            <a:custGeom>
              <a:rect b="b" l="l" r="r" t="t"/>
              <a:pathLst>
                <a:path extrusionOk="0" h="36112" w="58978">
                  <a:moveTo>
                    <a:pt x="58977" y="1"/>
                  </a:moveTo>
                  <a:lnTo>
                    <a:pt x="1" y="21123"/>
                  </a:lnTo>
                  <a:lnTo>
                    <a:pt x="1" y="21123"/>
                  </a:lnTo>
                  <a:cubicBezTo>
                    <a:pt x="14" y="21177"/>
                    <a:pt x="28" y="21217"/>
                    <a:pt x="41" y="21258"/>
                  </a:cubicBezTo>
                  <a:cubicBezTo>
                    <a:pt x="984" y="24437"/>
                    <a:pt x="2143" y="35672"/>
                    <a:pt x="3719" y="36103"/>
                  </a:cubicBezTo>
                  <a:cubicBezTo>
                    <a:pt x="3740" y="36109"/>
                    <a:pt x="3765" y="36112"/>
                    <a:pt x="3794" y="36112"/>
                  </a:cubicBezTo>
                  <a:cubicBezTo>
                    <a:pt x="5609" y="36112"/>
                    <a:pt x="22267" y="24528"/>
                    <a:pt x="28964" y="20908"/>
                  </a:cubicBezTo>
                  <a:cubicBezTo>
                    <a:pt x="35497" y="17392"/>
                    <a:pt x="57563" y="1765"/>
                    <a:pt x="58977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2"/>
            <p:cNvSpPr/>
            <p:nvPr/>
          </p:nvSpPr>
          <p:spPr>
            <a:xfrm>
              <a:off x="756075" y="1305950"/>
              <a:ext cx="763175" cy="506200"/>
            </a:xfrm>
            <a:custGeom>
              <a:rect b="b" l="l" r="r" t="t"/>
              <a:pathLst>
                <a:path extrusionOk="0" h="20248" w="30527">
                  <a:moveTo>
                    <a:pt x="26579" y="0"/>
                  </a:moveTo>
                  <a:cubicBezTo>
                    <a:pt x="15533" y="296"/>
                    <a:pt x="1563" y="296"/>
                    <a:pt x="849" y="1374"/>
                  </a:cubicBezTo>
                  <a:cubicBezTo>
                    <a:pt x="1" y="2667"/>
                    <a:pt x="5901" y="16839"/>
                    <a:pt x="6952" y="20247"/>
                  </a:cubicBezTo>
                  <a:lnTo>
                    <a:pt x="30526" y="11814"/>
                  </a:lnTo>
                  <a:lnTo>
                    <a:pt x="26579" y="0"/>
                  </a:ln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2"/>
            <p:cNvSpPr/>
            <p:nvPr/>
          </p:nvSpPr>
          <p:spPr>
            <a:xfrm>
              <a:off x="996875" y="1390450"/>
              <a:ext cx="302800" cy="292450"/>
            </a:xfrm>
            <a:custGeom>
              <a:rect b="b" l="l" r="r" t="t"/>
              <a:pathLst>
                <a:path extrusionOk="0" h="11698" w="12112">
                  <a:moveTo>
                    <a:pt x="4189" y="1"/>
                  </a:moveTo>
                  <a:cubicBezTo>
                    <a:pt x="4180" y="1"/>
                    <a:pt x="4172" y="1"/>
                    <a:pt x="4163" y="1"/>
                  </a:cubicBezTo>
                  <a:cubicBezTo>
                    <a:pt x="3261" y="69"/>
                    <a:pt x="4257" y="3477"/>
                    <a:pt x="4028" y="4299"/>
                  </a:cubicBezTo>
                  <a:cubicBezTo>
                    <a:pt x="3799" y="5120"/>
                    <a:pt x="270" y="5740"/>
                    <a:pt x="0" y="6670"/>
                  </a:cubicBezTo>
                  <a:cubicBezTo>
                    <a:pt x="418" y="7289"/>
                    <a:pt x="3139" y="6670"/>
                    <a:pt x="3840" y="7370"/>
                  </a:cubicBezTo>
                  <a:cubicBezTo>
                    <a:pt x="4540" y="8071"/>
                    <a:pt x="3476" y="11048"/>
                    <a:pt x="4244" y="11613"/>
                  </a:cubicBezTo>
                  <a:cubicBezTo>
                    <a:pt x="4322" y="11671"/>
                    <a:pt x="4400" y="11698"/>
                    <a:pt x="4479" y="11698"/>
                  </a:cubicBezTo>
                  <a:cubicBezTo>
                    <a:pt x="5411" y="11698"/>
                    <a:pt x="6408" y="7974"/>
                    <a:pt x="7154" y="7949"/>
                  </a:cubicBezTo>
                  <a:cubicBezTo>
                    <a:pt x="7161" y="7949"/>
                    <a:pt x="7169" y="7949"/>
                    <a:pt x="7177" y="7949"/>
                  </a:cubicBezTo>
                  <a:cubicBezTo>
                    <a:pt x="7888" y="7949"/>
                    <a:pt x="10084" y="9470"/>
                    <a:pt x="10963" y="9470"/>
                  </a:cubicBezTo>
                  <a:cubicBezTo>
                    <a:pt x="11106" y="9470"/>
                    <a:pt x="11214" y="9430"/>
                    <a:pt x="11276" y="9337"/>
                  </a:cubicBezTo>
                  <a:cubicBezTo>
                    <a:pt x="11707" y="8663"/>
                    <a:pt x="8865" y="6185"/>
                    <a:pt x="9390" y="5430"/>
                  </a:cubicBezTo>
                  <a:cubicBezTo>
                    <a:pt x="9915" y="4676"/>
                    <a:pt x="12111" y="3450"/>
                    <a:pt x="11680" y="2669"/>
                  </a:cubicBezTo>
                  <a:cubicBezTo>
                    <a:pt x="11606" y="2528"/>
                    <a:pt x="11431" y="2471"/>
                    <a:pt x="11189" y="2471"/>
                  </a:cubicBezTo>
                  <a:cubicBezTo>
                    <a:pt x="10238" y="2471"/>
                    <a:pt x="8262" y="3341"/>
                    <a:pt x="7393" y="3341"/>
                  </a:cubicBezTo>
                  <a:cubicBezTo>
                    <a:pt x="7238" y="3341"/>
                    <a:pt x="7118" y="3313"/>
                    <a:pt x="7046" y="3248"/>
                  </a:cubicBezTo>
                  <a:cubicBezTo>
                    <a:pt x="6459" y="2741"/>
                    <a:pt x="5079" y="1"/>
                    <a:pt x="4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2"/>
            <p:cNvSpPr/>
            <p:nvPr/>
          </p:nvSpPr>
          <p:spPr>
            <a:xfrm>
              <a:off x="1420550" y="1275050"/>
              <a:ext cx="985775" cy="326275"/>
            </a:xfrm>
            <a:custGeom>
              <a:rect b="b" l="l" r="r" t="t"/>
              <a:pathLst>
                <a:path extrusionOk="0" h="13051" w="39431">
                  <a:moveTo>
                    <a:pt x="35342" y="0"/>
                  </a:moveTo>
                  <a:cubicBezTo>
                    <a:pt x="28509" y="0"/>
                    <a:pt x="14704" y="523"/>
                    <a:pt x="6628" y="980"/>
                  </a:cubicBezTo>
                  <a:cubicBezTo>
                    <a:pt x="4675" y="1088"/>
                    <a:pt x="2412" y="1169"/>
                    <a:pt x="0" y="1236"/>
                  </a:cubicBezTo>
                  <a:lnTo>
                    <a:pt x="3947" y="13050"/>
                  </a:lnTo>
                  <a:lnTo>
                    <a:pt x="39349" y="361"/>
                  </a:lnTo>
                  <a:cubicBezTo>
                    <a:pt x="39403" y="293"/>
                    <a:pt x="39430" y="239"/>
                    <a:pt x="39417" y="226"/>
                  </a:cubicBezTo>
                  <a:cubicBezTo>
                    <a:pt x="39325" y="67"/>
                    <a:pt x="37776" y="0"/>
                    <a:pt x="35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42"/>
            <p:cNvSpPr/>
            <p:nvPr/>
          </p:nvSpPr>
          <p:spPr>
            <a:xfrm>
              <a:off x="1094875" y="1583525"/>
              <a:ext cx="874975" cy="558450"/>
            </a:xfrm>
            <a:custGeom>
              <a:rect b="b" l="l" r="r" t="t"/>
              <a:pathLst>
                <a:path extrusionOk="0" h="22338" w="34999">
                  <a:moveTo>
                    <a:pt x="34958" y="1"/>
                  </a:moveTo>
                  <a:cubicBezTo>
                    <a:pt x="34948" y="1"/>
                    <a:pt x="34938" y="4"/>
                    <a:pt x="34931" y="11"/>
                  </a:cubicBezTo>
                  <a:lnTo>
                    <a:pt x="32762" y="1425"/>
                  </a:lnTo>
                  <a:lnTo>
                    <a:pt x="30594" y="2826"/>
                  </a:lnTo>
                  <a:lnTo>
                    <a:pt x="28411" y="4227"/>
                  </a:lnTo>
                  <a:lnTo>
                    <a:pt x="26229" y="5615"/>
                  </a:lnTo>
                  <a:cubicBezTo>
                    <a:pt x="23306" y="7447"/>
                    <a:pt x="20369" y="9265"/>
                    <a:pt x="17446" y="11084"/>
                  </a:cubicBezTo>
                  <a:cubicBezTo>
                    <a:pt x="14509" y="12903"/>
                    <a:pt x="11586" y="14721"/>
                    <a:pt x="8676" y="16580"/>
                  </a:cubicBezTo>
                  <a:cubicBezTo>
                    <a:pt x="7221" y="17510"/>
                    <a:pt x="5766" y="18439"/>
                    <a:pt x="4325" y="19382"/>
                  </a:cubicBezTo>
                  <a:lnTo>
                    <a:pt x="2169" y="20810"/>
                  </a:lnTo>
                  <a:lnTo>
                    <a:pt x="28" y="22265"/>
                  </a:lnTo>
                  <a:cubicBezTo>
                    <a:pt x="1" y="22279"/>
                    <a:pt x="1" y="22305"/>
                    <a:pt x="14" y="22319"/>
                  </a:cubicBezTo>
                  <a:cubicBezTo>
                    <a:pt x="24" y="22328"/>
                    <a:pt x="40" y="22338"/>
                    <a:pt x="53" y="22338"/>
                  </a:cubicBezTo>
                  <a:cubicBezTo>
                    <a:pt x="59" y="22338"/>
                    <a:pt x="64" y="22336"/>
                    <a:pt x="68" y="22332"/>
                  </a:cubicBezTo>
                  <a:lnTo>
                    <a:pt x="2223" y="20891"/>
                  </a:lnTo>
                  <a:lnTo>
                    <a:pt x="4392" y="19490"/>
                  </a:lnTo>
                  <a:cubicBezTo>
                    <a:pt x="5834" y="18547"/>
                    <a:pt x="7288" y="17618"/>
                    <a:pt x="8743" y="16701"/>
                  </a:cubicBezTo>
                  <a:cubicBezTo>
                    <a:pt x="11667" y="14856"/>
                    <a:pt x="14603" y="13037"/>
                    <a:pt x="17527" y="11219"/>
                  </a:cubicBezTo>
                  <a:cubicBezTo>
                    <a:pt x="20463" y="9400"/>
                    <a:pt x="23387" y="7568"/>
                    <a:pt x="26296" y="5723"/>
                  </a:cubicBezTo>
                  <a:lnTo>
                    <a:pt x="28492" y="4335"/>
                  </a:lnTo>
                  <a:lnTo>
                    <a:pt x="30661" y="2934"/>
                  </a:lnTo>
                  <a:lnTo>
                    <a:pt x="32830" y="1506"/>
                  </a:lnTo>
                  <a:lnTo>
                    <a:pt x="34972" y="78"/>
                  </a:lnTo>
                  <a:cubicBezTo>
                    <a:pt x="34999" y="65"/>
                    <a:pt x="34999" y="38"/>
                    <a:pt x="34985" y="11"/>
                  </a:cubicBezTo>
                  <a:cubicBezTo>
                    <a:pt x="34978" y="4"/>
                    <a:pt x="34968" y="1"/>
                    <a:pt x="34958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2"/>
            <p:cNvSpPr/>
            <p:nvPr/>
          </p:nvSpPr>
          <p:spPr>
            <a:xfrm>
              <a:off x="742600" y="1302100"/>
              <a:ext cx="591075" cy="1755950"/>
            </a:xfrm>
            <a:custGeom>
              <a:rect b="b" l="l" r="r" t="t"/>
              <a:pathLst>
                <a:path extrusionOk="0" h="70238" w="23643">
                  <a:moveTo>
                    <a:pt x="1090" y="1"/>
                  </a:moveTo>
                  <a:cubicBezTo>
                    <a:pt x="992" y="1"/>
                    <a:pt x="893" y="16"/>
                    <a:pt x="796" y="46"/>
                  </a:cubicBezTo>
                  <a:cubicBezTo>
                    <a:pt x="284" y="208"/>
                    <a:pt x="1" y="747"/>
                    <a:pt x="162" y="1259"/>
                  </a:cubicBezTo>
                  <a:lnTo>
                    <a:pt x="21635" y="69557"/>
                  </a:lnTo>
                  <a:cubicBezTo>
                    <a:pt x="21770" y="69972"/>
                    <a:pt x="22147" y="70237"/>
                    <a:pt x="22557" y="70237"/>
                  </a:cubicBezTo>
                  <a:cubicBezTo>
                    <a:pt x="22639" y="70237"/>
                    <a:pt x="22724" y="70227"/>
                    <a:pt x="22807" y="70204"/>
                  </a:cubicBezTo>
                  <a:cubicBezTo>
                    <a:pt x="22821" y="70204"/>
                    <a:pt x="22834" y="70204"/>
                    <a:pt x="22848" y="70190"/>
                  </a:cubicBezTo>
                  <a:cubicBezTo>
                    <a:pt x="23360" y="70042"/>
                    <a:pt x="23643" y="69490"/>
                    <a:pt x="23481" y="68978"/>
                  </a:cubicBezTo>
                  <a:lnTo>
                    <a:pt x="2021" y="679"/>
                  </a:lnTo>
                  <a:cubicBezTo>
                    <a:pt x="1891" y="265"/>
                    <a:pt x="1504" y="1"/>
                    <a:pt x="1090" y="1"/>
                  </a:cubicBezTo>
                  <a:close/>
                </a:path>
              </a:pathLst>
            </a:custGeom>
            <a:solidFill>
              <a:srgbClr val="250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2"/>
            <p:cNvSpPr/>
            <p:nvPr/>
          </p:nvSpPr>
          <p:spPr>
            <a:xfrm>
              <a:off x="1035950" y="2153050"/>
              <a:ext cx="642600" cy="750675"/>
            </a:xfrm>
            <a:custGeom>
              <a:rect b="b" l="l" r="r" t="t"/>
              <a:pathLst>
                <a:path extrusionOk="0" h="30027" w="25704">
                  <a:moveTo>
                    <a:pt x="15411" y="1"/>
                  </a:moveTo>
                  <a:cubicBezTo>
                    <a:pt x="13466" y="1"/>
                    <a:pt x="10915" y="370"/>
                    <a:pt x="8042" y="1235"/>
                  </a:cubicBezTo>
                  <a:cubicBezTo>
                    <a:pt x="2182" y="3000"/>
                    <a:pt x="1442" y="3862"/>
                    <a:pt x="1010" y="5573"/>
                  </a:cubicBezTo>
                  <a:cubicBezTo>
                    <a:pt x="0" y="9655"/>
                    <a:pt x="4513" y="27787"/>
                    <a:pt x="6318" y="29430"/>
                  </a:cubicBezTo>
                  <a:cubicBezTo>
                    <a:pt x="6772" y="29841"/>
                    <a:pt x="7962" y="30027"/>
                    <a:pt x="9523" y="30027"/>
                  </a:cubicBezTo>
                  <a:cubicBezTo>
                    <a:pt x="14213" y="30027"/>
                    <a:pt x="22251" y="28347"/>
                    <a:pt x="23736" y="26022"/>
                  </a:cubicBezTo>
                  <a:cubicBezTo>
                    <a:pt x="25703" y="22924"/>
                    <a:pt x="23750" y="22062"/>
                    <a:pt x="23480" y="21119"/>
                  </a:cubicBezTo>
                  <a:cubicBezTo>
                    <a:pt x="23224" y="20176"/>
                    <a:pt x="23992" y="18694"/>
                    <a:pt x="23911" y="17225"/>
                  </a:cubicBezTo>
                  <a:cubicBezTo>
                    <a:pt x="23817" y="15757"/>
                    <a:pt x="22281" y="14639"/>
                    <a:pt x="22066" y="13629"/>
                  </a:cubicBezTo>
                  <a:cubicBezTo>
                    <a:pt x="21850" y="12632"/>
                    <a:pt x="22295" y="10679"/>
                    <a:pt x="21918" y="9237"/>
                  </a:cubicBezTo>
                  <a:cubicBezTo>
                    <a:pt x="21554" y="7796"/>
                    <a:pt x="20247" y="6826"/>
                    <a:pt x="19816" y="5789"/>
                  </a:cubicBezTo>
                  <a:cubicBezTo>
                    <a:pt x="19372" y="4738"/>
                    <a:pt x="19937" y="2353"/>
                    <a:pt x="19183" y="1060"/>
                  </a:cubicBezTo>
                  <a:cubicBezTo>
                    <a:pt x="18798" y="401"/>
                    <a:pt x="17433" y="1"/>
                    <a:pt x="15411" y="1"/>
                  </a:cubicBezTo>
                  <a:close/>
                </a:path>
              </a:pathLst>
            </a:custGeom>
            <a:solidFill>
              <a:srgbClr val="F77F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2"/>
            <p:cNvSpPr/>
            <p:nvPr/>
          </p:nvSpPr>
          <p:spPr>
            <a:xfrm>
              <a:off x="1056475" y="2291025"/>
              <a:ext cx="573900" cy="614625"/>
            </a:xfrm>
            <a:custGeom>
              <a:rect b="b" l="l" r="r" t="t"/>
              <a:pathLst>
                <a:path extrusionOk="0" h="24585" w="22956">
                  <a:moveTo>
                    <a:pt x="203" y="0"/>
                  </a:moveTo>
                  <a:cubicBezTo>
                    <a:pt x="176" y="0"/>
                    <a:pt x="163" y="14"/>
                    <a:pt x="163" y="41"/>
                  </a:cubicBezTo>
                  <a:cubicBezTo>
                    <a:pt x="122" y="256"/>
                    <a:pt x="68" y="485"/>
                    <a:pt x="55" y="714"/>
                  </a:cubicBezTo>
                  <a:cubicBezTo>
                    <a:pt x="28" y="930"/>
                    <a:pt x="14" y="1159"/>
                    <a:pt x="14" y="1388"/>
                  </a:cubicBezTo>
                  <a:cubicBezTo>
                    <a:pt x="1" y="1832"/>
                    <a:pt x="14" y="2277"/>
                    <a:pt x="28" y="2735"/>
                  </a:cubicBezTo>
                  <a:cubicBezTo>
                    <a:pt x="82" y="3624"/>
                    <a:pt x="176" y="4526"/>
                    <a:pt x="297" y="5415"/>
                  </a:cubicBezTo>
                  <a:cubicBezTo>
                    <a:pt x="540" y="7194"/>
                    <a:pt x="863" y="8958"/>
                    <a:pt x="1227" y="10723"/>
                  </a:cubicBezTo>
                  <a:cubicBezTo>
                    <a:pt x="1604" y="12474"/>
                    <a:pt x="2022" y="14226"/>
                    <a:pt x="2480" y="15963"/>
                  </a:cubicBezTo>
                  <a:cubicBezTo>
                    <a:pt x="2938" y="17701"/>
                    <a:pt x="3436" y="19425"/>
                    <a:pt x="4042" y="21123"/>
                  </a:cubicBezTo>
                  <a:cubicBezTo>
                    <a:pt x="4123" y="21338"/>
                    <a:pt x="4190" y="21540"/>
                    <a:pt x="4285" y="21756"/>
                  </a:cubicBezTo>
                  <a:cubicBezTo>
                    <a:pt x="4366" y="21958"/>
                    <a:pt x="4446" y="22174"/>
                    <a:pt x="4541" y="22376"/>
                  </a:cubicBezTo>
                  <a:cubicBezTo>
                    <a:pt x="4716" y="22793"/>
                    <a:pt x="4904" y="23211"/>
                    <a:pt x="5147" y="23588"/>
                  </a:cubicBezTo>
                  <a:lnTo>
                    <a:pt x="5241" y="23736"/>
                  </a:lnTo>
                  <a:cubicBezTo>
                    <a:pt x="5282" y="23777"/>
                    <a:pt x="5322" y="23830"/>
                    <a:pt x="5362" y="23871"/>
                  </a:cubicBezTo>
                  <a:cubicBezTo>
                    <a:pt x="5430" y="23965"/>
                    <a:pt x="5524" y="24046"/>
                    <a:pt x="5632" y="24100"/>
                  </a:cubicBezTo>
                  <a:cubicBezTo>
                    <a:pt x="5834" y="24221"/>
                    <a:pt x="6049" y="24302"/>
                    <a:pt x="6278" y="24356"/>
                  </a:cubicBezTo>
                  <a:cubicBezTo>
                    <a:pt x="6723" y="24464"/>
                    <a:pt x="7168" y="24518"/>
                    <a:pt x="7626" y="24544"/>
                  </a:cubicBezTo>
                  <a:cubicBezTo>
                    <a:pt x="8005" y="24573"/>
                    <a:pt x="8382" y="24584"/>
                    <a:pt x="8758" y="24584"/>
                  </a:cubicBezTo>
                  <a:cubicBezTo>
                    <a:pt x="9278" y="24584"/>
                    <a:pt x="9796" y="24562"/>
                    <a:pt x="10320" y="24531"/>
                  </a:cubicBezTo>
                  <a:cubicBezTo>
                    <a:pt x="11222" y="24464"/>
                    <a:pt x="12111" y="24369"/>
                    <a:pt x="13001" y="24235"/>
                  </a:cubicBezTo>
                  <a:cubicBezTo>
                    <a:pt x="14779" y="23979"/>
                    <a:pt x="16543" y="23615"/>
                    <a:pt x="18268" y="23090"/>
                  </a:cubicBezTo>
                  <a:cubicBezTo>
                    <a:pt x="19130" y="22820"/>
                    <a:pt x="19979" y="22524"/>
                    <a:pt x="20787" y="22133"/>
                  </a:cubicBezTo>
                  <a:cubicBezTo>
                    <a:pt x="21191" y="21945"/>
                    <a:pt x="21595" y="21729"/>
                    <a:pt x="21972" y="21473"/>
                  </a:cubicBezTo>
                  <a:cubicBezTo>
                    <a:pt x="22336" y="21204"/>
                    <a:pt x="22686" y="20907"/>
                    <a:pt x="22942" y="20530"/>
                  </a:cubicBezTo>
                  <a:cubicBezTo>
                    <a:pt x="22956" y="20503"/>
                    <a:pt x="22956" y="20490"/>
                    <a:pt x="22929" y="20476"/>
                  </a:cubicBezTo>
                  <a:cubicBezTo>
                    <a:pt x="22922" y="20469"/>
                    <a:pt x="22912" y="20466"/>
                    <a:pt x="22902" y="20466"/>
                  </a:cubicBezTo>
                  <a:cubicBezTo>
                    <a:pt x="22892" y="20466"/>
                    <a:pt x="22882" y="20469"/>
                    <a:pt x="22875" y="20476"/>
                  </a:cubicBezTo>
                  <a:lnTo>
                    <a:pt x="22875" y="20490"/>
                  </a:lnTo>
                  <a:cubicBezTo>
                    <a:pt x="22632" y="20853"/>
                    <a:pt x="22282" y="21136"/>
                    <a:pt x="21918" y="21392"/>
                  </a:cubicBezTo>
                  <a:cubicBezTo>
                    <a:pt x="21555" y="21648"/>
                    <a:pt x="21151" y="21850"/>
                    <a:pt x="20746" y="22039"/>
                  </a:cubicBezTo>
                  <a:cubicBezTo>
                    <a:pt x="19938" y="22416"/>
                    <a:pt x="19090" y="22712"/>
                    <a:pt x="18227" y="22968"/>
                  </a:cubicBezTo>
                  <a:cubicBezTo>
                    <a:pt x="16517" y="23480"/>
                    <a:pt x="14752" y="23844"/>
                    <a:pt x="12987" y="24100"/>
                  </a:cubicBezTo>
                  <a:cubicBezTo>
                    <a:pt x="12098" y="24221"/>
                    <a:pt x="11209" y="24315"/>
                    <a:pt x="10306" y="24383"/>
                  </a:cubicBezTo>
                  <a:cubicBezTo>
                    <a:pt x="9791" y="24414"/>
                    <a:pt x="9275" y="24436"/>
                    <a:pt x="8757" y="24436"/>
                  </a:cubicBezTo>
                  <a:cubicBezTo>
                    <a:pt x="8382" y="24436"/>
                    <a:pt x="8005" y="24425"/>
                    <a:pt x="7626" y="24396"/>
                  </a:cubicBezTo>
                  <a:cubicBezTo>
                    <a:pt x="7181" y="24369"/>
                    <a:pt x="6736" y="24315"/>
                    <a:pt x="6319" y="24208"/>
                  </a:cubicBezTo>
                  <a:cubicBezTo>
                    <a:pt x="6103" y="24140"/>
                    <a:pt x="5888" y="24073"/>
                    <a:pt x="5713" y="23965"/>
                  </a:cubicBezTo>
                  <a:cubicBezTo>
                    <a:pt x="5618" y="23911"/>
                    <a:pt x="5551" y="23844"/>
                    <a:pt x="5484" y="23763"/>
                  </a:cubicBezTo>
                  <a:cubicBezTo>
                    <a:pt x="5443" y="23723"/>
                    <a:pt x="5403" y="23682"/>
                    <a:pt x="5376" y="23642"/>
                  </a:cubicBezTo>
                  <a:lnTo>
                    <a:pt x="5282" y="23507"/>
                  </a:lnTo>
                  <a:cubicBezTo>
                    <a:pt x="5053" y="23130"/>
                    <a:pt x="4864" y="22726"/>
                    <a:pt x="4689" y="22308"/>
                  </a:cubicBezTo>
                  <a:cubicBezTo>
                    <a:pt x="4595" y="22106"/>
                    <a:pt x="4514" y="21904"/>
                    <a:pt x="4433" y="21689"/>
                  </a:cubicBezTo>
                  <a:cubicBezTo>
                    <a:pt x="4352" y="21487"/>
                    <a:pt x="4285" y="21271"/>
                    <a:pt x="4204" y="21069"/>
                  </a:cubicBezTo>
                  <a:cubicBezTo>
                    <a:pt x="3598" y="19385"/>
                    <a:pt x="3086" y="17661"/>
                    <a:pt x="2628" y="15923"/>
                  </a:cubicBezTo>
                  <a:cubicBezTo>
                    <a:pt x="2156" y="14199"/>
                    <a:pt x="1739" y="12447"/>
                    <a:pt x="1375" y="10696"/>
                  </a:cubicBezTo>
                  <a:cubicBezTo>
                    <a:pt x="998" y="8945"/>
                    <a:pt x="674" y="7180"/>
                    <a:pt x="418" y="5402"/>
                  </a:cubicBezTo>
                  <a:cubicBezTo>
                    <a:pt x="297" y="4513"/>
                    <a:pt x="189" y="3624"/>
                    <a:pt x="136" y="2721"/>
                  </a:cubicBezTo>
                  <a:cubicBezTo>
                    <a:pt x="109" y="2277"/>
                    <a:pt x="95" y="1832"/>
                    <a:pt x="95" y="1388"/>
                  </a:cubicBezTo>
                  <a:cubicBezTo>
                    <a:pt x="109" y="1159"/>
                    <a:pt x="109" y="943"/>
                    <a:pt x="136" y="714"/>
                  </a:cubicBezTo>
                  <a:cubicBezTo>
                    <a:pt x="149" y="499"/>
                    <a:pt x="189" y="270"/>
                    <a:pt x="230" y="54"/>
                  </a:cubicBezTo>
                  <a:cubicBezTo>
                    <a:pt x="243" y="27"/>
                    <a:pt x="230" y="14"/>
                    <a:pt x="203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2"/>
            <p:cNvSpPr/>
            <p:nvPr/>
          </p:nvSpPr>
          <p:spPr>
            <a:xfrm>
              <a:off x="1085100" y="2310550"/>
              <a:ext cx="411250" cy="88050"/>
            </a:xfrm>
            <a:custGeom>
              <a:rect b="b" l="l" r="r" t="t"/>
              <a:pathLst>
                <a:path extrusionOk="0" h="3522" w="16450">
                  <a:moveTo>
                    <a:pt x="16409" y="0"/>
                  </a:moveTo>
                  <a:cubicBezTo>
                    <a:pt x="16059" y="14"/>
                    <a:pt x="15708" y="14"/>
                    <a:pt x="15358" y="41"/>
                  </a:cubicBezTo>
                  <a:cubicBezTo>
                    <a:pt x="15008" y="54"/>
                    <a:pt x="14658" y="68"/>
                    <a:pt x="14307" y="108"/>
                  </a:cubicBezTo>
                  <a:cubicBezTo>
                    <a:pt x="13620" y="162"/>
                    <a:pt x="12920" y="243"/>
                    <a:pt x="12219" y="337"/>
                  </a:cubicBezTo>
                  <a:cubicBezTo>
                    <a:pt x="10832" y="526"/>
                    <a:pt x="9458" y="768"/>
                    <a:pt x="8084" y="1065"/>
                  </a:cubicBezTo>
                  <a:cubicBezTo>
                    <a:pt x="6723" y="1374"/>
                    <a:pt x="5362" y="1725"/>
                    <a:pt x="4015" y="2115"/>
                  </a:cubicBezTo>
                  <a:lnTo>
                    <a:pt x="3018" y="2425"/>
                  </a:lnTo>
                  <a:lnTo>
                    <a:pt x="2022" y="2749"/>
                  </a:lnTo>
                  <a:lnTo>
                    <a:pt x="1025" y="3085"/>
                  </a:lnTo>
                  <a:lnTo>
                    <a:pt x="41" y="3449"/>
                  </a:lnTo>
                  <a:cubicBezTo>
                    <a:pt x="14" y="3463"/>
                    <a:pt x="1" y="3476"/>
                    <a:pt x="14" y="3503"/>
                  </a:cubicBezTo>
                  <a:cubicBezTo>
                    <a:pt x="14" y="3512"/>
                    <a:pt x="28" y="3522"/>
                    <a:pt x="45" y="3522"/>
                  </a:cubicBezTo>
                  <a:cubicBezTo>
                    <a:pt x="53" y="3522"/>
                    <a:pt x="60" y="3520"/>
                    <a:pt x="68" y="3516"/>
                  </a:cubicBezTo>
                  <a:lnTo>
                    <a:pt x="1052" y="3180"/>
                  </a:lnTo>
                  <a:lnTo>
                    <a:pt x="2049" y="2856"/>
                  </a:lnTo>
                  <a:lnTo>
                    <a:pt x="3059" y="2546"/>
                  </a:lnTo>
                  <a:lnTo>
                    <a:pt x="4056" y="2250"/>
                  </a:lnTo>
                  <a:cubicBezTo>
                    <a:pt x="5403" y="1873"/>
                    <a:pt x="6763" y="1523"/>
                    <a:pt x="8124" y="1226"/>
                  </a:cubicBezTo>
                  <a:cubicBezTo>
                    <a:pt x="9485" y="930"/>
                    <a:pt x="10859" y="674"/>
                    <a:pt x="12246" y="472"/>
                  </a:cubicBezTo>
                  <a:cubicBezTo>
                    <a:pt x="12933" y="378"/>
                    <a:pt x="13634" y="297"/>
                    <a:pt x="14321" y="229"/>
                  </a:cubicBezTo>
                  <a:cubicBezTo>
                    <a:pt x="14671" y="189"/>
                    <a:pt x="15021" y="162"/>
                    <a:pt x="15372" y="135"/>
                  </a:cubicBezTo>
                  <a:cubicBezTo>
                    <a:pt x="15722" y="108"/>
                    <a:pt x="16072" y="95"/>
                    <a:pt x="16409" y="81"/>
                  </a:cubicBezTo>
                  <a:lnTo>
                    <a:pt x="16422" y="81"/>
                  </a:lnTo>
                  <a:cubicBezTo>
                    <a:pt x="16436" y="81"/>
                    <a:pt x="16449" y="68"/>
                    <a:pt x="16449" y="41"/>
                  </a:cubicBezTo>
                  <a:cubicBezTo>
                    <a:pt x="16449" y="14"/>
                    <a:pt x="16436" y="0"/>
                    <a:pt x="16409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42"/>
            <p:cNvSpPr/>
            <p:nvPr/>
          </p:nvSpPr>
          <p:spPr>
            <a:xfrm>
              <a:off x="1122825" y="2485325"/>
              <a:ext cx="413925" cy="99050"/>
            </a:xfrm>
            <a:custGeom>
              <a:rect b="b" l="l" r="r" t="t"/>
              <a:pathLst>
                <a:path extrusionOk="0" h="3962" w="16557">
                  <a:moveTo>
                    <a:pt x="16516" y="1"/>
                  </a:moveTo>
                  <a:lnTo>
                    <a:pt x="15466" y="163"/>
                  </a:lnTo>
                  <a:lnTo>
                    <a:pt x="14415" y="338"/>
                  </a:lnTo>
                  <a:lnTo>
                    <a:pt x="13378" y="526"/>
                  </a:lnTo>
                  <a:lnTo>
                    <a:pt x="12340" y="742"/>
                  </a:lnTo>
                  <a:cubicBezTo>
                    <a:pt x="10966" y="1038"/>
                    <a:pt x="9592" y="1362"/>
                    <a:pt x="8218" y="1712"/>
                  </a:cubicBezTo>
                  <a:cubicBezTo>
                    <a:pt x="6858" y="2062"/>
                    <a:pt x="5497" y="2439"/>
                    <a:pt x="4136" y="2803"/>
                  </a:cubicBezTo>
                  <a:lnTo>
                    <a:pt x="2089" y="3342"/>
                  </a:lnTo>
                  <a:cubicBezTo>
                    <a:pt x="1402" y="3530"/>
                    <a:pt x="728" y="3705"/>
                    <a:pt x="41" y="3881"/>
                  </a:cubicBezTo>
                  <a:cubicBezTo>
                    <a:pt x="14" y="3894"/>
                    <a:pt x="1" y="3908"/>
                    <a:pt x="14" y="3934"/>
                  </a:cubicBezTo>
                  <a:cubicBezTo>
                    <a:pt x="14" y="3948"/>
                    <a:pt x="41" y="3961"/>
                    <a:pt x="55" y="3961"/>
                  </a:cubicBezTo>
                  <a:cubicBezTo>
                    <a:pt x="742" y="3800"/>
                    <a:pt x="1429" y="3638"/>
                    <a:pt x="2116" y="3463"/>
                  </a:cubicBezTo>
                  <a:lnTo>
                    <a:pt x="4163" y="2938"/>
                  </a:lnTo>
                  <a:cubicBezTo>
                    <a:pt x="5524" y="2574"/>
                    <a:pt x="6898" y="2224"/>
                    <a:pt x="8259" y="1873"/>
                  </a:cubicBezTo>
                  <a:cubicBezTo>
                    <a:pt x="9633" y="1523"/>
                    <a:pt x="10993" y="1186"/>
                    <a:pt x="12367" y="877"/>
                  </a:cubicBezTo>
                  <a:lnTo>
                    <a:pt x="13405" y="661"/>
                  </a:lnTo>
                  <a:lnTo>
                    <a:pt x="14442" y="459"/>
                  </a:lnTo>
                  <a:lnTo>
                    <a:pt x="15479" y="257"/>
                  </a:lnTo>
                  <a:lnTo>
                    <a:pt x="16530" y="82"/>
                  </a:lnTo>
                  <a:cubicBezTo>
                    <a:pt x="16543" y="82"/>
                    <a:pt x="16557" y="68"/>
                    <a:pt x="16557" y="41"/>
                  </a:cubicBezTo>
                  <a:cubicBezTo>
                    <a:pt x="16557" y="14"/>
                    <a:pt x="16530" y="1"/>
                    <a:pt x="16516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2"/>
            <p:cNvSpPr/>
            <p:nvPr/>
          </p:nvSpPr>
          <p:spPr>
            <a:xfrm>
              <a:off x="1176725" y="2663150"/>
              <a:ext cx="370800" cy="82675"/>
            </a:xfrm>
            <a:custGeom>
              <a:rect b="b" l="l" r="r" t="t"/>
              <a:pathLst>
                <a:path extrusionOk="0" h="3307" w="14832">
                  <a:moveTo>
                    <a:pt x="14791" y="1"/>
                  </a:moveTo>
                  <a:lnTo>
                    <a:pt x="13848" y="82"/>
                  </a:lnTo>
                  <a:lnTo>
                    <a:pt x="12905" y="189"/>
                  </a:lnTo>
                  <a:lnTo>
                    <a:pt x="11976" y="311"/>
                  </a:lnTo>
                  <a:lnTo>
                    <a:pt x="11033" y="472"/>
                  </a:lnTo>
                  <a:cubicBezTo>
                    <a:pt x="9794" y="674"/>
                    <a:pt x="8554" y="930"/>
                    <a:pt x="7328" y="1213"/>
                  </a:cubicBezTo>
                  <a:cubicBezTo>
                    <a:pt x="6103" y="1509"/>
                    <a:pt x="4877" y="1833"/>
                    <a:pt x="3664" y="2170"/>
                  </a:cubicBezTo>
                  <a:lnTo>
                    <a:pt x="1846" y="2681"/>
                  </a:lnTo>
                  <a:lnTo>
                    <a:pt x="41" y="3234"/>
                  </a:lnTo>
                  <a:cubicBezTo>
                    <a:pt x="14" y="3234"/>
                    <a:pt x="0" y="3261"/>
                    <a:pt x="14" y="3274"/>
                  </a:cubicBezTo>
                  <a:cubicBezTo>
                    <a:pt x="14" y="3294"/>
                    <a:pt x="28" y="3306"/>
                    <a:pt x="41" y="3306"/>
                  </a:cubicBezTo>
                  <a:cubicBezTo>
                    <a:pt x="46" y="3306"/>
                    <a:pt x="50" y="3305"/>
                    <a:pt x="54" y="3301"/>
                  </a:cubicBezTo>
                  <a:lnTo>
                    <a:pt x="3705" y="2304"/>
                  </a:lnTo>
                  <a:cubicBezTo>
                    <a:pt x="4917" y="1981"/>
                    <a:pt x="6143" y="1671"/>
                    <a:pt x="7369" y="1388"/>
                  </a:cubicBezTo>
                  <a:cubicBezTo>
                    <a:pt x="8595" y="1092"/>
                    <a:pt x="9821" y="822"/>
                    <a:pt x="11060" y="607"/>
                  </a:cubicBezTo>
                  <a:lnTo>
                    <a:pt x="11989" y="445"/>
                  </a:lnTo>
                  <a:lnTo>
                    <a:pt x="12919" y="311"/>
                  </a:lnTo>
                  <a:lnTo>
                    <a:pt x="13862" y="176"/>
                  </a:lnTo>
                  <a:lnTo>
                    <a:pt x="14791" y="82"/>
                  </a:lnTo>
                  <a:cubicBezTo>
                    <a:pt x="14818" y="82"/>
                    <a:pt x="14832" y="55"/>
                    <a:pt x="14832" y="41"/>
                  </a:cubicBezTo>
                  <a:cubicBezTo>
                    <a:pt x="14832" y="14"/>
                    <a:pt x="14818" y="1"/>
                    <a:pt x="14791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2"/>
            <p:cNvSpPr/>
            <p:nvPr/>
          </p:nvSpPr>
          <p:spPr>
            <a:xfrm>
              <a:off x="803575" y="2260900"/>
              <a:ext cx="618000" cy="726925"/>
            </a:xfrm>
            <a:custGeom>
              <a:rect b="b" l="l" r="r" t="t"/>
              <a:pathLst>
                <a:path extrusionOk="0" h="29077" w="24720">
                  <a:moveTo>
                    <a:pt x="10230" y="0"/>
                  </a:moveTo>
                  <a:cubicBezTo>
                    <a:pt x="9764" y="0"/>
                    <a:pt x="9367" y="58"/>
                    <a:pt x="9053" y="195"/>
                  </a:cubicBezTo>
                  <a:cubicBezTo>
                    <a:pt x="7719" y="761"/>
                    <a:pt x="0" y="7415"/>
                    <a:pt x="27" y="8857"/>
                  </a:cubicBezTo>
                  <a:cubicBezTo>
                    <a:pt x="40" y="10312"/>
                    <a:pt x="7072" y="27406"/>
                    <a:pt x="8958" y="29009"/>
                  </a:cubicBezTo>
                  <a:cubicBezTo>
                    <a:pt x="9010" y="29055"/>
                    <a:pt x="9082" y="29077"/>
                    <a:pt x="9171" y="29077"/>
                  </a:cubicBezTo>
                  <a:cubicBezTo>
                    <a:pt x="10699" y="29077"/>
                    <a:pt x="17329" y="22681"/>
                    <a:pt x="16947" y="18569"/>
                  </a:cubicBezTo>
                  <a:cubicBezTo>
                    <a:pt x="16529" y="14218"/>
                    <a:pt x="10898" y="11295"/>
                    <a:pt x="10427" y="10042"/>
                  </a:cubicBezTo>
                  <a:cubicBezTo>
                    <a:pt x="10157" y="9557"/>
                    <a:pt x="11720" y="8399"/>
                    <a:pt x="12434" y="8331"/>
                  </a:cubicBezTo>
                  <a:cubicBezTo>
                    <a:pt x="13022" y="8397"/>
                    <a:pt x="14297" y="9888"/>
                    <a:pt x="17119" y="9888"/>
                  </a:cubicBezTo>
                  <a:cubicBezTo>
                    <a:pt x="17788" y="9888"/>
                    <a:pt x="18544" y="9804"/>
                    <a:pt x="19399" y="9598"/>
                  </a:cubicBezTo>
                  <a:cubicBezTo>
                    <a:pt x="23857" y="8533"/>
                    <a:pt x="24720" y="4223"/>
                    <a:pt x="24262" y="2593"/>
                  </a:cubicBezTo>
                  <a:cubicBezTo>
                    <a:pt x="23804" y="949"/>
                    <a:pt x="19506" y="1798"/>
                    <a:pt x="16368" y="1124"/>
                  </a:cubicBezTo>
                  <a:cubicBezTo>
                    <a:pt x="13958" y="609"/>
                    <a:pt x="11738" y="0"/>
                    <a:pt x="10230" y="0"/>
                  </a:cubicBezTo>
                  <a:close/>
                </a:path>
              </a:pathLst>
            </a:custGeom>
            <a:solidFill>
              <a:srgbClr val="F77F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2"/>
            <p:cNvSpPr/>
            <p:nvPr/>
          </p:nvSpPr>
          <p:spPr>
            <a:xfrm>
              <a:off x="1217125" y="2302550"/>
              <a:ext cx="169100" cy="64425"/>
            </a:xfrm>
            <a:custGeom>
              <a:rect b="b" l="l" r="r" t="t"/>
              <a:pathLst>
                <a:path extrusionOk="0" h="2577" w="6764">
                  <a:moveTo>
                    <a:pt x="55" y="0"/>
                  </a:moveTo>
                  <a:cubicBezTo>
                    <a:pt x="44" y="0"/>
                    <a:pt x="34" y="4"/>
                    <a:pt x="28" y="11"/>
                  </a:cubicBezTo>
                  <a:cubicBezTo>
                    <a:pt x="1" y="24"/>
                    <a:pt x="1" y="38"/>
                    <a:pt x="14" y="64"/>
                  </a:cubicBezTo>
                  <a:cubicBezTo>
                    <a:pt x="391" y="603"/>
                    <a:pt x="822" y="1129"/>
                    <a:pt x="1348" y="1560"/>
                  </a:cubicBezTo>
                  <a:cubicBezTo>
                    <a:pt x="1860" y="1991"/>
                    <a:pt x="2452" y="2341"/>
                    <a:pt x="3126" y="2503"/>
                  </a:cubicBezTo>
                  <a:lnTo>
                    <a:pt x="3247" y="2530"/>
                  </a:lnTo>
                  <a:lnTo>
                    <a:pt x="3368" y="2543"/>
                  </a:lnTo>
                  <a:lnTo>
                    <a:pt x="3624" y="2570"/>
                  </a:lnTo>
                  <a:cubicBezTo>
                    <a:pt x="3683" y="2575"/>
                    <a:pt x="3740" y="2576"/>
                    <a:pt x="3796" y="2576"/>
                  </a:cubicBezTo>
                  <a:cubicBezTo>
                    <a:pt x="3909" y="2576"/>
                    <a:pt x="4020" y="2570"/>
                    <a:pt x="4136" y="2570"/>
                  </a:cubicBezTo>
                  <a:cubicBezTo>
                    <a:pt x="4298" y="2530"/>
                    <a:pt x="4473" y="2516"/>
                    <a:pt x="4635" y="2476"/>
                  </a:cubicBezTo>
                  <a:lnTo>
                    <a:pt x="4877" y="2395"/>
                  </a:lnTo>
                  <a:lnTo>
                    <a:pt x="4998" y="2355"/>
                  </a:lnTo>
                  <a:cubicBezTo>
                    <a:pt x="5039" y="2341"/>
                    <a:pt x="5079" y="2328"/>
                    <a:pt x="5120" y="2301"/>
                  </a:cubicBezTo>
                  <a:cubicBezTo>
                    <a:pt x="5739" y="2045"/>
                    <a:pt x="6278" y="1614"/>
                    <a:pt x="6750" y="1142"/>
                  </a:cubicBezTo>
                  <a:cubicBezTo>
                    <a:pt x="6763" y="1129"/>
                    <a:pt x="6763" y="1102"/>
                    <a:pt x="6750" y="1088"/>
                  </a:cubicBezTo>
                  <a:cubicBezTo>
                    <a:pt x="6743" y="1082"/>
                    <a:pt x="6733" y="1078"/>
                    <a:pt x="6723" y="1078"/>
                  </a:cubicBezTo>
                  <a:cubicBezTo>
                    <a:pt x="6713" y="1078"/>
                    <a:pt x="6703" y="1082"/>
                    <a:pt x="6696" y="1088"/>
                  </a:cubicBezTo>
                  <a:cubicBezTo>
                    <a:pt x="6211" y="1533"/>
                    <a:pt x="5672" y="1923"/>
                    <a:pt x="5066" y="2166"/>
                  </a:cubicBezTo>
                  <a:cubicBezTo>
                    <a:pt x="5025" y="2193"/>
                    <a:pt x="4985" y="2206"/>
                    <a:pt x="4945" y="2220"/>
                  </a:cubicBezTo>
                  <a:lnTo>
                    <a:pt x="4837" y="2247"/>
                  </a:lnTo>
                  <a:lnTo>
                    <a:pt x="4594" y="2328"/>
                  </a:lnTo>
                  <a:cubicBezTo>
                    <a:pt x="4446" y="2368"/>
                    <a:pt x="4284" y="2382"/>
                    <a:pt x="4123" y="2408"/>
                  </a:cubicBezTo>
                  <a:cubicBezTo>
                    <a:pt x="4015" y="2408"/>
                    <a:pt x="3907" y="2414"/>
                    <a:pt x="3799" y="2414"/>
                  </a:cubicBezTo>
                  <a:cubicBezTo>
                    <a:pt x="3746" y="2414"/>
                    <a:pt x="3692" y="2413"/>
                    <a:pt x="3638" y="2408"/>
                  </a:cubicBezTo>
                  <a:lnTo>
                    <a:pt x="3395" y="2382"/>
                  </a:lnTo>
                  <a:lnTo>
                    <a:pt x="3274" y="2368"/>
                  </a:lnTo>
                  <a:lnTo>
                    <a:pt x="3153" y="2328"/>
                  </a:lnTo>
                  <a:cubicBezTo>
                    <a:pt x="2520" y="2193"/>
                    <a:pt x="1940" y="1856"/>
                    <a:pt x="1442" y="1439"/>
                  </a:cubicBezTo>
                  <a:cubicBezTo>
                    <a:pt x="930" y="1034"/>
                    <a:pt x="486" y="536"/>
                    <a:pt x="81" y="11"/>
                  </a:cubicBezTo>
                  <a:cubicBezTo>
                    <a:pt x="75" y="4"/>
                    <a:pt x="65" y="0"/>
                    <a:pt x="55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2"/>
            <p:cNvSpPr/>
            <p:nvPr/>
          </p:nvSpPr>
          <p:spPr>
            <a:xfrm>
              <a:off x="1015400" y="2466675"/>
              <a:ext cx="99025" cy="94725"/>
            </a:xfrm>
            <a:custGeom>
              <a:rect b="b" l="l" r="r" t="t"/>
              <a:pathLst>
                <a:path extrusionOk="0" h="3789" w="3961">
                  <a:moveTo>
                    <a:pt x="3914" y="0"/>
                  </a:moveTo>
                  <a:cubicBezTo>
                    <a:pt x="3908" y="0"/>
                    <a:pt x="3901" y="2"/>
                    <a:pt x="3894" y="6"/>
                  </a:cubicBezTo>
                  <a:cubicBezTo>
                    <a:pt x="3503" y="222"/>
                    <a:pt x="3112" y="464"/>
                    <a:pt x="2749" y="747"/>
                  </a:cubicBezTo>
                  <a:cubicBezTo>
                    <a:pt x="2385" y="1016"/>
                    <a:pt x="2048" y="1313"/>
                    <a:pt x="1711" y="1623"/>
                  </a:cubicBezTo>
                  <a:cubicBezTo>
                    <a:pt x="1388" y="1932"/>
                    <a:pt x="1078" y="2269"/>
                    <a:pt x="795" y="2619"/>
                  </a:cubicBezTo>
                  <a:cubicBezTo>
                    <a:pt x="512" y="2970"/>
                    <a:pt x="243" y="3347"/>
                    <a:pt x="14" y="3738"/>
                  </a:cubicBezTo>
                  <a:cubicBezTo>
                    <a:pt x="0" y="3751"/>
                    <a:pt x="0" y="3778"/>
                    <a:pt x="14" y="3778"/>
                  </a:cubicBezTo>
                  <a:cubicBezTo>
                    <a:pt x="27" y="3785"/>
                    <a:pt x="37" y="3788"/>
                    <a:pt x="46" y="3788"/>
                  </a:cubicBezTo>
                  <a:cubicBezTo>
                    <a:pt x="54" y="3788"/>
                    <a:pt x="61" y="3785"/>
                    <a:pt x="68" y="3778"/>
                  </a:cubicBezTo>
                  <a:cubicBezTo>
                    <a:pt x="337" y="3414"/>
                    <a:pt x="607" y="3050"/>
                    <a:pt x="903" y="2714"/>
                  </a:cubicBezTo>
                  <a:cubicBezTo>
                    <a:pt x="1199" y="2377"/>
                    <a:pt x="1509" y="2054"/>
                    <a:pt x="1832" y="1744"/>
                  </a:cubicBezTo>
                  <a:cubicBezTo>
                    <a:pt x="2156" y="1434"/>
                    <a:pt x="2493" y="1138"/>
                    <a:pt x="2843" y="855"/>
                  </a:cubicBezTo>
                  <a:cubicBezTo>
                    <a:pt x="3193" y="585"/>
                    <a:pt x="3557" y="316"/>
                    <a:pt x="3934" y="73"/>
                  </a:cubicBezTo>
                  <a:cubicBezTo>
                    <a:pt x="3947" y="60"/>
                    <a:pt x="3961" y="33"/>
                    <a:pt x="3947" y="19"/>
                  </a:cubicBezTo>
                  <a:cubicBezTo>
                    <a:pt x="3938" y="10"/>
                    <a:pt x="3928" y="0"/>
                    <a:pt x="3914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2"/>
            <p:cNvSpPr/>
            <p:nvPr/>
          </p:nvSpPr>
          <p:spPr>
            <a:xfrm>
              <a:off x="803575" y="2251275"/>
              <a:ext cx="618000" cy="755425"/>
            </a:xfrm>
            <a:custGeom>
              <a:rect b="b" l="l" r="r" t="t"/>
              <a:pathLst>
                <a:path extrusionOk="0" fill="none" h="30217" w="24720">
                  <a:moveTo>
                    <a:pt x="8958" y="29394"/>
                  </a:moveTo>
                  <a:cubicBezTo>
                    <a:pt x="9901" y="30216"/>
                    <a:pt x="17351" y="23306"/>
                    <a:pt x="16947" y="18954"/>
                  </a:cubicBezTo>
                  <a:cubicBezTo>
                    <a:pt x="16529" y="14603"/>
                    <a:pt x="10898" y="11680"/>
                    <a:pt x="10427" y="10427"/>
                  </a:cubicBezTo>
                  <a:cubicBezTo>
                    <a:pt x="10157" y="9942"/>
                    <a:pt x="11720" y="8784"/>
                    <a:pt x="12434" y="8716"/>
                  </a:cubicBezTo>
                  <a:cubicBezTo>
                    <a:pt x="13161" y="8797"/>
                    <a:pt x="14940" y="11060"/>
                    <a:pt x="19399" y="9983"/>
                  </a:cubicBezTo>
                  <a:cubicBezTo>
                    <a:pt x="23857" y="8918"/>
                    <a:pt x="24720" y="4608"/>
                    <a:pt x="24262" y="2978"/>
                  </a:cubicBezTo>
                  <a:cubicBezTo>
                    <a:pt x="23804" y="1334"/>
                    <a:pt x="19506" y="2183"/>
                    <a:pt x="16368" y="1509"/>
                  </a:cubicBezTo>
                  <a:cubicBezTo>
                    <a:pt x="13215" y="836"/>
                    <a:pt x="10386" y="1"/>
                    <a:pt x="9053" y="580"/>
                  </a:cubicBezTo>
                  <a:cubicBezTo>
                    <a:pt x="7719" y="1146"/>
                    <a:pt x="0" y="7800"/>
                    <a:pt x="27" y="9242"/>
                  </a:cubicBezTo>
                </a:path>
              </a:pathLst>
            </a:custGeom>
            <a:noFill/>
            <a:ln cap="flat" cmpd="sng" w="9525">
              <a:solidFill>
                <a:srgbClr val="DC2D12"/>
              </a:solidFill>
              <a:prstDash val="solid"/>
              <a:miter lim="1347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2" name="Google Shape;1502;p42"/>
          <p:cNvSpPr/>
          <p:nvPr/>
        </p:nvSpPr>
        <p:spPr>
          <a:xfrm rot="10800000">
            <a:off x="2321078" y="4106238"/>
            <a:ext cx="31175" cy="79825"/>
          </a:xfrm>
          <a:custGeom>
            <a:rect b="b" l="l" r="r" t="t"/>
            <a:pathLst>
              <a:path extrusionOk="0" h="3193" w="1247">
                <a:moveTo>
                  <a:pt x="0" y="1"/>
                </a:moveTo>
                <a:lnTo>
                  <a:pt x="0" y="3192"/>
                </a:lnTo>
                <a:lnTo>
                  <a:pt x="1247" y="3192"/>
                </a:lnTo>
                <a:lnTo>
                  <a:pt x="1247" y="1"/>
                </a:lnTo>
                <a:close/>
              </a:path>
            </a:pathLst>
          </a:custGeom>
          <a:solidFill>
            <a:srgbClr val="860D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42"/>
          <p:cNvSpPr/>
          <p:nvPr/>
        </p:nvSpPr>
        <p:spPr>
          <a:xfrm rot="10800000">
            <a:off x="5723003" y="4186063"/>
            <a:ext cx="49425" cy="73750"/>
          </a:xfrm>
          <a:custGeom>
            <a:rect b="b" l="l" r="r" t="t"/>
            <a:pathLst>
              <a:path extrusionOk="0" h="2950" w="1977">
                <a:moveTo>
                  <a:pt x="1399" y="1"/>
                </a:moveTo>
                <a:lnTo>
                  <a:pt x="1" y="183"/>
                </a:lnTo>
                <a:lnTo>
                  <a:pt x="578" y="2949"/>
                </a:lnTo>
                <a:lnTo>
                  <a:pt x="1976" y="2767"/>
                </a:lnTo>
                <a:lnTo>
                  <a:pt x="1399" y="1"/>
                </a:lnTo>
                <a:close/>
              </a:path>
            </a:pathLst>
          </a:custGeom>
          <a:solidFill>
            <a:srgbClr val="8285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42"/>
          <p:cNvSpPr/>
          <p:nvPr/>
        </p:nvSpPr>
        <p:spPr>
          <a:xfrm rot="10800000">
            <a:off x="7790253" y="3216725"/>
            <a:ext cx="50200" cy="86650"/>
          </a:xfrm>
          <a:custGeom>
            <a:rect b="b" l="l" r="r" t="t"/>
            <a:pathLst>
              <a:path extrusionOk="0" h="3466" w="2008">
                <a:moveTo>
                  <a:pt x="1186" y="1"/>
                </a:moveTo>
                <a:lnTo>
                  <a:pt x="1" y="396"/>
                </a:lnTo>
                <a:lnTo>
                  <a:pt x="822" y="3466"/>
                </a:lnTo>
                <a:lnTo>
                  <a:pt x="2007" y="3040"/>
                </a:lnTo>
                <a:lnTo>
                  <a:pt x="1186" y="1"/>
                </a:lnTo>
                <a:close/>
              </a:path>
            </a:pathLst>
          </a:custGeom>
          <a:solidFill>
            <a:srgbClr val="860D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05" name="Google Shape;1505;p42"/>
          <p:cNvGrpSpPr/>
          <p:nvPr/>
        </p:nvGrpSpPr>
        <p:grpSpPr>
          <a:xfrm flipH="1" rot="-900168">
            <a:off x="-1832209" y="251057"/>
            <a:ext cx="4393301" cy="1126685"/>
            <a:chOff x="4247450" y="1059950"/>
            <a:chExt cx="2813650" cy="721575"/>
          </a:xfrm>
        </p:grpSpPr>
        <p:sp>
          <p:nvSpPr>
            <p:cNvPr id="1506" name="Google Shape;1506;p42"/>
            <p:cNvSpPr/>
            <p:nvPr/>
          </p:nvSpPr>
          <p:spPr>
            <a:xfrm>
              <a:off x="4418775" y="1198500"/>
              <a:ext cx="334800" cy="401225"/>
            </a:xfrm>
            <a:custGeom>
              <a:rect b="b" l="l" r="r" t="t"/>
              <a:pathLst>
                <a:path extrusionOk="0" h="16049" w="13392">
                  <a:moveTo>
                    <a:pt x="4668" y="1"/>
                  </a:moveTo>
                  <a:lnTo>
                    <a:pt x="1" y="12884"/>
                  </a:lnTo>
                  <a:lnTo>
                    <a:pt x="5560" y="11468"/>
                  </a:lnTo>
                  <a:lnTo>
                    <a:pt x="8724" y="16048"/>
                  </a:lnTo>
                  <a:lnTo>
                    <a:pt x="13391" y="3165"/>
                  </a:lnTo>
                  <a:lnTo>
                    <a:pt x="46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42"/>
            <p:cNvSpPr/>
            <p:nvPr/>
          </p:nvSpPr>
          <p:spPr>
            <a:xfrm>
              <a:off x="4545950" y="1313000"/>
              <a:ext cx="102300" cy="107100"/>
            </a:xfrm>
            <a:custGeom>
              <a:rect b="b" l="l" r="r" t="t"/>
              <a:pathLst>
                <a:path extrusionOk="0" h="4284" w="4092">
                  <a:moveTo>
                    <a:pt x="2623" y="1"/>
                  </a:moveTo>
                  <a:lnTo>
                    <a:pt x="1539" y="1032"/>
                  </a:lnTo>
                  <a:lnTo>
                    <a:pt x="88" y="735"/>
                  </a:lnTo>
                  <a:lnTo>
                    <a:pt x="735" y="2081"/>
                  </a:lnTo>
                  <a:lnTo>
                    <a:pt x="1" y="3375"/>
                  </a:lnTo>
                  <a:lnTo>
                    <a:pt x="1469" y="3182"/>
                  </a:lnTo>
                  <a:lnTo>
                    <a:pt x="2483" y="4284"/>
                  </a:lnTo>
                  <a:lnTo>
                    <a:pt x="2745" y="2815"/>
                  </a:lnTo>
                  <a:lnTo>
                    <a:pt x="4091" y="2203"/>
                  </a:lnTo>
                  <a:lnTo>
                    <a:pt x="2780" y="1487"/>
                  </a:lnTo>
                  <a:lnTo>
                    <a:pt x="2623" y="1"/>
                  </a:ln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42"/>
            <p:cNvSpPr/>
            <p:nvPr/>
          </p:nvSpPr>
          <p:spPr>
            <a:xfrm>
              <a:off x="4801625" y="1317800"/>
              <a:ext cx="298950" cy="383750"/>
            </a:xfrm>
            <a:custGeom>
              <a:rect b="b" l="l" r="r" t="t"/>
              <a:pathLst>
                <a:path extrusionOk="0" h="15350" w="11958">
                  <a:moveTo>
                    <a:pt x="2885" y="1"/>
                  </a:moveTo>
                  <a:lnTo>
                    <a:pt x="0" y="13409"/>
                  </a:lnTo>
                  <a:lnTo>
                    <a:pt x="5332" y="11241"/>
                  </a:lnTo>
                  <a:lnTo>
                    <a:pt x="9073" y="15350"/>
                  </a:lnTo>
                  <a:lnTo>
                    <a:pt x="11957" y="1941"/>
                  </a:lnTo>
                  <a:lnTo>
                    <a:pt x="2885" y="1"/>
                  </a:ln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2"/>
            <p:cNvSpPr/>
            <p:nvPr/>
          </p:nvSpPr>
          <p:spPr>
            <a:xfrm>
              <a:off x="4904325" y="1421375"/>
              <a:ext cx="104475" cy="106225"/>
            </a:xfrm>
            <a:custGeom>
              <a:rect b="b" l="l" r="r" t="t"/>
              <a:pathLst>
                <a:path extrusionOk="0" h="4249" w="4179">
                  <a:moveTo>
                    <a:pt x="2413" y="1"/>
                  </a:moveTo>
                  <a:lnTo>
                    <a:pt x="1486" y="1155"/>
                  </a:lnTo>
                  <a:lnTo>
                    <a:pt x="0" y="1067"/>
                  </a:lnTo>
                  <a:lnTo>
                    <a:pt x="0" y="1067"/>
                  </a:lnTo>
                  <a:lnTo>
                    <a:pt x="822" y="2309"/>
                  </a:lnTo>
                  <a:lnTo>
                    <a:pt x="263" y="3690"/>
                  </a:lnTo>
                  <a:lnTo>
                    <a:pt x="1696" y="3287"/>
                  </a:lnTo>
                  <a:lnTo>
                    <a:pt x="2850" y="4249"/>
                  </a:lnTo>
                  <a:lnTo>
                    <a:pt x="2902" y="2746"/>
                  </a:lnTo>
                  <a:lnTo>
                    <a:pt x="4178" y="1959"/>
                  </a:lnTo>
                  <a:lnTo>
                    <a:pt x="2780" y="1434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2"/>
            <p:cNvSpPr/>
            <p:nvPr/>
          </p:nvSpPr>
          <p:spPr>
            <a:xfrm>
              <a:off x="5224675" y="1396925"/>
              <a:ext cx="277100" cy="371500"/>
            </a:xfrm>
            <a:custGeom>
              <a:rect b="b" l="l" r="r" t="t"/>
              <a:pathLst>
                <a:path extrusionOk="0" h="14860" w="11084">
                  <a:moveTo>
                    <a:pt x="1888" y="0"/>
                  </a:moveTo>
                  <a:lnTo>
                    <a:pt x="0" y="13583"/>
                  </a:lnTo>
                  <a:lnTo>
                    <a:pt x="5140" y="11031"/>
                  </a:lnTo>
                  <a:lnTo>
                    <a:pt x="9195" y="14859"/>
                  </a:lnTo>
                  <a:lnTo>
                    <a:pt x="11083" y="1276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2"/>
            <p:cNvSpPr/>
            <p:nvPr/>
          </p:nvSpPr>
          <p:spPr>
            <a:xfrm>
              <a:off x="5311625" y="1493500"/>
              <a:ext cx="105800" cy="104900"/>
            </a:xfrm>
            <a:custGeom>
              <a:rect b="b" l="l" r="r" t="t"/>
              <a:pathLst>
                <a:path extrusionOk="0" h="4196" w="4232">
                  <a:moveTo>
                    <a:pt x="2343" y="0"/>
                  </a:moveTo>
                  <a:lnTo>
                    <a:pt x="1504" y="1224"/>
                  </a:lnTo>
                  <a:lnTo>
                    <a:pt x="1" y="1242"/>
                  </a:lnTo>
                  <a:lnTo>
                    <a:pt x="927" y="2413"/>
                  </a:lnTo>
                  <a:lnTo>
                    <a:pt x="473" y="3829"/>
                  </a:lnTo>
                  <a:lnTo>
                    <a:pt x="1871" y="3322"/>
                  </a:lnTo>
                  <a:lnTo>
                    <a:pt x="3078" y="4196"/>
                  </a:lnTo>
                  <a:lnTo>
                    <a:pt x="3043" y="2710"/>
                  </a:lnTo>
                  <a:lnTo>
                    <a:pt x="4231" y="1818"/>
                  </a:lnTo>
                  <a:lnTo>
                    <a:pt x="2798" y="1416"/>
                  </a:lnTo>
                  <a:lnTo>
                    <a:pt x="2343" y="0"/>
                  </a:ln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42"/>
            <p:cNvSpPr/>
            <p:nvPr/>
          </p:nvSpPr>
          <p:spPr>
            <a:xfrm>
              <a:off x="5639850" y="1430575"/>
              <a:ext cx="244325" cy="350950"/>
            </a:xfrm>
            <a:custGeom>
              <a:rect b="b" l="l" r="r" t="t"/>
              <a:pathLst>
                <a:path extrusionOk="0" h="14038" w="9773">
                  <a:moveTo>
                    <a:pt x="9283" y="0"/>
                  </a:moveTo>
                  <a:lnTo>
                    <a:pt x="0" y="332"/>
                  </a:lnTo>
                  <a:lnTo>
                    <a:pt x="490" y="14038"/>
                  </a:lnTo>
                  <a:lnTo>
                    <a:pt x="5122" y="10629"/>
                  </a:lnTo>
                  <a:lnTo>
                    <a:pt x="9772" y="13705"/>
                  </a:lnTo>
                  <a:lnTo>
                    <a:pt x="9283" y="0"/>
                  </a:ln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42"/>
            <p:cNvSpPr/>
            <p:nvPr/>
          </p:nvSpPr>
          <p:spPr>
            <a:xfrm>
              <a:off x="5701475" y="1517100"/>
              <a:ext cx="106650" cy="102300"/>
            </a:xfrm>
            <a:custGeom>
              <a:rect b="b" l="l" r="r" t="t"/>
              <a:pathLst>
                <a:path extrusionOk="0" h="4092" w="4266">
                  <a:moveTo>
                    <a:pt x="2081" y="0"/>
                  </a:moveTo>
                  <a:lnTo>
                    <a:pt x="1469" y="1346"/>
                  </a:lnTo>
                  <a:lnTo>
                    <a:pt x="0" y="1626"/>
                  </a:lnTo>
                  <a:lnTo>
                    <a:pt x="1102" y="2623"/>
                  </a:lnTo>
                  <a:lnTo>
                    <a:pt x="909" y="4091"/>
                  </a:lnTo>
                  <a:lnTo>
                    <a:pt x="2203" y="3357"/>
                  </a:lnTo>
                  <a:lnTo>
                    <a:pt x="3549" y="4004"/>
                  </a:lnTo>
                  <a:lnTo>
                    <a:pt x="3549" y="4004"/>
                  </a:lnTo>
                  <a:lnTo>
                    <a:pt x="3234" y="2553"/>
                  </a:lnTo>
                  <a:lnTo>
                    <a:pt x="4266" y="1469"/>
                  </a:lnTo>
                  <a:lnTo>
                    <a:pt x="2780" y="1311"/>
                  </a:lnTo>
                  <a:lnTo>
                    <a:pt x="20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42"/>
            <p:cNvSpPr/>
            <p:nvPr/>
          </p:nvSpPr>
          <p:spPr>
            <a:xfrm>
              <a:off x="6050225" y="1383375"/>
              <a:ext cx="276675" cy="380675"/>
            </a:xfrm>
            <a:custGeom>
              <a:rect b="b" l="l" r="r" t="t"/>
              <a:pathLst>
                <a:path extrusionOk="0" h="15227" w="11067">
                  <a:moveTo>
                    <a:pt x="9038" y="0"/>
                  </a:moveTo>
                  <a:lnTo>
                    <a:pt x="0" y="1643"/>
                  </a:lnTo>
                  <a:lnTo>
                    <a:pt x="1871" y="15226"/>
                  </a:lnTo>
                  <a:lnTo>
                    <a:pt x="6136" y="11380"/>
                  </a:lnTo>
                  <a:lnTo>
                    <a:pt x="11066" y="13968"/>
                  </a:lnTo>
                  <a:lnTo>
                    <a:pt x="90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42"/>
            <p:cNvSpPr/>
            <p:nvPr/>
          </p:nvSpPr>
          <p:spPr>
            <a:xfrm>
              <a:off x="6123200" y="1490875"/>
              <a:ext cx="105800" cy="104925"/>
            </a:xfrm>
            <a:custGeom>
              <a:rect b="b" l="l" r="r" t="t"/>
              <a:pathLst>
                <a:path extrusionOk="0" h="4197" w="4232">
                  <a:moveTo>
                    <a:pt x="1906" y="1"/>
                  </a:moveTo>
                  <a:lnTo>
                    <a:pt x="1434" y="1417"/>
                  </a:lnTo>
                  <a:lnTo>
                    <a:pt x="1" y="1819"/>
                  </a:lnTo>
                  <a:lnTo>
                    <a:pt x="1207" y="2710"/>
                  </a:lnTo>
                  <a:lnTo>
                    <a:pt x="1155" y="4196"/>
                  </a:lnTo>
                  <a:lnTo>
                    <a:pt x="2361" y="3339"/>
                  </a:lnTo>
                  <a:lnTo>
                    <a:pt x="3777" y="3829"/>
                  </a:lnTo>
                  <a:lnTo>
                    <a:pt x="3322" y="2413"/>
                  </a:lnTo>
                  <a:lnTo>
                    <a:pt x="4231" y="1242"/>
                  </a:lnTo>
                  <a:lnTo>
                    <a:pt x="2745" y="1224"/>
                  </a:lnTo>
                  <a:lnTo>
                    <a:pt x="1906" y="1"/>
                  </a:lnTo>
                  <a:close/>
                </a:path>
              </a:pathLst>
            </a:custGeom>
            <a:solidFill>
              <a:srgbClr val="384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42"/>
            <p:cNvSpPr/>
            <p:nvPr/>
          </p:nvSpPr>
          <p:spPr>
            <a:xfrm>
              <a:off x="6480275" y="1256200"/>
              <a:ext cx="329100" cy="410825"/>
            </a:xfrm>
            <a:custGeom>
              <a:rect b="b" l="l" r="r" t="t"/>
              <a:pathLst>
                <a:path extrusionOk="0" h="16433" w="13164">
                  <a:moveTo>
                    <a:pt x="8881" y="0"/>
                  </a:moveTo>
                  <a:lnTo>
                    <a:pt x="0" y="3059"/>
                  </a:lnTo>
                  <a:lnTo>
                    <a:pt x="4423" y="16432"/>
                  </a:lnTo>
                  <a:lnTo>
                    <a:pt x="7797" y="11765"/>
                  </a:lnTo>
                  <a:lnTo>
                    <a:pt x="13163" y="13286"/>
                  </a:lnTo>
                  <a:lnTo>
                    <a:pt x="8881" y="0"/>
                  </a:ln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42"/>
            <p:cNvSpPr/>
            <p:nvPr/>
          </p:nvSpPr>
          <p:spPr>
            <a:xfrm>
              <a:off x="6569425" y="1383800"/>
              <a:ext cx="102725" cy="107100"/>
            </a:xfrm>
            <a:custGeom>
              <a:rect b="b" l="l" r="r" t="t"/>
              <a:pathLst>
                <a:path extrusionOk="0" h="4284" w="4109">
                  <a:moveTo>
                    <a:pt x="1486" y="1"/>
                  </a:moveTo>
                  <a:lnTo>
                    <a:pt x="1329" y="1487"/>
                  </a:lnTo>
                  <a:lnTo>
                    <a:pt x="0" y="2186"/>
                  </a:lnTo>
                  <a:lnTo>
                    <a:pt x="1364" y="2815"/>
                  </a:lnTo>
                  <a:lnTo>
                    <a:pt x="1626" y="4284"/>
                  </a:lnTo>
                  <a:lnTo>
                    <a:pt x="2622" y="3182"/>
                  </a:lnTo>
                  <a:lnTo>
                    <a:pt x="4108" y="3374"/>
                  </a:lnTo>
                  <a:lnTo>
                    <a:pt x="3374" y="2081"/>
                  </a:lnTo>
                  <a:lnTo>
                    <a:pt x="4021" y="752"/>
                  </a:lnTo>
                  <a:lnTo>
                    <a:pt x="2570" y="1049"/>
                  </a:lnTo>
                  <a:lnTo>
                    <a:pt x="14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42"/>
            <p:cNvSpPr/>
            <p:nvPr/>
          </p:nvSpPr>
          <p:spPr>
            <a:xfrm>
              <a:off x="4247450" y="1059950"/>
              <a:ext cx="2813650" cy="386125"/>
            </a:xfrm>
            <a:custGeom>
              <a:rect b="b" l="l" r="r" t="t"/>
              <a:pathLst>
                <a:path extrusionOk="0" h="15445" w="112546">
                  <a:moveTo>
                    <a:pt x="1" y="1"/>
                  </a:moveTo>
                  <a:lnTo>
                    <a:pt x="1" y="1"/>
                  </a:lnTo>
                  <a:cubicBezTo>
                    <a:pt x="490" y="473"/>
                    <a:pt x="840" y="770"/>
                    <a:pt x="1539" y="1137"/>
                  </a:cubicBezTo>
                  <a:cubicBezTo>
                    <a:pt x="1644" y="1172"/>
                    <a:pt x="1784" y="1260"/>
                    <a:pt x="1959" y="1347"/>
                  </a:cubicBezTo>
                  <a:cubicBezTo>
                    <a:pt x="2046" y="1382"/>
                    <a:pt x="2151" y="1434"/>
                    <a:pt x="2256" y="1487"/>
                  </a:cubicBezTo>
                  <a:cubicBezTo>
                    <a:pt x="2553" y="1644"/>
                    <a:pt x="2868" y="1802"/>
                    <a:pt x="3200" y="1959"/>
                  </a:cubicBezTo>
                  <a:cubicBezTo>
                    <a:pt x="3567" y="2134"/>
                    <a:pt x="3934" y="2326"/>
                    <a:pt x="4319" y="2501"/>
                  </a:cubicBezTo>
                  <a:cubicBezTo>
                    <a:pt x="5070" y="2868"/>
                    <a:pt x="5857" y="3235"/>
                    <a:pt x="6661" y="3602"/>
                  </a:cubicBezTo>
                  <a:cubicBezTo>
                    <a:pt x="9878" y="5053"/>
                    <a:pt x="13461" y="6487"/>
                    <a:pt x="17202" y="7815"/>
                  </a:cubicBezTo>
                  <a:cubicBezTo>
                    <a:pt x="20926" y="9126"/>
                    <a:pt x="24842" y="10315"/>
                    <a:pt x="28688" y="11329"/>
                  </a:cubicBezTo>
                  <a:cubicBezTo>
                    <a:pt x="30628" y="11818"/>
                    <a:pt x="32551" y="12273"/>
                    <a:pt x="34422" y="12675"/>
                  </a:cubicBezTo>
                  <a:cubicBezTo>
                    <a:pt x="36310" y="13077"/>
                    <a:pt x="38145" y="13444"/>
                    <a:pt x="39928" y="13741"/>
                  </a:cubicBezTo>
                  <a:cubicBezTo>
                    <a:pt x="43477" y="14336"/>
                    <a:pt x="46763" y="14738"/>
                    <a:pt x="49560" y="14982"/>
                  </a:cubicBezTo>
                  <a:cubicBezTo>
                    <a:pt x="52357" y="15245"/>
                    <a:pt x="54665" y="15332"/>
                    <a:pt x="56273" y="15385"/>
                  </a:cubicBezTo>
                  <a:cubicBezTo>
                    <a:pt x="57077" y="15402"/>
                    <a:pt x="57707" y="15419"/>
                    <a:pt x="58144" y="15437"/>
                  </a:cubicBezTo>
                  <a:lnTo>
                    <a:pt x="59455" y="15437"/>
                  </a:lnTo>
                  <a:cubicBezTo>
                    <a:pt x="59735" y="15437"/>
                    <a:pt x="60108" y="15445"/>
                    <a:pt x="60563" y="15445"/>
                  </a:cubicBezTo>
                  <a:cubicBezTo>
                    <a:pt x="60791" y="15445"/>
                    <a:pt x="61040" y="15443"/>
                    <a:pt x="61308" y="15437"/>
                  </a:cubicBezTo>
                  <a:cubicBezTo>
                    <a:pt x="61710" y="15419"/>
                    <a:pt x="62164" y="15419"/>
                    <a:pt x="62654" y="15402"/>
                  </a:cubicBezTo>
                  <a:cubicBezTo>
                    <a:pt x="63126" y="15402"/>
                    <a:pt x="63668" y="15367"/>
                    <a:pt x="64227" y="15350"/>
                  </a:cubicBezTo>
                  <a:cubicBezTo>
                    <a:pt x="65364" y="15315"/>
                    <a:pt x="66640" y="15227"/>
                    <a:pt x="68038" y="15122"/>
                  </a:cubicBezTo>
                  <a:cubicBezTo>
                    <a:pt x="70835" y="14913"/>
                    <a:pt x="74139" y="14545"/>
                    <a:pt x="77688" y="13916"/>
                  </a:cubicBezTo>
                  <a:cubicBezTo>
                    <a:pt x="81237" y="13287"/>
                    <a:pt x="85048" y="12413"/>
                    <a:pt x="88858" y="11259"/>
                  </a:cubicBezTo>
                  <a:cubicBezTo>
                    <a:pt x="92687" y="10105"/>
                    <a:pt x="96515" y="8672"/>
                    <a:pt x="100134" y="7046"/>
                  </a:cubicBezTo>
                  <a:cubicBezTo>
                    <a:pt x="101026" y="6626"/>
                    <a:pt x="101917" y="6207"/>
                    <a:pt x="102809" y="5787"/>
                  </a:cubicBezTo>
                  <a:cubicBezTo>
                    <a:pt x="103665" y="5350"/>
                    <a:pt x="104539" y="4931"/>
                    <a:pt x="105378" y="4476"/>
                  </a:cubicBezTo>
                  <a:cubicBezTo>
                    <a:pt x="106217" y="4022"/>
                    <a:pt x="107039" y="3585"/>
                    <a:pt x="107843" y="3148"/>
                  </a:cubicBezTo>
                  <a:cubicBezTo>
                    <a:pt x="108612" y="2693"/>
                    <a:pt x="109364" y="2256"/>
                    <a:pt x="110098" y="1837"/>
                  </a:cubicBezTo>
                  <a:cubicBezTo>
                    <a:pt x="110535" y="1574"/>
                    <a:pt x="110902" y="1330"/>
                    <a:pt x="111077" y="1225"/>
                  </a:cubicBezTo>
                  <a:cubicBezTo>
                    <a:pt x="111742" y="805"/>
                    <a:pt x="112074" y="490"/>
                    <a:pt x="112546" y="1"/>
                  </a:cubicBezTo>
                  <a:lnTo>
                    <a:pt x="112546" y="1"/>
                  </a:lnTo>
                  <a:cubicBezTo>
                    <a:pt x="111899" y="211"/>
                    <a:pt x="111479" y="386"/>
                    <a:pt x="110815" y="788"/>
                  </a:cubicBezTo>
                  <a:cubicBezTo>
                    <a:pt x="110623" y="893"/>
                    <a:pt x="110273" y="1120"/>
                    <a:pt x="109819" y="1399"/>
                  </a:cubicBezTo>
                  <a:cubicBezTo>
                    <a:pt x="109102" y="1819"/>
                    <a:pt x="108350" y="2256"/>
                    <a:pt x="107598" y="2693"/>
                  </a:cubicBezTo>
                  <a:cubicBezTo>
                    <a:pt x="106794" y="3148"/>
                    <a:pt x="105973" y="3567"/>
                    <a:pt x="105134" y="4022"/>
                  </a:cubicBezTo>
                  <a:cubicBezTo>
                    <a:pt x="104295" y="4459"/>
                    <a:pt x="103438" y="4896"/>
                    <a:pt x="102581" y="5333"/>
                  </a:cubicBezTo>
                  <a:cubicBezTo>
                    <a:pt x="101707" y="5752"/>
                    <a:pt x="100816" y="6154"/>
                    <a:pt x="99924" y="6574"/>
                  </a:cubicBezTo>
                  <a:cubicBezTo>
                    <a:pt x="96323" y="8182"/>
                    <a:pt x="92512" y="9616"/>
                    <a:pt x="88719" y="10752"/>
                  </a:cubicBezTo>
                  <a:cubicBezTo>
                    <a:pt x="84908" y="11906"/>
                    <a:pt x="81132" y="12780"/>
                    <a:pt x="77601" y="13409"/>
                  </a:cubicBezTo>
                  <a:cubicBezTo>
                    <a:pt x="74069" y="14038"/>
                    <a:pt x="70783" y="14406"/>
                    <a:pt x="68003" y="14615"/>
                  </a:cubicBezTo>
                  <a:cubicBezTo>
                    <a:pt x="66605" y="14720"/>
                    <a:pt x="65329" y="14808"/>
                    <a:pt x="64210" y="14843"/>
                  </a:cubicBezTo>
                  <a:cubicBezTo>
                    <a:pt x="63650" y="14860"/>
                    <a:pt x="63126" y="14895"/>
                    <a:pt x="62636" y="14895"/>
                  </a:cubicBezTo>
                  <a:cubicBezTo>
                    <a:pt x="62147" y="14913"/>
                    <a:pt x="61710" y="14913"/>
                    <a:pt x="61308" y="14913"/>
                  </a:cubicBezTo>
                  <a:cubicBezTo>
                    <a:pt x="60906" y="14930"/>
                    <a:pt x="60547" y="14934"/>
                    <a:pt x="60237" y="14934"/>
                  </a:cubicBezTo>
                  <a:cubicBezTo>
                    <a:pt x="59927" y="14934"/>
                    <a:pt x="59665" y="14930"/>
                    <a:pt x="59455" y="14930"/>
                  </a:cubicBezTo>
                  <a:lnTo>
                    <a:pt x="58144" y="14930"/>
                  </a:lnTo>
                  <a:cubicBezTo>
                    <a:pt x="57724" y="14913"/>
                    <a:pt x="57095" y="14895"/>
                    <a:pt x="56291" y="14878"/>
                  </a:cubicBezTo>
                  <a:cubicBezTo>
                    <a:pt x="54700" y="14825"/>
                    <a:pt x="52392" y="14738"/>
                    <a:pt x="49613" y="14475"/>
                  </a:cubicBezTo>
                  <a:cubicBezTo>
                    <a:pt x="46816" y="14213"/>
                    <a:pt x="43547" y="13829"/>
                    <a:pt x="40016" y="13234"/>
                  </a:cubicBezTo>
                  <a:cubicBezTo>
                    <a:pt x="38233" y="12937"/>
                    <a:pt x="36397" y="12570"/>
                    <a:pt x="34526" y="12185"/>
                  </a:cubicBezTo>
                  <a:cubicBezTo>
                    <a:pt x="32656" y="11766"/>
                    <a:pt x="30751" y="11329"/>
                    <a:pt x="28828" y="10822"/>
                  </a:cubicBezTo>
                  <a:cubicBezTo>
                    <a:pt x="24982" y="9825"/>
                    <a:pt x="21083" y="8637"/>
                    <a:pt x="17360" y="7326"/>
                  </a:cubicBezTo>
                  <a:cubicBezTo>
                    <a:pt x="13636" y="6015"/>
                    <a:pt x="10088" y="4564"/>
                    <a:pt x="6871" y="3130"/>
                  </a:cubicBezTo>
                  <a:cubicBezTo>
                    <a:pt x="6067" y="2763"/>
                    <a:pt x="5280" y="2396"/>
                    <a:pt x="4528" y="2046"/>
                  </a:cubicBezTo>
                  <a:cubicBezTo>
                    <a:pt x="4161" y="1854"/>
                    <a:pt x="3794" y="1679"/>
                    <a:pt x="3427" y="1504"/>
                  </a:cubicBezTo>
                  <a:cubicBezTo>
                    <a:pt x="3095" y="1347"/>
                    <a:pt x="2780" y="1190"/>
                    <a:pt x="2483" y="1032"/>
                  </a:cubicBezTo>
                  <a:cubicBezTo>
                    <a:pt x="2378" y="980"/>
                    <a:pt x="2273" y="927"/>
                    <a:pt x="2186" y="893"/>
                  </a:cubicBezTo>
                  <a:cubicBezTo>
                    <a:pt x="2011" y="805"/>
                    <a:pt x="1871" y="718"/>
                    <a:pt x="1784" y="683"/>
                  </a:cubicBezTo>
                  <a:cubicBezTo>
                    <a:pt x="1085" y="316"/>
                    <a:pt x="648" y="193"/>
                    <a:pt x="1" y="1"/>
                  </a:cubicBezTo>
                  <a:close/>
                </a:path>
              </a:pathLst>
            </a:custGeom>
            <a:solidFill>
              <a:srgbClr val="4A5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43"/>
          <p:cNvSpPr txBox="1"/>
          <p:nvPr>
            <p:ph type="title"/>
          </p:nvPr>
        </p:nvSpPr>
        <p:spPr>
          <a:xfrm>
            <a:off x="300950" y="1173150"/>
            <a:ext cx="7095600" cy="20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5900"/>
              <a:t>La Constitución </a:t>
            </a:r>
            <a:endParaRPr sz="5900"/>
          </a:p>
        </p:txBody>
      </p:sp>
      <p:sp>
        <p:nvSpPr>
          <p:cNvPr id="1524" name="Google Shape;1524;p43"/>
          <p:cNvSpPr txBox="1"/>
          <p:nvPr>
            <p:ph idx="1" type="subTitle"/>
          </p:nvPr>
        </p:nvSpPr>
        <p:spPr>
          <a:xfrm>
            <a:off x="465350" y="2311825"/>
            <a:ext cx="69312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2300"/>
              <a:t>Objetivo: </a:t>
            </a:r>
            <a:r>
              <a:rPr lang="en" sz="2300"/>
              <a:t>Reconocer en la Constitución política los principios básicos que definen a Chile como una república democrática.</a:t>
            </a:r>
            <a:endParaRPr sz="2300"/>
          </a:p>
        </p:txBody>
      </p:sp>
      <p:sp>
        <p:nvSpPr>
          <p:cNvPr id="1525" name="Google Shape;1525;p43"/>
          <p:cNvSpPr/>
          <p:nvPr/>
        </p:nvSpPr>
        <p:spPr>
          <a:xfrm>
            <a:off x="7724518" y="751475"/>
            <a:ext cx="1412515" cy="1392152"/>
          </a:xfrm>
          <a:custGeom>
            <a:rect b="b" l="l" r="r" t="t"/>
            <a:pathLst>
              <a:path extrusionOk="0" h="46693" w="47376">
                <a:moveTo>
                  <a:pt x="35191" y="0"/>
                </a:moveTo>
                <a:lnTo>
                  <a:pt x="21695" y="11783"/>
                </a:lnTo>
                <a:lnTo>
                  <a:pt x="5909" y="3287"/>
                </a:lnTo>
                <a:lnTo>
                  <a:pt x="5909" y="3287"/>
                </a:lnTo>
                <a:lnTo>
                  <a:pt x="12954" y="19772"/>
                </a:lnTo>
                <a:lnTo>
                  <a:pt x="1" y="32148"/>
                </a:lnTo>
                <a:lnTo>
                  <a:pt x="17849" y="30557"/>
                </a:lnTo>
                <a:lnTo>
                  <a:pt x="25628" y="46693"/>
                </a:lnTo>
                <a:lnTo>
                  <a:pt x="29614" y="29229"/>
                </a:lnTo>
                <a:lnTo>
                  <a:pt x="47375" y="26817"/>
                </a:lnTo>
                <a:lnTo>
                  <a:pt x="31992" y="17621"/>
                </a:lnTo>
                <a:lnTo>
                  <a:pt x="35191" y="0"/>
                </a:lnTo>
                <a:close/>
              </a:path>
            </a:pathLst>
          </a:custGeom>
          <a:solidFill>
            <a:srgbClr val="DC2D1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43"/>
          <p:cNvSpPr/>
          <p:nvPr/>
        </p:nvSpPr>
        <p:spPr>
          <a:xfrm>
            <a:off x="7396550" y="2056509"/>
            <a:ext cx="1064843" cy="1030466"/>
          </a:xfrm>
          <a:custGeom>
            <a:rect b="b" l="l" r="r" t="t"/>
            <a:pathLst>
              <a:path extrusionOk="0" h="34562" w="35715">
                <a:moveTo>
                  <a:pt x="17167" y="1"/>
                </a:moveTo>
                <a:lnTo>
                  <a:pt x="13409" y="12919"/>
                </a:lnTo>
                <a:lnTo>
                  <a:pt x="1" y="13933"/>
                </a:lnTo>
                <a:lnTo>
                  <a:pt x="11119" y="21503"/>
                </a:lnTo>
                <a:lnTo>
                  <a:pt x="7937" y="34561"/>
                </a:lnTo>
                <a:lnTo>
                  <a:pt x="7937" y="34561"/>
                </a:lnTo>
                <a:lnTo>
                  <a:pt x="18566" y="26327"/>
                </a:lnTo>
                <a:lnTo>
                  <a:pt x="30016" y="33390"/>
                </a:lnTo>
                <a:lnTo>
                  <a:pt x="25471" y="20733"/>
                </a:lnTo>
                <a:lnTo>
                  <a:pt x="35715" y="12028"/>
                </a:lnTo>
                <a:lnTo>
                  <a:pt x="22272" y="12447"/>
                </a:lnTo>
                <a:lnTo>
                  <a:pt x="17167" y="1"/>
                </a:lnTo>
                <a:close/>
              </a:path>
            </a:pathLst>
          </a:custGeom>
          <a:solidFill>
            <a:srgbClr val="384B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43"/>
          <p:cNvSpPr/>
          <p:nvPr/>
        </p:nvSpPr>
        <p:spPr>
          <a:xfrm>
            <a:off x="7724528" y="3335275"/>
            <a:ext cx="914754" cy="950711"/>
          </a:xfrm>
          <a:custGeom>
            <a:rect b="b" l="l" r="r" t="t"/>
            <a:pathLst>
              <a:path extrusionOk="0" h="31887" w="30681">
                <a:moveTo>
                  <a:pt x="12168" y="0"/>
                </a:moveTo>
                <a:lnTo>
                  <a:pt x="11451" y="11957"/>
                </a:lnTo>
                <a:lnTo>
                  <a:pt x="1" y="15524"/>
                </a:lnTo>
                <a:lnTo>
                  <a:pt x="11171" y="19876"/>
                </a:lnTo>
                <a:lnTo>
                  <a:pt x="11014" y="31886"/>
                </a:lnTo>
                <a:lnTo>
                  <a:pt x="18618" y="22604"/>
                </a:lnTo>
                <a:lnTo>
                  <a:pt x="29981" y="26467"/>
                </a:lnTo>
                <a:lnTo>
                  <a:pt x="29981" y="26467"/>
                </a:lnTo>
                <a:lnTo>
                  <a:pt x="23495" y="16363"/>
                </a:lnTo>
                <a:lnTo>
                  <a:pt x="30680" y="6748"/>
                </a:lnTo>
                <a:lnTo>
                  <a:pt x="19073" y="9790"/>
                </a:lnTo>
                <a:lnTo>
                  <a:pt x="121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8" name="Google Shape;1528;p43"/>
          <p:cNvGrpSpPr/>
          <p:nvPr/>
        </p:nvGrpSpPr>
        <p:grpSpPr>
          <a:xfrm flipH="1">
            <a:off x="1127975" y="272750"/>
            <a:ext cx="395950" cy="396700"/>
            <a:chOff x="1236600" y="1440275"/>
            <a:chExt cx="395950" cy="396700"/>
          </a:xfrm>
        </p:grpSpPr>
        <p:sp>
          <p:nvSpPr>
            <p:cNvPr id="1529" name="Google Shape;1529;p43"/>
            <p:cNvSpPr/>
            <p:nvPr/>
          </p:nvSpPr>
          <p:spPr>
            <a:xfrm>
              <a:off x="1384800" y="1440275"/>
              <a:ext cx="113250" cy="184675"/>
            </a:xfrm>
            <a:custGeom>
              <a:rect b="b" l="l" r="r" t="t"/>
              <a:pathLst>
                <a:path extrusionOk="0" h="7387" w="4530">
                  <a:moveTo>
                    <a:pt x="2189" y="1"/>
                  </a:moveTo>
                  <a:cubicBezTo>
                    <a:pt x="0" y="3618"/>
                    <a:pt x="2189" y="7387"/>
                    <a:pt x="2189" y="7387"/>
                  </a:cubicBezTo>
                  <a:cubicBezTo>
                    <a:pt x="4529" y="2706"/>
                    <a:pt x="2189" y="1"/>
                    <a:pt x="2189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43"/>
            <p:cNvSpPr/>
            <p:nvPr/>
          </p:nvSpPr>
          <p:spPr>
            <a:xfrm>
              <a:off x="1447100" y="1501825"/>
              <a:ext cx="130725" cy="130725"/>
            </a:xfrm>
            <a:custGeom>
              <a:rect b="b" l="l" r="r" t="t"/>
              <a:pathLst>
                <a:path extrusionOk="0" h="5229" w="5229">
                  <a:moveTo>
                    <a:pt x="5229" y="1"/>
                  </a:moveTo>
                  <a:lnTo>
                    <a:pt x="5229" y="1"/>
                  </a:lnTo>
                  <a:cubicBezTo>
                    <a:pt x="1156" y="1004"/>
                    <a:pt x="1" y="5229"/>
                    <a:pt x="1" y="5229"/>
                  </a:cubicBezTo>
                  <a:cubicBezTo>
                    <a:pt x="4985" y="3557"/>
                    <a:pt x="5229" y="1"/>
                    <a:pt x="5229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43"/>
            <p:cNvSpPr/>
            <p:nvPr/>
          </p:nvSpPr>
          <p:spPr>
            <a:xfrm>
              <a:off x="1447850" y="1619200"/>
              <a:ext cx="184700" cy="50000"/>
            </a:xfrm>
            <a:custGeom>
              <a:rect b="b" l="l" r="r" t="t"/>
              <a:pathLst>
                <a:path extrusionOk="0" h="2000" w="7388">
                  <a:moveTo>
                    <a:pt x="3878" y="0"/>
                  </a:moveTo>
                  <a:cubicBezTo>
                    <a:pt x="1690" y="0"/>
                    <a:pt x="1" y="959"/>
                    <a:pt x="1" y="959"/>
                  </a:cubicBezTo>
                  <a:cubicBezTo>
                    <a:pt x="1561" y="1740"/>
                    <a:pt x="2902" y="2000"/>
                    <a:pt x="3996" y="2000"/>
                  </a:cubicBezTo>
                  <a:cubicBezTo>
                    <a:pt x="6185" y="2000"/>
                    <a:pt x="7387" y="959"/>
                    <a:pt x="7387" y="959"/>
                  </a:cubicBezTo>
                  <a:cubicBezTo>
                    <a:pt x="6192" y="240"/>
                    <a:pt x="4972" y="0"/>
                    <a:pt x="3878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43"/>
            <p:cNvSpPr/>
            <p:nvPr/>
          </p:nvSpPr>
          <p:spPr>
            <a:xfrm>
              <a:off x="1441025" y="1651525"/>
              <a:ext cx="130725" cy="129975"/>
            </a:xfrm>
            <a:custGeom>
              <a:rect b="b" l="l" r="r" t="t"/>
              <a:pathLst>
                <a:path extrusionOk="0" h="5199" w="5229">
                  <a:moveTo>
                    <a:pt x="0" y="1"/>
                  </a:moveTo>
                  <a:cubicBezTo>
                    <a:pt x="1642" y="4955"/>
                    <a:pt x="5228" y="5198"/>
                    <a:pt x="5228" y="5198"/>
                  </a:cubicBezTo>
                  <a:cubicBezTo>
                    <a:pt x="4195" y="1125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43"/>
            <p:cNvSpPr/>
            <p:nvPr/>
          </p:nvSpPr>
          <p:spPr>
            <a:xfrm>
              <a:off x="1371875" y="1652300"/>
              <a:ext cx="112475" cy="184675"/>
            </a:xfrm>
            <a:custGeom>
              <a:rect b="b" l="l" r="r" t="t"/>
              <a:pathLst>
                <a:path extrusionOk="0" h="7387" w="4499">
                  <a:moveTo>
                    <a:pt x="2341" y="0"/>
                  </a:moveTo>
                  <a:cubicBezTo>
                    <a:pt x="0" y="4681"/>
                    <a:pt x="2341" y="7386"/>
                    <a:pt x="2341" y="7386"/>
                  </a:cubicBezTo>
                  <a:cubicBezTo>
                    <a:pt x="4499" y="3769"/>
                    <a:pt x="2341" y="0"/>
                    <a:pt x="2341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43"/>
            <p:cNvSpPr/>
            <p:nvPr/>
          </p:nvSpPr>
          <p:spPr>
            <a:xfrm>
              <a:off x="1291325" y="1644700"/>
              <a:ext cx="130725" cy="130725"/>
            </a:xfrm>
            <a:custGeom>
              <a:rect b="b" l="l" r="r" t="t"/>
              <a:pathLst>
                <a:path extrusionOk="0" h="5229" w="5229">
                  <a:moveTo>
                    <a:pt x="5229" y="0"/>
                  </a:moveTo>
                  <a:lnTo>
                    <a:pt x="5229" y="0"/>
                  </a:lnTo>
                  <a:cubicBezTo>
                    <a:pt x="274" y="1672"/>
                    <a:pt x="0" y="5228"/>
                    <a:pt x="0" y="5228"/>
                  </a:cubicBezTo>
                  <a:cubicBezTo>
                    <a:pt x="4073" y="4225"/>
                    <a:pt x="5228" y="0"/>
                    <a:pt x="5229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43"/>
            <p:cNvSpPr/>
            <p:nvPr/>
          </p:nvSpPr>
          <p:spPr>
            <a:xfrm>
              <a:off x="1236600" y="1608050"/>
              <a:ext cx="184700" cy="50000"/>
            </a:xfrm>
            <a:custGeom>
              <a:rect b="b" l="l" r="r" t="t"/>
              <a:pathLst>
                <a:path extrusionOk="0" h="2000" w="7388">
                  <a:moveTo>
                    <a:pt x="3392" y="0"/>
                  </a:moveTo>
                  <a:cubicBezTo>
                    <a:pt x="1203" y="0"/>
                    <a:pt x="1" y="1041"/>
                    <a:pt x="1" y="1041"/>
                  </a:cubicBezTo>
                  <a:cubicBezTo>
                    <a:pt x="1197" y="1760"/>
                    <a:pt x="2416" y="2000"/>
                    <a:pt x="3510" y="2000"/>
                  </a:cubicBezTo>
                  <a:cubicBezTo>
                    <a:pt x="5698" y="2000"/>
                    <a:pt x="7387" y="1041"/>
                    <a:pt x="7387" y="1041"/>
                  </a:cubicBezTo>
                  <a:cubicBezTo>
                    <a:pt x="5827" y="260"/>
                    <a:pt x="4486" y="0"/>
                    <a:pt x="3392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43"/>
            <p:cNvSpPr/>
            <p:nvPr/>
          </p:nvSpPr>
          <p:spPr>
            <a:xfrm>
              <a:off x="1298175" y="1495000"/>
              <a:ext cx="129950" cy="130725"/>
            </a:xfrm>
            <a:custGeom>
              <a:rect b="b" l="l" r="r" t="t"/>
              <a:pathLst>
                <a:path extrusionOk="0" h="5229" w="5198">
                  <a:moveTo>
                    <a:pt x="0" y="0"/>
                  </a:moveTo>
                  <a:lnTo>
                    <a:pt x="0" y="0"/>
                  </a:lnTo>
                  <a:cubicBezTo>
                    <a:pt x="1003" y="4104"/>
                    <a:pt x="5198" y="5228"/>
                    <a:pt x="5198" y="5228"/>
                  </a:cubicBezTo>
                  <a:cubicBezTo>
                    <a:pt x="3556" y="27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43"/>
            <p:cNvSpPr/>
            <p:nvPr/>
          </p:nvSpPr>
          <p:spPr>
            <a:xfrm>
              <a:off x="1407575" y="1607450"/>
              <a:ext cx="55500" cy="55500"/>
            </a:xfrm>
            <a:custGeom>
              <a:rect b="b" l="l" r="r" t="t"/>
              <a:pathLst>
                <a:path extrusionOk="0" h="2220" w="2220">
                  <a:moveTo>
                    <a:pt x="1126" y="1"/>
                  </a:moveTo>
                  <a:cubicBezTo>
                    <a:pt x="487" y="1"/>
                    <a:pt x="1" y="487"/>
                    <a:pt x="1" y="1095"/>
                  </a:cubicBezTo>
                  <a:cubicBezTo>
                    <a:pt x="1" y="1733"/>
                    <a:pt x="487" y="2220"/>
                    <a:pt x="1126" y="2220"/>
                  </a:cubicBezTo>
                  <a:cubicBezTo>
                    <a:pt x="1734" y="2220"/>
                    <a:pt x="2220" y="1733"/>
                    <a:pt x="2220" y="1095"/>
                  </a:cubicBezTo>
                  <a:cubicBezTo>
                    <a:pt x="2220" y="487"/>
                    <a:pt x="1734" y="1"/>
                    <a:pt x="1126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43"/>
          <p:cNvSpPr/>
          <p:nvPr/>
        </p:nvSpPr>
        <p:spPr>
          <a:xfrm flipH="1">
            <a:off x="3992300" y="4285975"/>
            <a:ext cx="49425" cy="73750"/>
          </a:xfrm>
          <a:custGeom>
            <a:rect b="b" l="l" r="r" t="t"/>
            <a:pathLst>
              <a:path extrusionOk="0" h="2950" w="1977">
                <a:moveTo>
                  <a:pt x="1399" y="1"/>
                </a:moveTo>
                <a:lnTo>
                  <a:pt x="1" y="183"/>
                </a:lnTo>
                <a:lnTo>
                  <a:pt x="579" y="2949"/>
                </a:lnTo>
                <a:lnTo>
                  <a:pt x="1977" y="2767"/>
                </a:lnTo>
                <a:lnTo>
                  <a:pt x="1399" y="1"/>
                </a:lnTo>
                <a:close/>
              </a:path>
            </a:pathLst>
          </a:custGeom>
          <a:solidFill>
            <a:srgbClr val="8285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43"/>
          <p:cNvSpPr/>
          <p:nvPr/>
        </p:nvSpPr>
        <p:spPr>
          <a:xfrm flipH="1">
            <a:off x="6713800" y="1404225"/>
            <a:ext cx="50200" cy="86650"/>
          </a:xfrm>
          <a:custGeom>
            <a:rect b="b" l="l" r="r" t="t"/>
            <a:pathLst>
              <a:path extrusionOk="0" h="3466" w="2008">
                <a:moveTo>
                  <a:pt x="1186" y="1"/>
                </a:moveTo>
                <a:lnTo>
                  <a:pt x="1" y="396"/>
                </a:lnTo>
                <a:lnTo>
                  <a:pt x="822" y="3466"/>
                </a:lnTo>
                <a:lnTo>
                  <a:pt x="2007" y="3040"/>
                </a:lnTo>
                <a:lnTo>
                  <a:pt x="1186" y="1"/>
                </a:lnTo>
                <a:close/>
              </a:path>
            </a:pathLst>
          </a:custGeom>
          <a:solidFill>
            <a:srgbClr val="860D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43"/>
          <p:cNvSpPr/>
          <p:nvPr/>
        </p:nvSpPr>
        <p:spPr>
          <a:xfrm flipH="1">
            <a:off x="4973900" y="976300"/>
            <a:ext cx="49425" cy="73750"/>
          </a:xfrm>
          <a:custGeom>
            <a:rect b="b" l="l" r="r" t="t"/>
            <a:pathLst>
              <a:path extrusionOk="0" h="2950" w="1977">
                <a:moveTo>
                  <a:pt x="1399" y="1"/>
                </a:moveTo>
                <a:lnTo>
                  <a:pt x="1" y="183"/>
                </a:lnTo>
                <a:lnTo>
                  <a:pt x="579" y="2949"/>
                </a:lnTo>
                <a:lnTo>
                  <a:pt x="1977" y="2767"/>
                </a:lnTo>
                <a:lnTo>
                  <a:pt x="1399" y="1"/>
                </a:lnTo>
                <a:close/>
              </a:path>
            </a:pathLst>
          </a:custGeom>
          <a:solidFill>
            <a:srgbClr val="8285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4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44"/>
          <p:cNvSpPr txBox="1"/>
          <p:nvPr>
            <p:ph type="title"/>
          </p:nvPr>
        </p:nvSpPr>
        <p:spPr>
          <a:xfrm>
            <a:off x="974125" y="1616725"/>
            <a:ext cx="27837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900"/>
              <a:t>La historia</a:t>
            </a:r>
            <a:endParaRPr sz="3900"/>
          </a:p>
        </p:txBody>
      </p:sp>
      <p:sp>
        <p:nvSpPr>
          <p:cNvPr id="1546" name="Google Shape;1546;p44"/>
          <p:cNvSpPr txBox="1"/>
          <p:nvPr>
            <p:ph idx="2" type="title"/>
          </p:nvPr>
        </p:nvSpPr>
        <p:spPr>
          <a:xfrm>
            <a:off x="4925100" y="1736975"/>
            <a:ext cx="34989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600"/>
              <a:t>La Constitución</a:t>
            </a:r>
            <a:endParaRPr sz="3600"/>
          </a:p>
        </p:txBody>
      </p:sp>
      <p:sp>
        <p:nvSpPr>
          <p:cNvPr id="1547" name="Google Shape;1547;p44"/>
          <p:cNvSpPr txBox="1"/>
          <p:nvPr>
            <p:ph idx="1" type="subTitle"/>
          </p:nvPr>
        </p:nvSpPr>
        <p:spPr>
          <a:xfrm>
            <a:off x="5153725" y="2295877"/>
            <a:ext cx="2783700" cy="216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900"/>
              <a:t>Porque……..</a:t>
            </a:r>
            <a:endParaRPr/>
          </a:p>
        </p:txBody>
      </p:sp>
      <p:sp>
        <p:nvSpPr>
          <p:cNvPr id="1548" name="Google Shape;1548;p44"/>
          <p:cNvSpPr txBox="1"/>
          <p:nvPr>
            <p:ph idx="3" type="subTitle"/>
          </p:nvPr>
        </p:nvSpPr>
        <p:spPr>
          <a:xfrm>
            <a:off x="892025" y="2295877"/>
            <a:ext cx="2783700" cy="216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900"/>
              <a:t>Porque……..</a:t>
            </a:r>
            <a:endParaRPr b="1" sz="1900"/>
          </a:p>
        </p:txBody>
      </p:sp>
      <p:sp>
        <p:nvSpPr>
          <p:cNvPr id="1549" name="Google Shape;1549;p44"/>
          <p:cNvSpPr txBox="1"/>
          <p:nvPr>
            <p:ph idx="4" type="title"/>
          </p:nvPr>
        </p:nvSpPr>
        <p:spPr>
          <a:xfrm>
            <a:off x="720000" y="3616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¿Quién o qué determina el sistema político de un país?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45"/>
          <p:cNvSpPr txBox="1"/>
          <p:nvPr>
            <p:ph idx="1" type="body"/>
          </p:nvPr>
        </p:nvSpPr>
        <p:spPr>
          <a:xfrm>
            <a:off x="612200" y="1243850"/>
            <a:ext cx="4167300" cy="19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rPr lang="en" sz="2000"/>
              <a:t>Es la </a:t>
            </a:r>
            <a:r>
              <a:rPr b="1" lang="en" sz="2000"/>
              <a:t>estructura</a:t>
            </a:r>
            <a:r>
              <a:rPr lang="en" sz="2000"/>
              <a:t> que establece el </a:t>
            </a:r>
            <a:r>
              <a:rPr b="1" lang="en" sz="2000"/>
              <a:t>funcionamiento del Estado</a:t>
            </a:r>
            <a:r>
              <a:rPr lang="en" sz="2000"/>
              <a:t>, su organización política y los derechos y deberes de sus habitantes. Es la base de todas las demás leyes y </a:t>
            </a:r>
            <a:r>
              <a:rPr lang="en" sz="2000" u="sng"/>
              <a:t>ninguna ley, organismo o persona debe pasar a llevar lo dispuesto en ella.</a:t>
            </a:r>
            <a:endParaRPr sz="2000" u="sng"/>
          </a:p>
        </p:txBody>
      </p:sp>
      <p:sp>
        <p:nvSpPr>
          <p:cNvPr id="1555" name="Google Shape;1555;p45"/>
          <p:cNvSpPr txBox="1"/>
          <p:nvPr>
            <p:ph type="title"/>
          </p:nvPr>
        </p:nvSpPr>
        <p:spPr>
          <a:xfrm>
            <a:off x="165100" y="1761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¿Qué es la Constitución política?</a:t>
            </a:r>
            <a:endParaRPr/>
          </a:p>
        </p:txBody>
      </p:sp>
      <p:pic>
        <p:nvPicPr>
          <p:cNvPr id="1556" name="Google Shape;155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7550" y="748850"/>
            <a:ext cx="2843226" cy="42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46"/>
          <p:cNvSpPr txBox="1"/>
          <p:nvPr>
            <p:ph idx="1" type="body"/>
          </p:nvPr>
        </p:nvSpPr>
        <p:spPr>
          <a:xfrm>
            <a:off x="610550" y="701825"/>
            <a:ext cx="7704000" cy="19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rPr lang="en" sz="1600"/>
              <a:t>Nuestra Constitución señala que Chile se organiza como una </a:t>
            </a:r>
            <a:r>
              <a:rPr b="1" lang="en" sz="1600"/>
              <a:t>República Democrática. </a:t>
            </a:r>
            <a:endParaRPr b="1" sz="1600"/>
          </a:p>
          <a:p>
            <a:pPr indent="0" lvl="0" marL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600"/>
          </a:p>
          <a:p>
            <a:pPr indent="0" lvl="0" marL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rPr b="1" lang="en" sz="1600"/>
              <a:t>¿Qué significa esto?</a:t>
            </a:r>
            <a:endParaRPr b="1" sz="1600"/>
          </a:p>
          <a:p>
            <a:pPr indent="0" lvl="0" marL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600"/>
          </a:p>
          <a:p>
            <a:pPr indent="-330200" lvl="0" marL="45720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El poder (la soberanía)</a:t>
            </a:r>
            <a:r>
              <a:rPr lang="en" sz="1600"/>
              <a:t> pertenece al </a:t>
            </a:r>
            <a:r>
              <a:rPr b="1" lang="en" sz="1600"/>
              <a:t>pueblo. </a:t>
            </a:r>
            <a:endParaRPr b="1" sz="1600"/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El poder es ejercido a través de </a:t>
            </a:r>
            <a:r>
              <a:rPr b="1" lang="en" sz="1600"/>
              <a:t>autoridades políticas que representan al pueblo</a:t>
            </a:r>
            <a:r>
              <a:rPr lang="en" sz="1600"/>
              <a:t> (los ciudadanos). </a:t>
            </a:r>
            <a:endParaRPr sz="1600"/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Estas autoridades son </a:t>
            </a:r>
            <a:r>
              <a:rPr b="1" lang="en" sz="1600"/>
              <a:t>elegidas periódicamente (cada cierto tiempo</a:t>
            </a:r>
            <a:r>
              <a:rPr lang="en" sz="1600"/>
              <a:t>) por el pueblo a través del </a:t>
            </a:r>
            <a:r>
              <a:rPr b="1" lang="en" sz="1600"/>
              <a:t>voto democrático.</a:t>
            </a:r>
            <a:endParaRPr b="1" sz="1600"/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El poder </a:t>
            </a:r>
            <a:r>
              <a:rPr lang="en" sz="1600"/>
              <a:t> está dividido en </a:t>
            </a:r>
            <a:r>
              <a:rPr b="1" lang="en" sz="1600"/>
              <a:t>tres</a:t>
            </a:r>
            <a:r>
              <a:rPr lang="en" sz="1600"/>
              <a:t>, los cuales representan cada una de las áreas de funcionamiento del </a:t>
            </a:r>
            <a:r>
              <a:rPr b="1" lang="en" sz="1600"/>
              <a:t>Estado: </a:t>
            </a:r>
            <a:r>
              <a:rPr lang="en" sz="1600"/>
              <a:t>poder Legislativo, poder Ejecutivo y poder Judicial.</a:t>
            </a:r>
            <a:endParaRPr sz="1600"/>
          </a:p>
        </p:txBody>
      </p:sp>
      <p:sp>
        <p:nvSpPr>
          <p:cNvPr id="1562" name="Google Shape;1562;p46"/>
          <p:cNvSpPr txBox="1"/>
          <p:nvPr>
            <p:ph type="title"/>
          </p:nvPr>
        </p:nvSpPr>
        <p:spPr>
          <a:xfrm>
            <a:off x="378025" y="1291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2600"/>
              <a:t>Principios que establece la Constitución Política</a:t>
            </a:r>
            <a:endParaRPr sz="2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29"/>
          <p:cNvSpPr txBox="1"/>
          <p:nvPr>
            <p:ph type="title"/>
          </p:nvPr>
        </p:nvSpPr>
        <p:spPr>
          <a:xfrm>
            <a:off x="300950" y="1173150"/>
            <a:ext cx="7095600" cy="20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4200"/>
              <a:t>Unidad 1: La Constitución y la organización política de Chile</a:t>
            </a:r>
            <a:endParaRPr sz="4200"/>
          </a:p>
        </p:txBody>
      </p:sp>
      <p:sp>
        <p:nvSpPr>
          <p:cNvPr id="1266" name="Google Shape;1266;p29"/>
          <p:cNvSpPr txBox="1"/>
          <p:nvPr>
            <p:ph idx="1" type="subTitle"/>
          </p:nvPr>
        </p:nvSpPr>
        <p:spPr>
          <a:xfrm>
            <a:off x="1049300" y="2914775"/>
            <a:ext cx="6050400" cy="11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2300"/>
              <a:t>Objetivo: </a:t>
            </a:r>
            <a:r>
              <a:rPr lang="en" sz="2300"/>
              <a:t>Reconocer aspectos fundamentales de la organización política de Chile.</a:t>
            </a:r>
            <a:endParaRPr sz="2300"/>
          </a:p>
        </p:txBody>
      </p:sp>
      <p:sp>
        <p:nvSpPr>
          <p:cNvPr id="1267" name="Google Shape;1267;p29"/>
          <p:cNvSpPr/>
          <p:nvPr/>
        </p:nvSpPr>
        <p:spPr>
          <a:xfrm>
            <a:off x="7724518" y="751475"/>
            <a:ext cx="1412515" cy="1392152"/>
          </a:xfrm>
          <a:custGeom>
            <a:rect b="b" l="l" r="r" t="t"/>
            <a:pathLst>
              <a:path extrusionOk="0" h="46693" w="47376">
                <a:moveTo>
                  <a:pt x="35191" y="0"/>
                </a:moveTo>
                <a:lnTo>
                  <a:pt x="21695" y="11783"/>
                </a:lnTo>
                <a:lnTo>
                  <a:pt x="5909" y="3287"/>
                </a:lnTo>
                <a:lnTo>
                  <a:pt x="5909" y="3287"/>
                </a:lnTo>
                <a:lnTo>
                  <a:pt x="12954" y="19772"/>
                </a:lnTo>
                <a:lnTo>
                  <a:pt x="1" y="32148"/>
                </a:lnTo>
                <a:lnTo>
                  <a:pt x="17849" y="30557"/>
                </a:lnTo>
                <a:lnTo>
                  <a:pt x="25628" y="46693"/>
                </a:lnTo>
                <a:lnTo>
                  <a:pt x="29614" y="29229"/>
                </a:lnTo>
                <a:lnTo>
                  <a:pt x="47375" y="26817"/>
                </a:lnTo>
                <a:lnTo>
                  <a:pt x="31992" y="17621"/>
                </a:lnTo>
                <a:lnTo>
                  <a:pt x="35191" y="0"/>
                </a:lnTo>
                <a:close/>
              </a:path>
            </a:pathLst>
          </a:custGeom>
          <a:solidFill>
            <a:srgbClr val="DC2D1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p29"/>
          <p:cNvSpPr/>
          <p:nvPr/>
        </p:nvSpPr>
        <p:spPr>
          <a:xfrm>
            <a:off x="7396550" y="2056509"/>
            <a:ext cx="1064843" cy="1030466"/>
          </a:xfrm>
          <a:custGeom>
            <a:rect b="b" l="l" r="r" t="t"/>
            <a:pathLst>
              <a:path extrusionOk="0" h="34562" w="35715">
                <a:moveTo>
                  <a:pt x="17167" y="1"/>
                </a:moveTo>
                <a:lnTo>
                  <a:pt x="13409" y="12919"/>
                </a:lnTo>
                <a:lnTo>
                  <a:pt x="1" y="13933"/>
                </a:lnTo>
                <a:lnTo>
                  <a:pt x="11119" y="21503"/>
                </a:lnTo>
                <a:lnTo>
                  <a:pt x="7937" y="34561"/>
                </a:lnTo>
                <a:lnTo>
                  <a:pt x="7937" y="34561"/>
                </a:lnTo>
                <a:lnTo>
                  <a:pt x="18566" y="26327"/>
                </a:lnTo>
                <a:lnTo>
                  <a:pt x="30016" y="33390"/>
                </a:lnTo>
                <a:lnTo>
                  <a:pt x="25471" y="20733"/>
                </a:lnTo>
                <a:lnTo>
                  <a:pt x="35715" y="12028"/>
                </a:lnTo>
                <a:lnTo>
                  <a:pt x="22272" y="12447"/>
                </a:lnTo>
                <a:lnTo>
                  <a:pt x="17167" y="1"/>
                </a:lnTo>
                <a:close/>
              </a:path>
            </a:pathLst>
          </a:custGeom>
          <a:solidFill>
            <a:srgbClr val="384B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p29"/>
          <p:cNvSpPr/>
          <p:nvPr/>
        </p:nvSpPr>
        <p:spPr>
          <a:xfrm>
            <a:off x="7724528" y="3335275"/>
            <a:ext cx="914754" cy="950711"/>
          </a:xfrm>
          <a:custGeom>
            <a:rect b="b" l="l" r="r" t="t"/>
            <a:pathLst>
              <a:path extrusionOk="0" h="31887" w="30681">
                <a:moveTo>
                  <a:pt x="12168" y="0"/>
                </a:moveTo>
                <a:lnTo>
                  <a:pt x="11451" y="11957"/>
                </a:lnTo>
                <a:lnTo>
                  <a:pt x="1" y="15524"/>
                </a:lnTo>
                <a:lnTo>
                  <a:pt x="11171" y="19876"/>
                </a:lnTo>
                <a:lnTo>
                  <a:pt x="11014" y="31886"/>
                </a:lnTo>
                <a:lnTo>
                  <a:pt x="18618" y="22604"/>
                </a:lnTo>
                <a:lnTo>
                  <a:pt x="29981" y="26467"/>
                </a:lnTo>
                <a:lnTo>
                  <a:pt x="29981" y="26467"/>
                </a:lnTo>
                <a:lnTo>
                  <a:pt x="23495" y="16363"/>
                </a:lnTo>
                <a:lnTo>
                  <a:pt x="30680" y="6748"/>
                </a:lnTo>
                <a:lnTo>
                  <a:pt x="19073" y="9790"/>
                </a:lnTo>
                <a:lnTo>
                  <a:pt x="121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70" name="Google Shape;1270;p29"/>
          <p:cNvGrpSpPr/>
          <p:nvPr/>
        </p:nvGrpSpPr>
        <p:grpSpPr>
          <a:xfrm flipH="1">
            <a:off x="1127975" y="272750"/>
            <a:ext cx="395950" cy="396700"/>
            <a:chOff x="1236600" y="1440275"/>
            <a:chExt cx="395950" cy="396700"/>
          </a:xfrm>
        </p:grpSpPr>
        <p:sp>
          <p:nvSpPr>
            <p:cNvPr id="1271" name="Google Shape;1271;p29"/>
            <p:cNvSpPr/>
            <p:nvPr/>
          </p:nvSpPr>
          <p:spPr>
            <a:xfrm>
              <a:off x="1384800" y="1440275"/>
              <a:ext cx="113250" cy="184675"/>
            </a:xfrm>
            <a:custGeom>
              <a:rect b="b" l="l" r="r" t="t"/>
              <a:pathLst>
                <a:path extrusionOk="0" h="7387" w="4530">
                  <a:moveTo>
                    <a:pt x="2189" y="1"/>
                  </a:moveTo>
                  <a:cubicBezTo>
                    <a:pt x="0" y="3618"/>
                    <a:pt x="2189" y="7387"/>
                    <a:pt x="2189" y="7387"/>
                  </a:cubicBezTo>
                  <a:cubicBezTo>
                    <a:pt x="4529" y="2706"/>
                    <a:pt x="2189" y="1"/>
                    <a:pt x="2189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9"/>
            <p:cNvSpPr/>
            <p:nvPr/>
          </p:nvSpPr>
          <p:spPr>
            <a:xfrm>
              <a:off x="1447100" y="1501825"/>
              <a:ext cx="130725" cy="130725"/>
            </a:xfrm>
            <a:custGeom>
              <a:rect b="b" l="l" r="r" t="t"/>
              <a:pathLst>
                <a:path extrusionOk="0" h="5229" w="5229">
                  <a:moveTo>
                    <a:pt x="5229" y="1"/>
                  </a:moveTo>
                  <a:lnTo>
                    <a:pt x="5229" y="1"/>
                  </a:lnTo>
                  <a:cubicBezTo>
                    <a:pt x="1156" y="1004"/>
                    <a:pt x="1" y="5229"/>
                    <a:pt x="1" y="5229"/>
                  </a:cubicBezTo>
                  <a:cubicBezTo>
                    <a:pt x="4985" y="3557"/>
                    <a:pt x="5229" y="1"/>
                    <a:pt x="5229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9"/>
            <p:cNvSpPr/>
            <p:nvPr/>
          </p:nvSpPr>
          <p:spPr>
            <a:xfrm>
              <a:off x="1447850" y="1619200"/>
              <a:ext cx="184700" cy="50000"/>
            </a:xfrm>
            <a:custGeom>
              <a:rect b="b" l="l" r="r" t="t"/>
              <a:pathLst>
                <a:path extrusionOk="0" h="2000" w="7388">
                  <a:moveTo>
                    <a:pt x="3878" y="0"/>
                  </a:moveTo>
                  <a:cubicBezTo>
                    <a:pt x="1690" y="0"/>
                    <a:pt x="1" y="959"/>
                    <a:pt x="1" y="959"/>
                  </a:cubicBezTo>
                  <a:cubicBezTo>
                    <a:pt x="1561" y="1740"/>
                    <a:pt x="2902" y="2000"/>
                    <a:pt x="3996" y="2000"/>
                  </a:cubicBezTo>
                  <a:cubicBezTo>
                    <a:pt x="6185" y="2000"/>
                    <a:pt x="7387" y="959"/>
                    <a:pt x="7387" y="959"/>
                  </a:cubicBezTo>
                  <a:cubicBezTo>
                    <a:pt x="6192" y="240"/>
                    <a:pt x="4972" y="0"/>
                    <a:pt x="3878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9"/>
            <p:cNvSpPr/>
            <p:nvPr/>
          </p:nvSpPr>
          <p:spPr>
            <a:xfrm>
              <a:off x="1441025" y="1651525"/>
              <a:ext cx="130725" cy="129975"/>
            </a:xfrm>
            <a:custGeom>
              <a:rect b="b" l="l" r="r" t="t"/>
              <a:pathLst>
                <a:path extrusionOk="0" h="5199" w="5229">
                  <a:moveTo>
                    <a:pt x="0" y="1"/>
                  </a:moveTo>
                  <a:cubicBezTo>
                    <a:pt x="1642" y="4955"/>
                    <a:pt x="5228" y="5198"/>
                    <a:pt x="5228" y="5198"/>
                  </a:cubicBezTo>
                  <a:cubicBezTo>
                    <a:pt x="4195" y="1125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9"/>
            <p:cNvSpPr/>
            <p:nvPr/>
          </p:nvSpPr>
          <p:spPr>
            <a:xfrm>
              <a:off x="1371875" y="1652300"/>
              <a:ext cx="112475" cy="184675"/>
            </a:xfrm>
            <a:custGeom>
              <a:rect b="b" l="l" r="r" t="t"/>
              <a:pathLst>
                <a:path extrusionOk="0" h="7387" w="4499">
                  <a:moveTo>
                    <a:pt x="2341" y="0"/>
                  </a:moveTo>
                  <a:cubicBezTo>
                    <a:pt x="0" y="4681"/>
                    <a:pt x="2341" y="7386"/>
                    <a:pt x="2341" y="7386"/>
                  </a:cubicBezTo>
                  <a:cubicBezTo>
                    <a:pt x="4499" y="3769"/>
                    <a:pt x="2341" y="0"/>
                    <a:pt x="2341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9"/>
            <p:cNvSpPr/>
            <p:nvPr/>
          </p:nvSpPr>
          <p:spPr>
            <a:xfrm>
              <a:off x="1291325" y="1644700"/>
              <a:ext cx="130725" cy="130725"/>
            </a:xfrm>
            <a:custGeom>
              <a:rect b="b" l="l" r="r" t="t"/>
              <a:pathLst>
                <a:path extrusionOk="0" h="5229" w="5229">
                  <a:moveTo>
                    <a:pt x="5229" y="0"/>
                  </a:moveTo>
                  <a:lnTo>
                    <a:pt x="5229" y="0"/>
                  </a:lnTo>
                  <a:cubicBezTo>
                    <a:pt x="274" y="1672"/>
                    <a:pt x="0" y="5228"/>
                    <a:pt x="0" y="5228"/>
                  </a:cubicBezTo>
                  <a:cubicBezTo>
                    <a:pt x="4073" y="4225"/>
                    <a:pt x="5228" y="0"/>
                    <a:pt x="5229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9"/>
            <p:cNvSpPr/>
            <p:nvPr/>
          </p:nvSpPr>
          <p:spPr>
            <a:xfrm>
              <a:off x="1236600" y="1608050"/>
              <a:ext cx="184700" cy="50000"/>
            </a:xfrm>
            <a:custGeom>
              <a:rect b="b" l="l" r="r" t="t"/>
              <a:pathLst>
                <a:path extrusionOk="0" h="2000" w="7388">
                  <a:moveTo>
                    <a:pt x="3392" y="0"/>
                  </a:moveTo>
                  <a:cubicBezTo>
                    <a:pt x="1203" y="0"/>
                    <a:pt x="1" y="1041"/>
                    <a:pt x="1" y="1041"/>
                  </a:cubicBezTo>
                  <a:cubicBezTo>
                    <a:pt x="1197" y="1760"/>
                    <a:pt x="2416" y="2000"/>
                    <a:pt x="3510" y="2000"/>
                  </a:cubicBezTo>
                  <a:cubicBezTo>
                    <a:pt x="5698" y="2000"/>
                    <a:pt x="7387" y="1041"/>
                    <a:pt x="7387" y="1041"/>
                  </a:cubicBezTo>
                  <a:cubicBezTo>
                    <a:pt x="5827" y="260"/>
                    <a:pt x="4486" y="0"/>
                    <a:pt x="3392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9"/>
            <p:cNvSpPr/>
            <p:nvPr/>
          </p:nvSpPr>
          <p:spPr>
            <a:xfrm>
              <a:off x="1298175" y="1495000"/>
              <a:ext cx="129950" cy="130725"/>
            </a:xfrm>
            <a:custGeom>
              <a:rect b="b" l="l" r="r" t="t"/>
              <a:pathLst>
                <a:path extrusionOk="0" h="5229" w="5198">
                  <a:moveTo>
                    <a:pt x="0" y="0"/>
                  </a:moveTo>
                  <a:lnTo>
                    <a:pt x="0" y="0"/>
                  </a:lnTo>
                  <a:cubicBezTo>
                    <a:pt x="1003" y="4104"/>
                    <a:pt x="5198" y="5228"/>
                    <a:pt x="5198" y="5228"/>
                  </a:cubicBezTo>
                  <a:cubicBezTo>
                    <a:pt x="3556" y="27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9"/>
            <p:cNvSpPr/>
            <p:nvPr/>
          </p:nvSpPr>
          <p:spPr>
            <a:xfrm>
              <a:off x="1407575" y="1607450"/>
              <a:ext cx="55500" cy="55500"/>
            </a:xfrm>
            <a:custGeom>
              <a:rect b="b" l="l" r="r" t="t"/>
              <a:pathLst>
                <a:path extrusionOk="0" h="2220" w="2220">
                  <a:moveTo>
                    <a:pt x="1126" y="1"/>
                  </a:moveTo>
                  <a:cubicBezTo>
                    <a:pt x="487" y="1"/>
                    <a:pt x="1" y="487"/>
                    <a:pt x="1" y="1095"/>
                  </a:cubicBezTo>
                  <a:cubicBezTo>
                    <a:pt x="1" y="1733"/>
                    <a:pt x="487" y="2220"/>
                    <a:pt x="1126" y="2220"/>
                  </a:cubicBezTo>
                  <a:cubicBezTo>
                    <a:pt x="1734" y="2220"/>
                    <a:pt x="2220" y="1733"/>
                    <a:pt x="2220" y="1095"/>
                  </a:cubicBezTo>
                  <a:cubicBezTo>
                    <a:pt x="2220" y="487"/>
                    <a:pt x="1734" y="1"/>
                    <a:pt x="1126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0" name="Google Shape;1280;p29"/>
          <p:cNvSpPr/>
          <p:nvPr/>
        </p:nvSpPr>
        <p:spPr>
          <a:xfrm flipH="1">
            <a:off x="3992300" y="4285975"/>
            <a:ext cx="49425" cy="73750"/>
          </a:xfrm>
          <a:custGeom>
            <a:rect b="b" l="l" r="r" t="t"/>
            <a:pathLst>
              <a:path extrusionOk="0" h="2950" w="1977">
                <a:moveTo>
                  <a:pt x="1399" y="1"/>
                </a:moveTo>
                <a:lnTo>
                  <a:pt x="1" y="183"/>
                </a:lnTo>
                <a:lnTo>
                  <a:pt x="579" y="2949"/>
                </a:lnTo>
                <a:lnTo>
                  <a:pt x="1977" y="2767"/>
                </a:lnTo>
                <a:lnTo>
                  <a:pt x="1399" y="1"/>
                </a:lnTo>
                <a:close/>
              </a:path>
            </a:pathLst>
          </a:custGeom>
          <a:solidFill>
            <a:srgbClr val="8285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29"/>
          <p:cNvSpPr/>
          <p:nvPr/>
        </p:nvSpPr>
        <p:spPr>
          <a:xfrm flipH="1">
            <a:off x="6713800" y="1404225"/>
            <a:ext cx="50200" cy="86650"/>
          </a:xfrm>
          <a:custGeom>
            <a:rect b="b" l="l" r="r" t="t"/>
            <a:pathLst>
              <a:path extrusionOk="0" h="3466" w="2008">
                <a:moveTo>
                  <a:pt x="1186" y="1"/>
                </a:moveTo>
                <a:lnTo>
                  <a:pt x="1" y="396"/>
                </a:lnTo>
                <a:lnTo>
                  <a:pt x="822" y="3466"/>
                </a:lnTo>
                <a:lnTo>
                  <a:pt x="2007" y="3040"/>
                </a:lnTo>
                <a:lnTo>
                  <a:pt x="1186" y="1"/>
                </a:lnTo>
                <a:close/>
              </a:path>
            </a:pathLst>
          </a:custGeom>
          <a:solidFill>
            <a:srgbClr val="860D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29"/>
          <p:cNvSpPr/>
          <p:nvPr/>
        </p:nvSpPr>
        <p:spPr>
          <a:xfrm flipH="1">
            <a:off x="4973900" y="976300"/>
            <a:ext cx="49425" cy="73750"/>
          </a:xfrm>
          <a:custGeom>
            <a:rect b="b" l="l" r="r" t="t"/>
            <a:pathLst>
              <a:path extrusionOk="0" h="2950" w="1977">
                <a:moveTo>
                  <a:pt x="1399" y="1"/>
                </a:moveTo>
                <a:lnTo>
                  <a:pt x="1" y="183"/>
                </a:lnTo>
                <a:lnTo>
                  <a:pt x="579" y="2949"/>
                </a:lnTo>
                <a:lnTo>
                  <a:pt x="1977" y="2767"/>
                </a:lnTo>
                <a:lnTo>
                  <a:pt x="1399" y="1"/>
                </a:lnTo>
                <a:close/>
              </a:path>
            </a:pathLst>
          </a:custGeom>
          <a:solidFill>
            <a:srgbClr val="8285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6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47"/>
          <p:cNvSpPr txBox="1"/>
          <p:nvPr>
            <p:ph type="title"/>
          </p:nvPr>
        </p:nvSpPr>
        <p:spPr>
          <a:xfrm>
            <a:off x="941400" y="189100"/>
            <a:ext cx="7261200" cy="7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La Constitución a través de la Historia</a:t>
            </a:r>
            <a:endParaRPr/>
          </a:p>
        </p:txBody>
      </p:sp>
      <p:sp>
        <p:nvSpPr>
          <p:cNvPr id="1568" name="Google Shape;1568;p47"/>
          <p:cNvSpPr/>
          <p:nvPr/>
        </p:nvSpPr>
        <p:spPr>
          <a:xfrm>
            <a:off x="427050" y="1778375"/>
            <a:ext cx="8289900" cy="437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69" name="Google Shape;1569;p47"/>
          <p:cNvSpPr/>
          <p:nvPr/>
        </p:nvSpPr>
        <p:spPr>
          <a:xfrm>
            <a:off x="205175" y="1437875"/>
            <a:ext cx="845700" cy="340500"/>
          </a:xfrm>
          <a:prstGeom prst="roundRect">
            <a:avLst>
              <a:gd fmla="val 16667" name="adj"/>
            </a:avLst>
          </a:prstGeom>
          <a:solidFill>
            <a:srgbClr val="9294E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1810</a:t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70" name="Google Shape;1570;p47"/>
          <p:cNvSpPr/>
          <p:nvPr/>
        </p:nvSpPr>
        <p:spPr>
          <a:xfrm>
            <a:off x="0" y="2326350"/>
            <a:ext cx="1614300" cy="6429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Proceso de Independencia</a:t>
            </a:r>
            <a:endParaRPr b="0" i="0" sz="14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71" name="Google Shape;1571;p47"/>
          <p:cNvSpPr/>
          <p:nvPr/>
        </p:nvSpPr>
        <p:spPr>
          <a:xfrm>
            <a:off x="2067500" y="1437875"/>
            <a:ext cx="1614300" cy="340500"/>
          </a:xfrm>
          <a:prstGeom prst="roundRect">
            <a:avLst>
              <a:gd fmla="val 16667" name="adj"/>
            </a:avLst>
          </a:prstGeom>
          <a:solidFill>
            <a:srgbClr val="9294E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1811-1814</a:t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72" name="Google Shape;1572;p47"/>
          <p:cNvSpPr/>
          <p:nvPr/>
        </p:nvSpPr>
        <p:spPr>
          <a:xfrm>
            <a:off x="1985450" y="2326350"/>
            <a:ext cx="1776300" cy="6429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Reglamentos Constitucionales</a:t>
            </a:r>
            <a:endParaRPr b="0" i="0" sz="14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73" name="Google Shape;1573;p47"/>
          <p:cNvSpPr/>
          <p:nvPr/>
        </p:nvSpPr>
        <p:spPr>
          <a:xfrm>
            <a:off x="5161000" y="1437875"/>
            <a:ext cx="845700" cy="340500"/>
          </a:xfrm>
          <a:prstGeom prst="roundRect">
            <a:avLst>
              <a:gd fmla="val 16667" name="adj"/>
            </a:avLst>
          </a:prstGeom>
          <a:solidFill>
            <a:srgbClr val="9294E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1818</a:t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74" name="Google Shape;1574;p47"/>
          <p:cNvSpPr/>
          <p:nvPr/>
        </p:nvSpPr>
        <p:spPr>
          <a:xfrm>
            <a:off x="4695700" y="2326350"/>
            <a:ext cx="1776300" cy="9021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Proyecto de Constitución provisoria para el Estado de Chile</a:t>
            </a:r>
            <a:endParaRPr b="0" i="0" sz="14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75" name="Google Shape;1575;p47"/>
          <p:cNvSpPr/>
          <p:nvPr/>
        </p:nvSpPr>
        <p:spPr>
          <a:xfrm>
            <a:off x="7585075" y="1437875"/>
            <a:ext cx="845700" cy="340500"/>
          </a:xfrm>
          <a:prstGeom prst="roundRect">
            <a:avLst>
              <a:gd fmla="val 16667" name="adj"/>
            </a:avLst>
          </a:prstGeom>
          <a:solidFill>
            <a:srgbClr val="9294E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1822</a:t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76" name="Google Shape;1576;p47"/>
          <p:cNvSpPr/>
          <p:nvPr/>
        </p:nvSpPr>
        <p:spPr>
          <a:xfrm>
            <a:off x="7119775" y="2326350"/>
            <a:ext cx="1776300" cy="9021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Constitución política del Estado de Chile</a:t>
            </a:r>
            <a:endParaRPr b="0" i="0" sz="14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0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p48"/>
          <p:cNvSpPr txBox="1"/>
          <p:nvPr>
            <p:ph type="title"/>
          </p:nvPr>
        </p:nvSpPr>
        <p:spPr>
          <a:xfrm>
            <a:off x="941400" y="189100"/>
            <a:ext cx="7261200" cy="7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La Constitución a través de la Historia</a:t>
            </a:r>
            <a:endParaRPr/>
          </a:p>
        </p:txBody>
      </p:sp>
      <p:sp>
        <p:nvSpPr>
          <p:cNvPr id="1582" name="Google Shape;1582;p48"/>
          <p:cNvSpPr/>
          <p:nvPr/>
        </p:nvSpPr>
        <p:spPr>
          <a:xfrm>
            <a:off x="427050" y="1778375"/>
            <a:ext cx="8289900" cy="437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83" name="Google Shape;1583;p48"/>
          <p:cNvSpPr/>
          <p:nvPr/>
        </p:nvSpPr>
        <p:spPr>
          <a:xfrm>
            <a:off x="205175" y="1437875"/>
            <a:ext cx="845700" cy="340500"/>
          </a:xfrm>
          <a:prstGeom prst="roundRect">
            <a:avLst>
              <a:gd fmla="val 16667" name="adj"/>
            </a:avLst>
          </a:prstGeom>
          <a:solidFill>
            <a:srgbClr val="9294E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1823</a:t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84" name="Google Shape;1584;p48"/>
          <p:cNvSpPr/>
          <p:nvPr/>
        </p:nvSpPr>
        <p:spPr>
          <a:xfrm>
            <a:off x="0" y="2326350"/>
            <a:ext cx="1614300" cy="6429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Constitución “moralista”</a:t>
            </a:r>
            <a:endParaRPr b="0" i="0" sz="14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85" name="Google Shape;1585;p48"/>
          <p:cNvSpPr/>
          <p:nvPr/>
        </p:nvSpPr>
        <p:spPr>
          <a:xfrm>
            <a:off x="3380738" y="1437875"/>
            <a:ext cx="845700" cy="340500"/>
          </a:xfrm>
          <a:prstGeom prst="roundRect">
            <a:avLst>
              <a:gd fmla="val 16667" name="adj"/>
            </a:avLst>
          </a:prstGeom>
          <a:solidFill>
            <a:srgbClr val="9294E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1828</a:t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86" name="Google Shape;1586;p48"/>
          <p:cNvSpPr/>
          <p:nvPr/>
        </p:nvSpPr>
        <p:spPr>
          <a:xfrm>
            <a:off x="2860725" y="2326350"/>
            <a:ext cx="1776300" cy="9021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Constitución Política de la República de Chile</a:t>
            </a:r>
            <a:endParaRPr b="0" i="0" sz="14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87" name="Google Shape;1587;p48"/>
          <p:cNvSpPr/>
          <p:nvPr/>
        </p:nvSpPr>
        <p:spPr>
          <a:xfrm>
            <a:off x="6761500" y="1437875"/>
            <a:ext cx="845700" cy="340500"/>
          </a:xfrm>
          <a:prstGeom prst="roundRect">
            <a:avLst>
              <a:gd fmla="val 16667" name="adj"/>
            </a:avLst>
          </a:prstGeom>
          <a:solidFill>
            <a:srgbClr val="9294E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1833</a:t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88" name="Google Shape;1588;p48"/>
          <p:cNvSpPr/>
          <p:nvPr/>
        </p:nvSpPr>
        <p:spPr>
          <a:xfrm>
            <a:off x="6296200" y="2326350"/>
            <a:ext cx="1776300" cy="9021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Constitución “conservadora”</a:t>
            </a:r>
            <a:endParaRPr b="0" i="0" sz="14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2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49"/>
          <p:cNvSpPr txBox="1"/>
          <p:nvPr>
            <p:ph type="title"/>
          </p:nvPr>
        </p:nvSpPr>
        <p:spPr>
          <a:xfrm>
            <a:off x="941400" y="189100"/>
            <a:ext cx="7261200" cy="7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La Constitución a través de la Historia</a:t>
            </a:r>
            <a:endParaRPr/>
          </a:p>
        </p:txBody>
      </p:sp>
      <p:sp>
        <p:nvSpPr>
          <p:cNvPr id="1594" name="Google Shape;1594;p49"/>
          <p:cNvSpPr/>
          <p:nvPr/>
        </p:nvSpPr>
        <p:spPr>
          <a:xfrm>
            <a:off x="427050" y="1778375"/>
            <a:ext cx="8289900" cy="437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95" name="Google Shape;1595;p49"/>
          <p:cNvSpPr/>
          <p:nvPr/>
        </p:nvSpPr>
        <p:spPr>
          <a:xfrm>
            <a:off x="205175" y="1437875"/>
            <a:ext cx="1846800" cy="340500"/>
          </a:xfrm>
          <a:prstGeom prst="roundRect">
            <a:avLst>
              <a:gd fmla="val 16667" name="adj"/>
            </a:avLst>
          </a:prstGeom>
          <a:solidFill>
            <a:srgbClr val="9294E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1890-1925</a:t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96" name="Google Shape;1596;p49"/>
          <p:cNvSpPr/>
          <p:nvPr/>
        </p:nvSpPr>
        <p:spPr>
          <a:xfrm>
            <a:off x="205175" y="2326350"/>
            <a:ext cx="1614300" cy="6429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Movimiento obrero </a:t>
            </a:r>
            <a:endParaRPr b="0" i="0" sz="14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97" name="Google Shape;1597;p49"/>
          <p:cNvSpPr/>
          <p:nvPr/>
        </p:nvSpPr>
        <p:spPr>
          <a:xfrm>
            <a:off x="2368475" y="1437875"/>
            <a:ext cx="845700" cy="340500"/>
          </a:xfrm>
          <a:prstGeom prst="roundRect">
            <a:avLst>
              <a:gd fmla="val 16667" name="adj"/>
            </a:avLst>
          </a:prstGeom>
          <a:solidFill>
            <a:srgbClr val="9294E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 1925</a:t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98" name="Google Shape;1598;p49"/>
          <p:cNvSpPr/>
          <p:nvPr/>
        </p:nvSpPr>
        <p:spPr>
          <a:xfrm>
            <a:off x="2051975" y="2271625"/>
            <a:ext cx="1776300" cy="12714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Constitución Política de la República de Chile</a:t>
            </a:r>
            <a:endParaRPr b="0" i="0" sz="14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Carácter presidencialista</a:t>
            </a:r>
            <a:endParaRPr b="0" i="0" sz="14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99" name="Google Shape;1599;p49"/>
          <p:cNvSpPr/>
          <p:nvPr/>
        </p:nvSpPr>
        <p:spPr>
          <a:xfrm>
            <a:off x="7585075" y="1383150"/>
            <a:ext cx="845700" cy="340500"/>
          </a:xfrm>
          <a:prstGeom prst="roundRect">
            <a:avLst>
              <a:gd fmla="val 16667" name="adj"/>
            </a:avLst>
          </a:prstGeom>
          <a:solidFill>
            <a:srgbClr val="9294E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1973</a:t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00" name="Google Shape;1600;p49"/>
          <p:cNvSpPr/>
          <p:nvPr/>
        </p:nvSpPr>
        <p:spPr>
          <a:xfrm>
            <a:off x="7007525" y="2326350"/>
            <a:ext cx="1776300" cy="9021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Golpe de Estado</a:t>
            </a:r>
            <a:endParaRPr b="0" i="0" sz="14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Inicia la Dictadura militar</a:t>
            </a:r>
            <a:endParaRPr b="0" i="0" sz="14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50"/>
          <p:cNvSpPr txBox="1"/>
          <p:nvPr>
            <p:ph type="title"/>
          </p:nvPr>
        </p:nvSpPr>
        <p:spPr>
          <a:xfrm>
            <a:off x="941400" y="189100"/>
            <a:ext cx="7261200" cy="7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La Constitución a través de la Historia</a:t>
            </a:r>
            <a:endParaRPr/>
          </a:p>
        </p:txBody>
      </p:sp>
      <p:sp>
        <p:nvSpPr>
          <p:cNvPr id="1606" name="Google Shape;1606;p50"/>
          <p:cNvSpPr/>
          <p:nvPr/>
        </p:nvSpPr>
        <p:spPr>
          <a:xfrm>
            <a:off x="427050" y="1778375"/>
            <a:ext cx="8289900" cy="437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07" name="Google Shape;1607;p50"/>
          <p:cNvSpPr/>
          <p:nvPr/>
        </p:nvSpPr>
        <p:spPr>
          <a:xfrm>
            <a:off x="941400" y="1437875"/>
            <a:ext cx="845700" cy="340500"/>
          </a:xfrm>
          <a:prstGeom prst="roundRect">
            <a:avLst>
              <a:gd fmla="val 16667" name="adj"/>
            </a:avLst>
          </a:prstGeom>
          <a:solidFill>
            <a:srgbClr val="9294E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1980</a:t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08" name="Google Shape;1608;p50"/>
          <p:cNvSpPr/>
          <p:nvPr/>
        </p:nvSpPr>
        <p:spPr>
          <a:xfrm>
            <a:off x="588250" y="2216075"/>
            <a:ext cx="1776300" cy="12714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Constitución creada por la “Comisión Ortúzar” vigente hasta hoy </a:t>
            </a:r>
            <a:endParaRPr b="0" i="0" sz="14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09" name="Google Shape;1609;p50"/>
          <p:cNvSpPr/>
          <p:nvPr/>
        </p:nvSpPr>
        <p:spPr>
          <a:xfrm>
            <a:off x="5475400" y="1437875"/>
            <a:ext cx="1432800" cy="340500"/>
          </a:xfrm>
          <a:prstGeom prst="roundRect">
            <a:avLst>
              <a:gd fmla="val 16667" name="adj"/>
            </a:avLst>
          </a:prstGeom>
          <a:solidFill>
            <a:srgbClr val="9294E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2019-2022</a:t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10" name="Google Shape;1610;p50"/>
          <p:cNvSpPr/>
          <p:nvPr/>
        </p:nvSpPr>
        <p:spPr>
          <a:xfrm>
            <a:off x="5378125" y="2326350"/>
            <a:ext cx="1776300" cy="10662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Proceso Constituyente para crear una Nueva Constitución </a:t>
            </a:r>
            <a:endParaRPr b="0" i="0" sz="14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11" name="Google Shape;1611;p50"/>
          <p:cNvSpPr/>
          <p:nvPr/>
        </p:nvSpPr>
        <p:spPr>
          <a:xfrm>
            <a:off x="7283000" y="2400725"/>
            <a:ext cx="1776300" cy="9021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Plebiscito Constituyente </a:t>
            </a:r>
            <a:endParaRPr b="0" i="0" sz="14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Se rechaza la propuesta</a:t>
            </a:r>
            <a:endParaRPr b="0" i="0" sz="14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12" name="Google Shape;1612;p50"/>
          <p:cNvSpPr/>
          <p:nvPr/>
        </p:nvSpPr>
        <p:spPr>
          <a:xfrm>
            <a:off x="7454750" y="1475063"/>
            <a:ext cx="1432800" cy="340500"/>
          </a:xfrm>
          <a:prstGeom prst="roundRect">
            <a:avLst>
              <a:gd fmla="val 16667" name="adj"/>
            </a:avLst>
          </a:prstGeom>
          <a:solidFill>
            <a:srgbClr val="9294E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2022</a:t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51"/>
          <p:cNvSpPr txBox="1"/>
          <p:nvPr>
            <p:ph idx="1" type="body"/>
          </p:nvPr>
        </p:nvSpPr>
        <p:spPr>
          <a:xfrm>
            <a:off x="149275" y="1264600"/>
            <a:ext cx="3780600" cy="19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Lee el texto y destaca aquellas palabras que sean complejas de entender.</a:t>
            </a:r>
            <a:endParaRPr sz="2200"/>
          </a:p>
          <a:p>
            <a:pPr indent="-3683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Destaca lo que creas que es importante.</a:t>
            </a:r>
            <a:endParaRPr sz="2200"/>
          </a:p>
          <a:p>
            <a:pPr indent="-3683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Resuelve lo que se solicita. </a:t>
            </a:r>
            <a:endParaRPr sz="2200"/>
          </a:p>
        </p:txBody>
      </p:sp>
      <p:sp>
        <p:nvSpPr>
          <p:cNvPr id="1618" name="Google Shape;1618;p51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Actividad: Realiza la siguiente guía</a:t>
            </a:r>
            <a:endParaRPr/>
          </a:p>
        </p:txBody>
      </p:sp>
      <p:pic>
        <p:nvPicPr>
          <p:cNvPr id="1619" name="Google Shape;161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0600" y="1327600"/>
            <a:ext cx="4448025" cy="2488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3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52"/>
          <p:cNvSpPr txBox="1"/>
          <p:nvPr>
            <p:ph type="title"/>
          </p:nvPr>
        </p:nvSpPr>
        <p:spPr>
          <a:xfrm>
            <a:off x="232700" y="1308825"/>
            <a:ext cx="7396500" cy="21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5400"/>
              <a:t>Los Poderes del Estado </a:t>
            </a:r>
            <a:endParaRPr sz="5400"/>
          </a:p>
        </p:txBody>
      </p:sp>
      <p:sp>
        <p:nvSpPr>
          <p:cNvPr id="1625" name="Google Shape;1625;p52"/>
          <p:cNvSpPr txBox="1"/>
          <p:nvPr>
            <p:ph idx="1" type="subTitle"/>
          </p:nvPr>
        </p:nvSpPr>
        <p:spPr>
          <a:xfrm>
            <a:off x="465350" y="2667675"/>
            <a:ext cx="69312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2300"/>
              <a:t>Objetivo: </a:t>
            </a:r>
            <a:r>
              <a:rPr lang="en" sz="2300"/>
              <a:t>Describir los tres poderes del Estado y sus funciones.</a:t>
            </a:r>
            <a:endParaRPr sz="2300"/>
          </a:p>
        </p:txBody>
      </p:sp>
      <p:sp>
        <p:nvSpPr>
          <p:cNvPr id="1626" name="Google Shape;1626;p52"/>
          <p:cNvSpPr/>
          <p:nvPr/>
        </p:nvSpPr>
        <p:spPr>
          <a:xfrm>
            <a:off x="7724518" y="751475"/>
            <a:ext cx="1412515" cy="1392152"/>
          </a:xfrm>
          <a:custGeom>
            <a:rect b="b" l="l" r="r" t="t"/>
            <a:pathLst>
              <a:path extrusionOk="0" h="46693" w="47376">
                <a:moveTo>
                  <a:pt x="35191" y="0"/>
                </a:moveTo>
                <a:lnTo>
                  <a:pt x="21695" y="11783"/>
                </a:lnTo>
                <a:lnTo>
                  <a:pt x="5909" y="3287"/>
                </a:lnTo>
                <a:lnTo>
                  <a:pt x="5909" y="3287"/>
                </a:lnTo>
                <a:lnTo>
                  <a:pt x="12954" y="19772"/>
                </a:lnTo>
                <a:lnTo>
                  <a:pt x="1" y="32148"/>
                </a:lnTo>
                <a:lnTo>
                  <a:pt x="17849" y="30557"/>
                </a:lnTo>
                <a:lnTo>
                  <a:pt x="25628" y="46693"/>
                </a:lnTo>
                <a:lnTo>
                  <a:pt x="29614" y="29229"/>
                </a:lnTo>
                <a:lnTo>
                  <a:pt x="47375" y="26817"/>
                </a:lnTo>
                <a:lnTo>
                  <a:pt x="31992" y="17621"/>
                </a:lnTo>
                <a:lnTo>
                  <a:pt x="35191" y="0"/>
                </a:lnTo>
                <a:close/>
              </a:path>
            </a:pathLst>
          </a:custGeom>
          <a:solidFill>
            <a:srgbClr val="DC2D1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52"/>
          <p:cNvSpPr/>
          <p:nvPr/>
        </p:nvSpPr>
        <p:spPr>
          <a:xfrm>
            <a:off x="7396550" y="2056509"/>
            <a:ext cx="1064843" cy="1030466"/>
          </a:xfrm>
          <a:custGeom>
            <a:rect b="b" l="l" r="r" t="t"/>
            <a:pathLst>
              <a:path extrusionOk="0" h="34562" w="35715">
                <a:moveTo>
                  <a:pt x="17167" y="1"/>
                </a:moveTo>
                <a:lnTo>
                  <a:pt x="13409" y="12919"/>
                </a:lnTo>
                <a:lnTo>
                  <a:pt x="1" y="13933"/>
                </a:lnTo>
                <a:lnTo>
                  <a:pt x="11119" y="21503"/>
                </a:lnTo>
                <a:lnTo>
                  <a:pt x="7937" y="34561"/>
                </a:lnTo>
                <a:lnTo>
                  <a:pt x="7937" y="34561"/>
                </a:lnTo>
                <a:lnTo>
                  <a:pt x="18566" y="26327"/>
                </a:lnTo>
                <a:lnTo>
                  <a:pt x="30016" y="33390"/>
                </a:lnTo>
                <a:lnTo>
                  <a:pt x="25471" y="20733"/>
                </a:lnTo>
                <a:lnTo>
                  <a:pt x="35715" y="12028"/>
                </a:lnTo>
                <a:lnTo>
                  <a:pt x="22272" y="12447"/>
                </a:lnTo>
                <a:lnTo>
                  <a:pt x="17167" y="1"/>
                </a:lnTo>
                <a:close/>
              </a:path>
            </a:pathLst>
          </a:custGeom>
          <a:solidFill>
            <a:srgbClr val="384B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8" name="Google Shape;1628;p52"/>
          <p:cNvSpPr/>
          <p:nvPr/>
        </p:nvSpPr>
        <p:spPr>
          <a:xfrm>
            <a:off x="7724528" y="3335275"/>
            <a:ext cx="914754" cy="950711"/>
          </a:xfrm>
          <a:custGeom>
            <a:rect b="b" l="l" r="r" t="t"/>
            <a:pathLst>
              <a:path extrusionOk="0" h="31887" w="30681">
                <a:moveTo>
                  <a:pt x="12168" y="0"/>
                </a:moveTo>
                <a:lnTo>
                  <a:pt x="11451" y="11957"/>
                </a:lnTo>
                <a:lnTo>
                  <a:pt x="1" y="15524"/>
                </a:lnTo>
                <a:lnTo>
                  <a:pt x="11171" y="19876"/>
                </a:lnTo>
                <a:lnTo>
                  <a:pt x="11014" y="31886"/>
                </a:lnTo>
                <a:lnTo>
                  <a:pt x="18618" y="22604"/>
                </a:lnTo>
                <a:lnTo>
                  <a:pt x="29981" y="26467"/>
                </a:lnTo>
                <a:lnTo>
                  <a:pt x="29981" y="26467"/>
                </a:lnTo>
                <a:lnTo>
                  <a:pt x="23495" y="16363"/>
                </a:lnTo>
                <a:lnTo>
                  <a:pt x="30680" y="6748"/>
                </a:lnTo>
                <a:lnTo>
                  <a:pt x="19073" y="9790"/>
                </a:lnTo>
                <a:lnTo>
                  <a:pt x="121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9" name="Google Shape;1629;p52"/>
          <p:cNvGrpSpPr/>
          <p:nvPr/>
        </p:nvGrpSpPr>
        <p:grpSpPr>
          <a:xfrm flipH="1">
            <a:off x="1127975" y="272750"/>
            <a:ext cx="395950" cy="396700"/>
            <a:chOff x="1236600" y="1440275"/>
            <a:chExt cx="395950" cy="396700"/>
          </a:xfrm>
        </p:grpSpPr>
        <p:sp>
          <p:nvSpPr>
            <p:cNvPr id="1630" name="Google Shape;1630;p52"/>
            <p:cNvSpPr/>
            <p:nvPr/>
          </p:nvSpPr>
          <p:spPr>
            <a:xfrm>
              <a:off x="1384800" y="1440275"/>
              <a:ext cx="113250" cy="184675"/>
            </a:xfrm>
            <a:custGeom>
              <a:rect b="b" l="l" r="r" t="t"/>
              <a:pathLst>
                <a:path extrusionOk="0" h="7387" w="4530">
                  <a:moveTo>
                    <a:pt x="2189" y="1"/>
                  </a:moveTo>
                  <a:cubicBezTo>
                    <a:pt x="0" y="3618"/>
                    <a:pt x="2189" y="7387"/>
                    <a:pt x="2189" y="7387"/>
                  </a:cubicBezTo>
                  <a:cubicBezTo>
                    <a:pt x="4529" y="2706"/>
                    <a:pt x="2189" y="1"/>
                    <a:pt x="2189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52"/>
            <p:cNvSpPr/>
            <p:nvPr/>
          </p:nvSpPr>
          <p:spPr>
            <a:xfrm>
              <a:off x="1447100" y="1501825"/>
              <a:ext cx="130725" cy="130725"/>
            </a:xfrm>
            <a:custGeom>
              <a:rect b="b" l="l" r="r" t="t"/>
              <a:pathLst>
                <a:path extrusionOk="0" h="5229" w="5229">
                  <a:moveTo>
                    <a:pt x="5229" y="1"/>
                  </a:moveTo>
                  <a:lnTo>
                    <a:pt x="5229" y="1"/>
                  </a:lnTo>
                  <a:cubicBezTo>
                    <a:pt x="1156" y="1004"/>
                    <a:pt x="1" y="5229"/>
                    <a:pt x="1" y="5229"/>
                  </a:cubicBezTo>
                  <a:cubicBezTo>
                    <a:pt x="4985" y="3557"/>
                    <a:pt x="5229" y="1"/>
                    <a:pt x="5229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52"/>
            <p:cNvSpPr/>
            <p:nvPr/>
          </p:nvSpPr>
          <p:spPr>
            <a:xfrm>
              <a:off x="1447850" y="1619200"/>
              <a:ext cx="184700" cy="50000"/>
            </a:xfrm>
            <a:custGeom>
              <a:rect b="b" l="l" r="r" t="t"/>
              <a:pathLst>
                <a:path extrusionOk="0" h="2000" w="7388">
                  <a:moveTo>
                    <a:pt x="3878" y="0"/>
                  </a:moveTo>
                  <a:cubicBezTo>
                    <a:pt x="1690" y="0"/>
                    <a:pt x="1" y="959"/>
                    <a:pt x="1" y="959"/>
                  </a:cubicBezTo>
                  <a:cubicBezTo>
                    <a:pt x="1561" y="1740"/>
                    <a:pt x="2902" y="2000"/>
                    <a:pt x="3996" y="2000"/>
                  </a:cubicBezTo>
                  <a:cubicBezTo>
                    <a:pt x="6185" y="2000"/>
                    <a:pt x="7387" y="959"/>
                    <a:pt x="7387" y="959"/>
                  </a:cubicBezTo>
                  <a:cubicBezTo>
                    <a:pt x="6192" y="240"/>
                    <a:pt x="4972" y="0"/>
                    <a:pt x="3878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52"/>
            <p:cNvSpPr/>
            <p:nvPr/>
          </p:nvSpPr>
          <p:spPr>
            <a:xfrm>
              <a:off x="1441025" y="1651525"/>
              <a:ext cx="130725" cy="129975"/>
            </a:xfrm>
            <a:custGeom>
              <a:rect b="b" l="l" r="r" t="t"/>
              <a:pathLst>
                <a:path extrusionOk="0" h="5199" w="5229">
                  <a:moveTo>
                    <a:pt x="0" y="1"/>
                  </a:moveTo>
                  <a:cubicBezTo>
                    <a:pt x="1642" y="4955"/>
                    <a:pt x="5228" y="5198"/>
                    <a:pt x="5228" y="5198"/>
                  </a:cubicBezTo>
                  <a:cubicBezTo>
                    <a:pt x="4195" y="1125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52"/>
            <p:cNvSpPr/>
            <p:nvPr/>
          </p:nvSpPr>
          <p:spPr>
            <a:xfrm>
              <a:off x="1371875" y="1652300"/>
              <a:ext cx="112475" cy="184675"/>
            </a:xfrm>
            <a:custGeom>
              <a:rect b="b" l="l" r="r" t="t"/>
              <a:pathLst>
                <a:path extrusionOk="0" h="7387" w="4499">
                  <a:moveTo>
                    <a:pt x="2341" y="0"/>
                  </a:moveTo>
                  <a:cubicBezTo>
                    <a:pt x="0" y="4681"/>
                    <a:pt x="2341" y="7386"/>
                    <a:pt x="2341" y="7386"/>
                  </a:cubicBezTo>
                  <a:cubicBezTo>
                    <a:pt x="4499" y="3769"/>
                    <a:pt x="2341" y="0"/>
                    <a:pt x="2341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52"/>
            <p:cNvSpPr/>
            <p:nvPr/>
          </p:nvSpPr>
          <p:spPr>
            <a:xfrm>
              <a:off x="1291325" y="1644700"/>
              <a:ext cx="130725" cy="130725"/>
            </a:xfrm>
            <a:custGeom>
              <a:rect b="b" l="l" r="r" t="t"/>
              <a:pathLst>
                <a:path extrusionOk="0" h="5229" w="5229">
                  <a:moveTo>
                    <a:pt x="5229" y="0"/>
                  </a:moveTo>
                  <a:lnTo>
                    <a:pt x="5229" y="0"/>
                  </a:lnTo>
                  <a:cubicBezTo>
                    <a:pt x="274" y="1672"/>
                    <a:pt x="0" y="5228"/>
                    <a:pt x="0" y="5228"/>
                  </a:cubicBezTo>
                  <a:cubicBezTo>
                    <a:pt x="4073" y="4225"/>
                    <a:pt x="5228" y="0"/>
                    <a:pt x="5229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52"/>
            <p:cNvSpPr/>
            <p:nvPr/>
          </p:nvSpPr>
          <p:spPr>
            <a:xfrm>
              <a:off x="1236600" y="1608050"/>
              <a:ext cx="184700" cy="50000"/>
            </a:xfrm>
            <a:custGeom>
              <a:rect b="b" l="l" r="r" t="t"/>
              <a:pathLst>
                <a:path extrusionOk="0" h="2000" w="7388">
                  <a:moveTo>
                    <a:pt x="3392" y="0"/>
                  </a:moveTo>
                  <a:cubicBezTo>
                    <a:pt x="1203" y="0"/>
                    <a:pt x="1" y="1041"/>
                    <a:pt x="1" y="1041"/>
                  </a:cubicBezTo>
                  <a:cubicBezTo>
                    <a:pt x="1197" y="1760"/>
                    <a:pt x="2416" y="2000"/>
                    <a:pt x="3510" y="2000"/>
                  </a:cubicBezTo>
                  <a:cubicBezTo>
                    <a:pt x="5698" y="2000"/>
                    <a:pt x="7387" y="1041"/>
                    <a:pt x="7387" y="1041"/>
                  </a:cubicBezTo>
                  <a:cubicBezTo>
                    <a:pt x="5827" y="260"/>
                    <a:pt x="4486" y="0"/>
                    <a:pt x="3392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52"/>
            <p:cNvSpPr/>
            <p:nvPr/>
          </p:nvSpPr>
          <p:spPr>
            <a:xfrm>
              <a:off x="1298175" y="1495000"/>
              <a:ext cx="129950" cy="130725"/>
            </a:xfrm>
            <a:custGeom>
              <a:rect b="b" l="l" r="r" t="t"/>
              <a:pathLst>
                <a:path extrusionOk="0" h="5229" w="5198">
                  <a:moveTo>
                    <a:pt x="0" y="0"/>
                  </a:moveTo>
                  <a:lnTo>
                    <a:pt x="0" y="0"/>
                  </a:lnTo>
                  <a:cubicBezTo>
                    <a:pt x="1003" y="4104"/>
                    <a:pt x="5198" y="5228"/>
                    <a:pt x="5198" y="5228"/>
                  </a:cubicBezTo>
                  <a:cubicBezTo>
                    <a:pt x="3556" y="27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52"/>
            <p:cNvSpPr/>
            <p:nvPr/>
          </p:nvSpPr>
          <p:spPr>
            <a:xfrm>
              <a:off x="1407575" y="1607450"/>
              <a:ext cx="55500" cy="55500"/>
            </a:xfrm>
            <a:custGeom>
              <a:rect b="b" l="l" r="r" t="t"/>
              <a:pathLst>
                <a:path extrusionOk="0" h="2220" w="2220">
                  <a:moveTo>
                    <a:pt x="1126" y="1"/>
                  </a:moveTo>
                  <a:cubicBezTo>
                    <a:pt x="487" y="1"/>
                    <a:pt x="1" y="487"/>
                    <a:pt x="1" y="1095"/>
                  </a:cubicBezTo>
                  <a:cubicBezTo>
                    <a:pt x="1" y="1733"/>
                    <a:pt x="487" y="2220"/>
                    <a:pt x="1126" y="2220"/>
                  </a:cubicBezTo>
                  <a:cubicBezTo>
                    <a:pt x="1734" y="2220"/>
                    <a:pt x="2220" y="1733"/>
                    <a:pt x="2220" y="1095"/>
                  </a:cubicBezTo>
                  <a:cubicBezTo>
                    <a:pt x="2220" y="487"/>
                    <a:pt x="1734" y="1"/>
                    <a:pt x="1126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9" name="Google Shape;1639;p52"/>
          <p:cNvSpPr/>
          <p:nvPr/>
        </p:nvSpPr>
        <p:spPr>
          <a:xfrm flipH="1">
            <a:off x="3992300" y="4285975"/>
            <a:ext cx="49425" cy="73750"/>
          </a:xfrm>
          <a:custGeom>
            <a:rect b="b" l="l" r="r" t="t"/>
            <a:pathLst>
              <a:path extrusionOk="0" h="2950" w="1977">
                <a:moveTo>
                  <a:pt x="1399" y="1"/>
                </a:moveTo>
                <a:lnTo>
                  <a:pt x="1" y="183"/>
                </a:lnTo>
                <a:lnTo>
                  <a:pt x="579" y="2949"/>
                </a:lnTo>
                <a:lnTo>
                  <a:pt x="1977" y="2767"/>
                </a:lnTo>
                <a:lnTo>
                  <a:pt x="1399" y="1"/>
                </a:lnTo>
                <a:close/>
              </a:path>
            </a:pathLst>
          </a:custGeom>
          <a:solidFill>
            <a:srgbClr val="8285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52"/>
          <p:cNvSpPr/>
          <p:nvPr/>
        </p:nvSpPr>
        <p:spPr>
          <a:xfrm flipH="1">
            <a:off x="6713800" y="1404225"/>
            <a:ext cx="50200" cy="86650"/>
          </a:xfrm>
          <a:custGeom>
            <a:rect b="b" l="l" r="r" t="t"/>
            <a:pathLst>
              <a:path extrusionOk="0" h="3466" w="2008">
                <a:moveTo>
                  <a:pt x="1186" y="1"/>
                </a:moveTo>
                <a:lnTo>
                  <a:pt x="1" y="396"/>
                </a:lnTo>
                <a:lnTo>
                  <a:pt x="822" y="3466"/>
                </a:lnTo>
                <a:lnTo>
                  <a:pt x="2007" y="3040"/>
                </a:lnTo>
                <a:lnTo>
                  <a:pt x="1186" y="1"/>
                </a:lnTo>
                <a:close/>
              </a:path>
            </a:pathLst>
          </a:custGeom>
          <a:solidFill>
            <a:srgbClr val="860D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52"/>
          <p:cNvSpPr/>
          <p:nvPr/>
        </p:nvSpPr>
        <p:spPr>
          <a:xfrm flipH="1">
            <a:off x="4973900" y="976300"/>
            <a:ext cx="49425" cy="73750"/>
          </a:xfrm>
          <a:custGeom>
            <a:rect b="b" l="l" r="r" t="t"/>
            <a:pathLst>
              <a:path extrusionOk="0" h="2950" w="1977">
                <a:moveTo>
                  <a:pt x="1399" y="1"/>
                </a:moveTo>
                <a:lnTo>
                  <a:pt x="1" y="183"/>
                </a:lnTo>
                <a:lnTo>
                  <a:pt x="579" y="2949"/>
                </a:lnTo>
                <a:lnTo>
                  <a:pt x="1977" y="2767"/>
                </a:lnTo>
                <a:lnTo>
                  <a:pt x="1399" y="1"/>
                </a:lnTo>
                <a:close/>
              </a:path>
            </a:pathLst>
          </a:custGeom>
          <a:solidFill>
            <a:srgbClr val="8285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5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6" name="Google Shape;1646;p53" title="cuenta pública 2023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350" y="76200"/>
            <a:ext cx="8481299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7" name="Google Shape;1647;p53"/>
          <p:cNvSpPr txBox="1"/>
          <p:nvPr>
            <p:ph type="title"/>
          </p:nvPr>
        </p:nvSpPr>
        <p:spPr>
          <a:xfrm>
            <a:off x="2352900" y="4036025"/>
            <a:ext cx="6255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2800">
                <a:highlight>
                  <a:schemeClr val="accent4"/>
                </a:highlight>
              </a:rPr>
              <a:t>Cuenta pública del Poder Judicial 2024</a:t>
            </a:r>
            <a:endParaRPr sz="2800">
              <a:highlight>
                <a:schemeClr val="accent4"/>
              </a:highligh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54"/>
          <p:cNvSpPr txBox="1"/>
          <p:nvPr>
            <p:ph idx="1" type="subTitle"/>
          </p:nvPr>
        </p:nvSpPr>
        <p:spPr>
          <a:xfrm>
            <a:off x="574550" y="1106850"/>
            <a:ext cx="7704000" cy="29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La división de poderes tiene como objetivo evitar el abuso de poder político y la concentración del poder.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Esta división implica que el poder se divide en tres grandes áreas de funcionamiento: </a:t>
            </a:r>
            <a:endParaRPr sz="1800"/>
          </a:p>
          <a:p>
            <a:pPr indent="-3429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600"/>
              <a:t>La </a:t>
            </a:r>
            <a:r>
              <a:rPr b="1" lang="en" sz="1600"/>
              <a:t>creación, reforma y eliminación de leyes</a:t>
            </a:r>
            <a:r>
              <a:rPr lang="en" sz="1600"/>
              <a:t>, a través del </a:t>
            </a:r>
            <a:r>
              <a:rPr lang="en" sz="1600" u="sng"/>
              <a:t>poder legislativo.</a:t>
            </a:r>
            <a:endParaRPr sz="1600" u="sng"/>
          </a:p>
          <a:p>
            <a:pPr indent="-3429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600"/>
              <a:t>La </a:t>
            </a:r>
            <a:r>
              <a:rPr b="1" lang="en" sz="1600"/>
              <a:t>administración y aplicación de la justicia</a:t>
            </a:r>
            <a:r>
              <a:rPr lang="en" sz="1600"/>
              <a:t>, a través del </a:t>
            </a:r>
            <a:r>
              <a:rPr lang="en" sz="1600" u="sng"/>
              <a:t>poder judicial.</a:t>
            </a:r>
            <a:endParaRPr sz="1600" u="sng"/>
          </a:p>
          <a:p>
            <a:pPr indent="-3429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600"/>
              <a:t>La </a:t>
            </a:r>
            <a:r>
              <a:rPr b="1" lang="en" sz="1600"/>
              <a:t>administración, representación y conservación del orden y la seguridad pública</a:t>
            </a:r>
            <a:r>
              <a:rPr lang="en" sz="1600"/>
              <a:t>, a través del </a:t>
            </a:r>
            <a:r>
              <a:rPr lang="en" sz="1600" u="sng"/>
              <a:t>poder ejecutivo.</a:t>
            </a:r>
            <a:endParaRPr sz="1600" u="sng"/>
          </a:p>
        </p:txBody>
      </p:sp>
      <p:sp>
        <p:nvSpPr>
          <p:cNvPr id="1653" name="Google Shape;1653;p54"/>
          <p:cNvSpPr txBox="1"/>
          <p:nvPr>
            <p:ph type="title"/>
          </p:nvPr>
        </p:nvSpPr>
        <p:spPr>
          <a:xfrm>
            <a:off x="788400" y="2531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Principio de la división de poderes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7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55"/>
          <p:cNvSpPr txBox="1"/>
          <p:nvPr>
            <p:ph idx="15" type="title"/>
          </p:nvPr>
        </p:nvSpPr>
        <p:spPr>
          <a:xfrm>
            <a:off x="720000" y="1473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3700"/>
              <a:t>Poderes del Estado</a:t>
            </a:r>
            <a:endParaRPr sz="3700"/>
          </a:p>
        </p:txBody>
      </p:sp>
      <p:sp>
        <p:nvSpPr>
          <p:cNvPr id="1659" name="Google Shape;1659;p55"/>
          <p:cNvSpPr txBox="1"/>
          <p:nvPr>
            <p:ph type="title"/>
          </p:nvPr>
        </p:nvSpPr>
        <p:spPr>
          <a:xfrm>
            <a:off x="469262" y="1406400"/>
            <a:ext cx="22119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Ejecutivo</a:t>
            </a:r>
            <a:endParaRPr/>
          </a:p>
        </p:txBody>
      </p:sp>
      <p:sp>
        <p:nvSpPr>
          <p:cNvPr id="1660" name="Google Shape;1660;p55"/>
          <p:cNvSpPr/>
          <p:nvPr/>
        </p:nvSpPr>
        <p:spPr>
          <a:xfrm rot="10800000">
            <a:off x="3779000" y="1558675"/>
            <a:ext cx="49425" cy="73750"/>
          </a:xfrm>
          <a:custGeom>
            <a:rect b="b" l="l" r="r" t="t"/>
            <a:pathLst>
              <a:path extrusionOk="0" h="2950" w="1977">
                <a:moveTo>
                  <a:pt x="1399" y="1"/>
                </a:moveTo>
                <a:lnTo>
                  <a:pt x="1" y="183"/>
                </a:lnTo>
                <a:lnTo>
                  <a:pt x="579" y="2949"/>
                </a:lnTo>
                <a:lnTo>
                  <a:pt x="1977" y="2767"/>
                </a:lnTo>
                <a:lnTo>
                  <a:pt x="1399" y="1"/>
                </a:lnTo>
                <a:close/>
              </a:path>
            </a:pathLst>
          </a:custGeom>
          <a:solidFill>
            <a:srgbClr val="8285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55"/>
          <p:cNvSpPr/>
          <p:nvPr/>
        </p:nvSpPr>
        <p:spPr>
          <a:xfrm rot="10800000">
            <a:off x="5489025" y="3106625"/>
            <a:ext cx="50200" cy="86650"/>
          </a:xfrm>
          <a:custGeom>
            <a:rect b="b" l="l" r="r" t="t"/>
            <a:pathLst>
              <a:path extrusionOk="0" h="3466" w="2008">
                <a:moveTo>
                  <a:pt x="1186" y="1"/>
                </a:moveTo>
                <a:lnTo>
                  <a:pt x="1" y="396"/>
                </a:lnTo>
                <a:lnTo>
                  <a:pt x="822" y="3466"/>
                </a:lnTo>
                <a:lnTo>
                  <a:pt x="2007" y="3040"/>
                </a:lnTo>
                <a:lnTo>
                  <a:pt x="1186" y="1"/>
                </a:lnTo>
                <a:close/>
              </a:path>
            </a:pathLst>
          </a:custGeom>
          <a:solidFill>
            <a:srgbClr val="860D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62" name="Google Shape;1662;p55"/>
          <p:cNvCxnSpPr/>
          <p:nvPr/>
        </p:nvCxnSpPr>
        <p:spPr>
          <a:xfrm flipH="1" rot="10800000">
            <a:off x="2530362" y="1473600"/>
            <a:ext cx="1165200" cy="20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663" name="Google Shape;1663;p55"/>
          <p:cNvCxnSpPr/>
          <p:nvPr/>
        </p:nvCxnSpPr>
        <p:spPr>
          <a:xfrm flipH="1" rot="10800000">
            <a:off x="5759312" y="1406400"/>
            <a:ext cx="1043100" cy="27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664" name="Google Shape;1664;p55"/>
          <p:cNvSpPr txBox="1"/>
          <p:nvPr/>
        </p:nvSpPr>
        <p:spPr>
          <a:xfrm>
            <a:off x="0" y="2277050"/>
            <a:ext cx="36387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Varela Round"/>
              <a:buAutoNum type="arabicParenR"/>
            </a:pPr>
            <a:r>
              <a:rPr b="0" i="0" lang="en" sz="17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Se encarga de la </a:t>
            </a:r>
            <a:r>
              <a:rPr b="1" i="0" lang="en" sz="17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administración y representación del Estado de Chile.</a:t>
            </a:r>
            <a:endParaRPr b="1" i="0" sz="1700" u="none" cap="none" strike="noStrik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65" name="Google Shape;1665;p55"/>
          <p:cNvSpPr txBox="1"/>
          <p:nvPr/>
        </p:nvSpPr>
        <p:spPr>
          <a:xfrm>
            <a:off x="4449400" y="2331599"/>
            <a:ext cx="4414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2) Es representado por </a:t>
            </a:r>
            <a:r>
              <a:rPr b="1" i="0" lang="en" sz="16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el presidente, elegido por votación popular, y sus ministros designados por el presidente electo</a:t>
            </a:r>
            <a:r>
              <a:rPr b="0" i="0" lang="en" sz="16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. Se expresa en el </a:t>
            </a:r>
            <a:r>
              <a:rPr b="1" i="0" lang="en" sz="16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Gobierno</a:t>
            </a:r>
            <a:endParaRPr b="1" i="0" sz="1600" u="none" cap="none" strike="noStrik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1666" name="Google Shape;1666;p55"/>
          <p:cNvCxnSpPr/>
          <p:nvPr/>
        </p:nvCxnSpPr>
        <p:spPr>
          <a:xfrm flipH="1" rot="10800000">
            <a:off x="3779000" y="2886375"/>
            <a:ext cx="530100" cy="15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667" name="Google Shape;1667;p55"/>
          <p:cNvSpPr txBox="1"/>
          <p:nvPr/>
        </p:nvSpPr>
        <p:spPr>
          <a:xfrm>
            <a:off x="784900" y="3640750"/>
            <a:ext cx="61584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3) Existen los </a:t>
            </a:r>
            <a:r>
              <a:rPr b="1" i="0" lang="en" sz="16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gobiernos regionales y comunales</a:t>
            </a:r>
            <a:r>
              <a:rPr b="0" i="0" lang="en" sz="16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, los cuales asumen facultades políticas similares, en su respectivo territorio y siempre </a:t>
            </a:r>
            <a:r>
              <a:rPr b="1" i="0" lang="en" sz="16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subordinados al gobierno del Estado. </a:t>
            </a:r>
            <a:r>
              <a:rPr b="0" i="0" lang="en" sz="16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Sus representantes son los </a:t>
            </a:r>
            <a:r>
              <a:rPr b="1" i="0" lang="en" sz="16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gobernadores</a:t>
            </a:r>
            <a:r>
              <a:rPr b="0" i="0" lang="en" sz="16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b="1" i="0" lang="en" sz="16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alcaldes, concejales, </a:t>
            </a:r>
            <a:r>
              <a:rPr b="0" i="0" lang="en" sz="16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entre otros.</a:t>
            </a:r>
            <a:endParaRPr b="0" i="0" sz="1600" u="none" cap="none" strike="noStrik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1668" name="Google Shape;1668;p55"/>
          <p:cNvCxnSpPr/>
          <p:nvPr/>
        </p:nvCxnSpPr>
        <p:spPr>
          <a:xfrm flipH="1">
            <a:off x="7112375" y="3517750"/>
            <a:ext cx="384000" cy="526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1669" name="Google Shape;1669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8900" y="878499"/>
            <a:ext cx="1313676" cy="1313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0" name="Google Shape;1670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43300" y="621164"/>
            <a:ext cx="1434125" cy="143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4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56"/>
          <p:cNvSpPr txBox="1"/>
          <p:nvPr>
            <p:ph idx="15" type="title"/>
          </p:nvPr>
        </p:nvSpPr>
        <p:spPr>
          <a:xfrm>
            <a:off x="720000" y="1473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3700"/>
              <a:t>Poderes del Estado</a:t>
            </a:r>
            <a:endParaRPr sz="3700"/>
          </a:p>
        </p:txBody>
      </p:sp>
      <p:sp>
        <p:nvSpPr>
          <p:cNvPr id="1676" name="Google Shape;1676;p56"/>
          <p:cNvSpPr txBox="1"/>
          <p:nvPr>
            <p:ph type="title"/>
          </p:nvPr>
        </p:nvSpPr>
        <p:spPr>
          <a:xfrm>
            <a:off x="469262" y="1406400"/>
            <a:ext cx="22119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Legislativo</a:t>
            </a:r>
            <a:endParaRPr/>
          </a:p>
        </p:txBody>
      </p:sp>
      <p:sp>
        <p:nvSpPr>
          <p:cNvPr id="1677" name="Google Shape;1677;p56"/>
          <p:cNvSpPr/>
          <p:nvPr/>
        </p:nvSpPr>
        <p:spPr>
          <a:xfrm rot="10800000">
            <a:off x="3779000" y="1558675"/>
            <a:ext cx="49425" cy="73750"/>
          </a:xfrm>
          <a:custGeom>
            <a:rect b="b" l="l" r="r" t="t"/>
            <a:pathLst>
              <a:path extrusionOk="0" h="2950" w="1977">
                <a:moveTo>
                  <a:pt x="1399" y="1"/>
                </a:moveTo>
                <a:lnTo>
                  <a:pt x="1" y="183"/>
                </a:lnTo>
                <a:lnTo>
                  <a:pt x="579" y="2949"/>
                </a:lnTo>
                <a:lnTo>
                  <a:pt x="1977" y="2767"/>
                </a:lnTo>
                <a:lnTo>
                  <a:pt x="1399" y="1"/>
                </a:lnTo>
                <a:close/>
              </a:path>
            </a:pathLst>
          </a:custGeom>
          <a:solidFill>
            <a:srgbClr val="8285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56"/>
          <p:cNvSpPr/>
          <p:nvPr/>
        </p:nvSpPr>
        <p:spPr>
          <a:xfrm rot="10800000">
            <a:off x="5489025" y="3106625"/>
            <a:ext cx="50200" cy="86650"/>
          </a:xfrm>
          <a:custGeom>
            <a:rect b="b" l="l" r="r" t="t"/>
            <a:pathLst>
              <a:path extrusionOk="0" h="3466" w="2008">
                <a:moveTo>
                  <a:pt x="1186" y="1"/>
                </a:moveTo>
                <a:lnTo>
                  <a:pt x="1" y="396"/>
                </a:lnTo>
                <a:lnTo>
                  <a:pt x="822" y="3466"/>
                </a:lnTo>
                <a:lnTo>
                  <a:pt x="2007" y="3040"/>
                </a:lnTo>
                <a:lnTo>
                  <a:pt x="1186" y="1"/>
                </a:lnTo>
                <a:close/>
              </a:path>
            </a:pathLst>
          </a:custGeom>
          <a:solidFill>
            <a:srgbClr val="860D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9" name="Google Shape;167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4862" y="1203802"/>
            <a:ext cx="1319599" cy="1319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0" name="Google Shape;1680;p56"/>
          <p:cNvCxnSpPr/>
          <p:nvPr/>
        </p:nvCxnSpPr>
        <p:spPr>
          <a:xfrm flipH="1" rot="10800000">
            <a:off x="2530362" y="1473600"/>
            <a:ext cx="1165200" cy="20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681" name="Google Shape;1681;p56"/>
          <p:cNvCxnSpPr/>
          <p:nvPr/>
        </p:nvCxnSpPr>
        <p:spPr>
          <a:xfrm flipH="1" rot="10800000">
            <a:off x="5759312" y="1406400"/>
            <a:ext cx="1043100" cy="27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1682" name="Google Shape;1682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3976" y="984228"/>
            <a:ext cx="1368175" cy="1368197"/>
          </a:xfrm>
          <a:prstGeom prst="rect">
            <a:avLst/>
          </a:prstGeom>
          <a:noFill/>
          <a:ln>
            <a:noFill/>
          </a:ln>
        </p:spPr>
      </p:pic>
      <p:sp>
        <p:nvSpPr>
          <p:cNvPr id="1683" name="Google Shape;1683;p56"/>
          <p:cNvSpPr txBox="1"/>
          <p:nvPr/>
        </p:nvSpPr>
        <p:spPr>
          <a:xfrm>
            <a:off x="349125" y="2884675"/>
            <a:ext cx="3173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arela Round"/>
              <a:buAutoNum type="arabicParenR"/>
            </a:pPr>
            <a:r>
              <a:rPr b="0" i="0" lang="en" sz="18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Se encarga de la </a:t>
            </a:r>
            <a:r>
              <a:rPr b="1" i="0" lang="en" sz="18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creación, aprobación y modificación de leyes. </a:t>
            </a:r>
            <a:endParaRPr b="1" i="0" sz="1800" u="none" cap="none" strike="noStrik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84" name="Google Shape;1684;p56"/>
          <p:cNvSpPr txBox="1"/>
          <p:nvPr/>
        </p:nvSpPr>
        <p:spPr>
          <a:xfrm>
            <a:off x="5033475" y="2884675"/>
            <a:ext cx="36051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2) Es representado por los </a:t>
            </a:r>
            <a:r>
              <a:rPr b="1" i="0" lang="en" sz="17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senadores y diputados</a:t>
            </a:r>
            <a:r>
              <a:rPr b="0" i="0" lang="en" sz="17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, elegidos por votación popular. Se expresa en el </a:t>
            </a:r>
            <a:r>
              <a:rPr b="1" i="0" lang="en" sz="17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Congreso Nacional.</a:t>
            </a:r>
            <a:endParaRPr b="1" i="0" sz="1700" u="none" cap="none" strike="noStrik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1685" name="Google Shape;1685;p56"/>
          <p:cNvCxnSpPr/>
          <p:nvPr/>
        </p:nvCxnSpPr>
        <p:spPr>
          <a:xfrm flipH="1" rot="10800000">
            <a:off x="3695562" y="3139750"/>
            <a:ext cx="1165200" cy="20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30"/>
          <p:cNvSpPr txBox="1"/>
          <p:nvPr>
            <p:ph type="title"/>
          </p:nvPr>
        </p:nvSpPr>
        <p:spPr>
          <a:xfrm>
            <a:off x="3053675" y="347900"/>
            <a:ext cx="5540400" cy="7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¿Qué necesitamos saber?</a:t>
            </a:r>
            <a:endParaRPr/>
          </a:p>
        </p:txBody>
      </p:sp>
      <p:grpSp>
        <p:nvGrpSpPr>
          <p:cNvPr id="1288" name="Google Shape;1288;p30"/>
          <p:cNvGrpSpPr/>
          <p:nvPr/>
        </p:nvGrpSpPr>
        <p:grpSpPr>
          <a:xfrm>
            <a:off x="1620196" y="432248"/>
            <a:ext cx="839766" cy="4278996"/>
            <a:chOff x="5903100" y="968400"/>
            <a:chExt cx="766000" cy="3903125"/>
          </a:xfrm>
        </p:grpSpPr>
        <p:sp>
          <p:nvSpPr>
            <p:cNvPr id="1289" name="Google Shape;1289;p30"/>
            <p:cNvSpPr/>
            <p:nvPr/>
          </p:nvSpPr>
          <p:spPr>
            <a:xfrm>
              <a:off x="6046725" y="4235925"/>
              <a:ext cx="34975" cy="37250"/>
            </a:xfrm>
            <a:custGeom>
              <a:rect b="b" l="l" r="r" t="t"/>
              <a:pathLst>
                <a:path extrusionOk="0" h="1490" w="1399">
                  <a:moveTo>
                    <a:pt x="1399" y="0"/>
                  </a:moveTo>
                  <a:lnTo>
                    <a:pt x="1399" y="0"/>
                  </a:lnTo>
                  <a:cubicBezTo>
                    <a:pt x="1034" y="61"/>
                    <a:pt x="700" y="122"/>
                    <a:pt x="396" y="274"/>
                  </a:cubicBezTo>
                  <a:cubicBezTo>
                    <a:pt x="1" y="426"/>
                    <a:pt x="1" y="1034"/>
                    <a:pt x="396" y="1216"/>
                  </a:cubicBezTo>
                  <a:cubicBezTo>
                    <a:pt x="700" y="1368"/>
                    <a:pt x="1034" y="1429"/>
                    <a:pt x="1369" y="1489"/>
                  </a:cubicBezTo>
                  <a:cubicBezTo>
                    <a:pt x="1369" y="1003"/>
                    <a:pt x="1369" y="486"/>
                    <a:pt x="1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6021650" y="3709300"/>
              <a:ext cx="3075" cy="3825"/>
            </a:xfrm>
            <a:custGeom>
              <a:rect b="b" l="l" r="r" t="t"/>
              <a:pathLst>
                <a:path extrusionOk="0" h="153" w="123">
                  <a:moveTo>
                    <a:pt x="92" y="1"/>
                  </a:moveTo>
                  <a:cubicBezTo>
                    <a:pt x="61" y="31"/>
                    <a:pt x="31" y="31"/>
                    <a:pt x="1" y="62"/>
                  </a:cubicBezTo>
                  <a:cubicBezTo>
                    <a:pt x="31" y="92"/>
                    <a:pt x="31" y="123"/>
                    <a:pt x="31" y="153"/>
                  </a:cubicBezTo>
                  <a:lnTo>
                    <a:pt x="122" y="153"/>
                  </a:lnTo>
                  <a:cubicBezTo>
                    <a:pt x="122" y="92"/>
                    <a:pt x="92" y="62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6542950" y="4838500"/>
              <a:ext cx="2300" cy="2300"/>
            </a:xfrm>
            <a:custGeom>
              <a:rect b="b" l="l" r="r" t="t"/>
              <a:pathLst>
                <a:path extrusionOk="0" h="92" w="92">
                  <a:moveTo>
                    <a:pt x="61" y="1"/>
                  </a:moveTo>
                  <a:cubicBezTo>
                    <a:pt x="61" y="31"/>
                    <a:pt x="31" y="62"/>
                    <a:pt x="0" y="92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6013300" y="3661450"/>
              <a:ext cx="30425" cy="47875"/>
            </a:xfrm>
            <a:custGeom>
              <a:rect b="b" l="l" r="r" t="t"/>
              <a:pathLst>
                <a:path extrusionOk="0" h="1915" w="1217">
                  <a:moveTo>
                    <a:pt x="426" y="0"/>
                  </a:moveTo>
                  <a:cubicBezTo>
                    <a:pt x="152" y="0"/>
                    <a:pt x="0" y="243"/>
                    <a:pt x="61" y="547"/>
                  </a:cubicBezTo>
                  <a:cubicBezTo>
                    <a:pt x="152" y="1003"/>
                    <a:pt x="304" y="1459"/>
                    <a:pt x="426" y="1915"/>
                  </a:cubicBezTo>
                  <a:cubicBezTo>
                    <a:pt x="669" y="1672"/>
                    <a:pt x="943" y="1429"/>
                    <a:pt x="1095" y="1125"/>
                  </a:cubicBezTo>
                  <a:cubicBezTo>
                    <a:pt x="1216" y="942"/>
                    <a:pt x="1155" y="578"/>
                    <a:pt x="1064" y="395"/>
                  </a:cubicBezTo>
                  <a:cubicBezTo>
                    <a:pt x="943" y="213"/>
                    <a:pt x="669" y="3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6387175" y="4719200"/>
              <a:ext cx="15200" cy="6975"/>
            </a:xfrm>
            <a:custGeom>
              <a:rect b="b" l="l" r="r" t="t"/>
              <a:pathLst>
                <a:path extrusionOk="0" h="279" w="608">
                  <a:moveTo>
                    <a:pt x="0" y="1"/>
                  </a:moveTo>
                  <a:cubicBezTo>
                    <a:pt x="124" y="187"/>
                    <a:pt x="209" y="278"/>
                    <a:pt x="298" y="278"/>
                  </a:cubicBezTo>
                  <a:cubicBezTo>
                    <a:pt x="384" y="278"/>
                    <a:pt x="474" y="195"/>
                    <a:pt x="608" y="31"/>
                  </a:cubicBezTo>
                  <a:cubicBezTo>
                    <a:pt x="395" y="1"/>
                    <a:pt x="213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6383375" y="4716925"/>
              <a:ext cx="3825" cy="2300"/>
            </a:xfrm>
            <a:custGeom>
              <a:rect b="b" l="l" r="r" t="t"/>
              <a:pathLst>
                <a:path extrusionOk="0" h="92" w="153">
                  <a:moveTo>
                    <a:pt x="30" y="0"/>
                  </a:moveTo>
                  <a:cubicBezTo>
                    <a:pt x="30" y="31"/>
                    <a:pt x="0" y="61"/>
                    <a:pt x="0" y="92"/>
                  </a:cubicBezTo>
                  <a:lnTo>
                    <a:pt x="152" y="92"/>
                  </a:lnTo>
                  <a:cubicBezTo>
                    <a:pt x="122" y="61"/>
                    <a:pt x="91" y="61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5973025" y="3580125"/>
              <a:ext cx="34225" cy="39850"/>
            </a:xfrm>
            <a:custGeom>
              <a:rect b="b" l="l" r="r" t="t"/>
              <a:pathLst>
                <a:path extrusionOk="0" h="1594" w="1369">
                  <a:moveTo>
                    <a:pt x="730" y="1"/>
                  </a:moveTo>
                  <a:cubicBezTo>
                    <a:pt x="547" y="122"/>
                    <a:pt x="244" y="244"/>
                    <a:pt x="183" y="396"/>
                  </a:cubicBezTo>
                  <a:cubicBezTo>
                    <a:pt x="0" y="913"/>
                    <a:pt x="244" y="1308"/>
                    <a:pt x="821" y="1581"/>
                  </a:cubicBezTo>
                  <a:cubicBezTo>
                    <a:pt x="848" y="1590"/>
                    <a:pt x="880" y="1594"/>
                    <a:pt x="914" y="1594"/>
                  </a:cubicBezTo>
                  <a:cubicBezTo>
                    <a:pt x="996" y="1594"/>
                    <a:pt x="1091" y="1572"/>
                    <a:pt x="1155" y="1551"/>
                  </a:cubicBezTo>
                  <a:cubicBezTo>
                    <a:pt x="1247" y="1490"/>
                    <a:pt x="1368" y="1338"/>
                    <a:pt x="1368" y="1247"/>
                  </a:cubicBezTo>
                  <a:cubicBezTo>
                    <a:pt x="1338" y="761"/>
                    <a:pt x="1186" y="274"/>
                    <a:pt x="7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5903100" y="968400"/>
              <a:ext cx="766000" cy="3903125"/>
            </a:xfrm>
            <a:custGeom>
              <a:rect b="b" l="l" r="r" t="t"/>
              <a:pathLst>
                <a:path extrusionOk="0" h="156125" w="30640">
                  <a:moveTo>
                    <a:pt x="5624" y="120245"/>
                  </a:moveTo>
                  <a:lnTo>
                    <a:pt x="5624" y="120245"/>
                  </a:lnTo>
                  <a:cubicBezTo>
                    <a:pt x="5715" y="120275"/>
                    <a:pt x="5807" y="120306"/>
                    <a:pt x="5807" y="120306"/>
                  </a:cubicBezTo>
                  <a:cubicBezTo>
                    <a:pt x="5781" y="120382"/>
                    <a:pt x="5756" y="120416"/>
                    <a:pt x="5730" y="120416"/>
                  </a:cubicBezTo>
                  <a:cubicBezTo>
                    <a:pt x="5695" y="120416"/>
                    <a:pt x="5660" y="120351"/>
                    <a:pt x="5624" y="120245"/>
                  </a:cubicBezTo>
                  <a:close/>
                  <a:moveTo>
                    <a:pt x="6838" y="122740"/>
                  </a:moveTo>
                  <a:cubicBezTo>
                    <a:pt x="6898" y="122740"/>
                    <a:pt x="6944" y="122847"/>
                    <a:pt x="6962" y="123072"/>
                  </a:cubicBezTo>
                  <a:cubicBezTo>
                    <a:pt x="6962" y="123163"/>
                    <a:pt x="6901" y="123285"/>
                    <a:pt x="6840" y="123376"/>
                  </a:cubicBezTo>
                  <a:cubicBezTo>
                    <a:pt x="6779" y="123315"/>
                    <a:pt x="6688" y="123285"/>
                    <a:pt x="6688" y="123254"/>
                  </a:cubicBezTo>
                  <a:cubicBezTo>
                    <a:pt x="6658" y="123133"/>
                    <a:pt x="6658" y="123011"/>
                    <a:pt x="6688" y="122920"/>
                  </a:cubicBezTo>
                  <a:cubicBezTo>
                    <a:pt x="6740" y="122802"/>
                    <a:pt x="6793" y="122740"/>
                    <a:pt x="6838" y="122740"/>
                  </a:cubicBezTo>
                  <a:close/>
                  <a:moveTo>
                    <a:pt x="15412" y="138422"/>
                  </a:moveTo>
                  <a:lnTo>
                    <a:pt x="15412" y="138422"/>
                  </a:lnTo>
                  <a:cubicBezTo>
                    <a:pt x="15594" y="138482"/>
                    <a:pt x="15533" y="138543"/>
                    <a:pt x="15351" y="138604"/>
                  </a:cubicBezTo>
                  <a:cubicBezTo>
                    <a:pt x="15351" y="138634"/>
                    <a:pt x="15351" y="138695"/>
                    <a:pt x="15320" y="138726"/>
                  </a:cubicBezTo>
                  <a:lnTo>
                    <a:pt x="15077" y="138847"/>
                  </a:lnTo>
                  <a:lnTo>
                    <a:pt x="15229" y="138634"/>
                  </a:lnTo>
                  <a:cubicBezTo>
                    <a:pt x="15320" y="138634"/>
                    <a:pt x="15320" y="138604"/>
                    <a:pt x="15351" y="138604"/>
                  </a:cubicBezTo>
                  <a:cubicBezTo>
                    <a:pt x="15381" y="138543"/>
                    <a:pt x="15381" y="138482"/>
                    <a:pt x="15412" y="138422"/>
                  </a:cubicBezTo>
                  <a:close/>
                  <a:moveTo>
                    <a:pt x="16913" y="142243"/>
                  </a:moveTo>
                  <a:cubicBezTo>
                    <a:pt x="17112" y="142243"/>
                    <a:pt x="17310" y="142293"/>
                    <a:pt x="17509" y="142343"/>
                  </a:cubicBezTo>
                  <a:cubicBezTo>
                    <a:pt x="17539" y="142343"/>
                    <a:pt x="17509" y="142525"/>
                    <a:pt x="17509" y="142616"/>
                  </a:cubicBezTo>
                  <a:cubicBezTo>
                    <a:pt x="17296" y="142738"/>
                    <a:pt x="17053" y="142859"/>
                    <a:pt x="16840" y="142950"/>
                  </a:cubicBezTo>
                  <a:cubicBezTo>
                    <a:pt x="16749" y="142950"/>
                    <a:pt x="16567" y="142859"/>
                    <a:pt x="16506" y="142768"/>
                  </a:cubicBezTo>
                  <a:cubicBezTo>
                    <a:pt x="16323" y="142495"/>
                    <a:pt x="16445" y="142282"/>
                    <a:pt x="16779" y="142251"/>
                  </a:cubicBezTo>
                  <a:cubicBezTo>
                    <a:pt x="16824" y="142246"/>
                    <a:pt x="16869" y="142243"/>
                    <a:pt x="16913" y="142243"/>
                  </a:cubicBezTo>
                  <a:close/>
                  <a:moveTo>
                    <a:pt x="20275" y="144014"/>
                  </a:moveTo>
                  <a:cubicBezTo>
                    <a:pt x="20457" y="144136"/>
                    <a:pt x="20396" y="144197"/>
                    <a:pt x="20184" y="144227"/>
                  </a:cubicBezTo>
                  <a:cubicBezTo>
                    <a:pt x="20153" y="144258"/>
                    <a:pt x="20153" y="144318"/>
                    <a:pt x="20123" y="144349"/>
                  </a:cubicBezTo>
                  <a:cubicBezTo>
                    <a:pt x="20062" y="144379"/>
                    <a:pt x="20001" y="144409"/>
                    <a:pt x="19941" y="144440"/>
                  </a:cubicBezTo>
                  <a:cubicBezTo>
                    <a:pt x="19971" y="144379"/>
                    <a:pt x="20001" y="144349"/>
                    <a:pt x="20032" y="144258"/>
                  </a:cubicBezTo>
                  <a:cubicBezTo>
                    <a:pt x="20123" y="144258"/>
                    <a:pt x="20123" y="144227"/>
                    <a:pt x="20184" y="144227"/>
                  </a:cubicBezTo>
                  <a:cubicBezTo>
                    <a:pt x="20214" y="144166"/>
                    <a:pt x="20245" y="144106"/>
                    <a:pt x="20275" y="144014"/>
                  </a:cubicBezTo>
                  <a:close/>
                  <a:moveTo>
                    <a:pt x="19941" y="144440"/>
                  </a:moveTo>
                  <a:lnTo>
                    <a:pt x="19941" y="144440"/>
                  </a:lnTo>
                  <a:cubicBezTo>
                    <a:pt x="19849" y="144713"/>
                    <a:pt x="19697" y="144896"/>
                    <a:pt x="19424" y="144987"/>
                  </a:cubicBezTo>
                  <a:cubicBezTo>
                    <a:pt x="19515" y="144744"/>
                    <a:pt x="19697" y="144561"/>
                    <a:pt x="19941" y="144440"/>
                  </a:cubicBezTo>
                  <a:close/>
                  <a:moveTo>
                    <a:pt x="19424" y="144987"/>
                  </a:moveTo>
                  <a:cubicBezTo>
                    <a:pt x="19393" y="145048"/>
                    <a:pt x="19333" y="145078"/>
                    <a:pt x="19302" y="145169"/>
                  </a:cubicBezTo>
                  <a:lnTo>
                    <a:pt x="19120" y="145321"/>
                  </a:lnTo>
                  <a:lnTo>
                    <a:pt x="19120" y="145321"/>
                  </a:lnTo>
                  <a:lnTo>
                    <a:pt x="19211" y="145078"/>
                  </a:lnTo>
                  <a:cubicBezTo>
                    <a:pt x="19302" y="145078"/>
                    <a:pt x="19333" y="145017"/>
                    <a:pt x="19424" y="144987"/>
                  </a:cubicBezTo>
                  <a:close/>
                  <a:moveTo>
                    <a:pt x="25625" y="141218"/>
                  </a:moveTo>
                  <a:lnTo>
                    <a:pt x="25625" y="141218"/>
                  </a:lnTo>
                  <a:cubicBezTo>
                    <a:pt x="25564" y="141583"/>
                    <a:pt x="25533" y="142008"/>
                    <a:pt x="25351" y="142130"/>
                  </a:cubicBezTo>
                  <a:cubicBezTo>
                    <a:pt x="23983" y="142768"/>
                    <a:pt x="24044" y="143984"/>
                    <a:pt x="23922" y="145139"/>
                  </a:cubicBezTo>
                  <a:cubicBezTo>
                    <a:pt x="23892" y="145261"/>
                    <a:pt x="23892" y="145413"/>
                    <a:pt x="23831" y="145504"/>
                  </a:cubicBezTo>
                  <a:cubicBezTo>
                    <a:pt x="23776" y="145587"/>
                    <a:pt x="23645" y="145720"/>
                    <a:pt x="23599" y="145720"/>
                  </a:cubicBezTo>
                  <a:cubicBezTo>
                    <a:pt x="23594" y="145720"/>
                    <a:pt x="23591" y="145719"/>
                    <a:pt x="23588" y="145716"/>
                  </a:cubicBezTo>
                  <a:cubicBezTo>
                    <a:pt x="23466" y="145656"/>
                    <a:pt x="23314" y="145534"/>
                    <a:pt x="23314" y="145443"/>
                  </a:cubicBezTo>
                  <a:cubicBezTo>
                    <a:pt x="23284" y="144926"/>
                    <a:pt x="23254" y="144379"/>
                    <a:pt x="23345" y="143862"/>
                  </a:cubicBezTo>
                  <a:cubicBezTo>
                    <a:pt x="23527" y="142495"/>
                    <a:pt x="24287" y="141583"/>
                    <a:pt x="25625" y="141218"/>
                  </a:cubicBezTo>
                  <a:close/>
                  <a:moveTo>
                    <a:pt x="15351" y="145261"/>
                  </a:moveTo>
                  <a:cubicBezTo>
                    <a:pt x="15594" y="145382"/>
                    <a:pt x="15776" y="145534"/>
                    <a:pt x="15868" y="145777"/>
                  </a:cubicBezTo>
                  <a:cubicBezTo>
                    <a:pt x="15624" y="145686"/>
                    <a:pt x="15442" y="145504"/>
                    <a:pt x="15351" y="145261"/>
                  </a:cubicBezTo>
                  <a:close/>
                  <a:moveTo>
                    <a:pt x="15868" y="145777"/>
                  </a:moveTo>
                  <a:cubicBezTo>
                    <a:pt x="15928" y="145808"/>
                    <a:pt x="15959" y="145868"/>
                    <a:pt x="16050" y="145868"/>
                  </a:cubicBezTo>
                  <a:lnTo>
                    <a:pt x="16141" y="146051"/>
                  </a:lnTo>
                  <a:lnTo>
                    <a:pt x="15959" y="145960"/>
                  </a:lnTo>
                  <a:cubicBezTo>
                    <a:pt x="15928" y="145899"/>
                    <a:pt x="15898" y="145838"/>
                    <a:pt x="15868" y="145777"/>
                  </a:cubicBezTo>
                  <a:close/>
                  <a:moveTo>
                    <a:pt x="26274" y="146181"/>
                  </a:moveTo>
                  <a:cubicBezTo>
                    <a:pt x="26425" y="146181"/>
                    <a:pt x="26551" y="146262"/>
                    <a:pt x="26628" y="146416"/>
                  </a:cubicBezTo>
                  <a:cubicBezTo>
                    <a:pt x="26658" y="146476"/>
                    <a:pt x="26567" y="146659"/>
                    <a:pt x="26506" y="146720"/>
                  </a:cubicBezTo>
                  <a:cubicBezTo>
                    <a:pt x="26293" y="146902"/>
                    <a:pt x="26080" y="147024"/>
                    <a:pt x="25898" y="147175"/>
                  </a:cubicBezTo>
                  <a:cubicBezTo>
                    <a:pt x="25777" y="147175"/>
                    <a:pt x="25625" y="147175"/>
                    <a:pt x="25533" y="147115"/>
                  </a:cubicBezTo>
                  <a:cubicBezTo>
                    <a:pt x="25290" y="146993"/>
                    <a:pt x="25533" y="146537"/>
                    <a:pt x="25989" y="146264"/>
                  </a:cubicBezTo>
                  <a:cubicBezTo>
                    <a:pt x="26090" y="146208"/>
                    <a:pt x="26186" y="146181"/>
                    <a:pt x="26274" y="146181"/>
                  </a:cubicBezTo>
                  <a:close/>
                  <a:moveTo>
                    <a:pt x="18421" y="147054"/>
                  </a:moveTo>
                  <a:cubicBezTo>
                    <a:pt x="18451" y="147145"/>
                    <a:pt x="18482" y="147206"/>
                    <a:pt x="18482" y="147267"/>
                  </a:cubicBezTo>
                  <a:cubicBezTo>
                    <a:pt x="18390" y="147297"/>
                    <a:pt x="18299" y="147327"/>
                    <a:pt x="18208" y="147327"/>
                  </a:cubicBezTo>
                  <a:cubicBezTo>
                    <a:pt x="18178" y="147327"/>
                    <a:pt x="18147" y="147175"/>
                    <a:pt x="18147" y="147115"/>
                  </a:cubicBezTo>
                  <a:cubicBezTo>
                    <a:pt x="18238" y="147115"/>
                    <a:pt x="18330" y="147084"/>
                    <a:pt x="18421" y="147054"/>
                  </a:cubicBezTo>
                  <a:close/>
                  <a:moveTo>
                    <a:pt x="22867" y="148675"/>
                  </a:moveTo>
                  <a:cubicBezTo>
                    <a:pt x="22892" y="148675"/>
                    <a:pt x="22912" y="148681"/>
                    <a:pt x="22919" y="148695"/>
                  </a:cubicBezTo>
                  <a:cubicBezTo>
                    <a:pt x="23041" y="148817"/>
                    <a:pt x="23102" y="148969"/>
                    <a:pt x="23193" y="149121"/>
                  </a:cubicBezTo>
                  <a:cubicBezTo>
                    <a:pt x="23254" y="149121"/>
                    <a:pt x="23314" y="149121"/>
                    <a:pt x="23375" y="149151"/>
                  </a:cubicBezTo>
                  <a:cubicBezTo>
                    <a:pt x="23406" y="149212"/>
                    <a:pt x="23406" y="149303"/>
                    <a:pt x="23436" y="149364"/>
                  </a:cubicBezTo>
                  <a:cubicBezTo>
                    <a:pt x="23375" y="149334"/>
                    <a:pt x="23345" y="149303"/>
                    <a:pt x="23284" y="149273"/>
                  </a:cubicBezTo>
                  <a:cubicBezTo>
                    <a:pt x="23254" y="149212"/>
                    <a:pt x="23223" y="149182"/>
                    <a:pt x="23193" y="149121"/>
                  </a:cubicBezTo>
                  <a:cubicBezTo>
                    <a:pt x="22950" y="149090"/>
                    <a:pt x="22676" y="149121"/>
                    <a:pt x="22646" y="148756"/>
                  </a:cubicBezTo>
                  <a:cubicBezTo>
                    <a:pt x="22646" y="148733"/>
                    <a:pt x="22786" y="148675"/>
                    <a:pt x="22867" y="148675"/>
                  </a:cubicBezTo>
                  <a:close/>
                  <a:moveTo>
                    <a:pt x="25450" y="149108"/>
                  </a:moveTo>
                  <a:cubicBezTo>
                    <a:pt x="25486" y="149108"/>
                    <a:pt x="25524" y="149112"/>
                    <a:pt x="25564" y="149121"/>
                  </a:cubicBezTo>
                  <a:cubicBezTo>
                    <a:pt x="25685" y="149151"/>
                    <a:pt x="25807" y="149242"/>
                    <a:pt x="25868" y="149303"/>
                  </a:cubicBezTo>
                  <a:cubicBezTo>
                    <a:pt x="26080" y="149546"/>
                    <a:pt x="26020" y="149759"/>
                    <a:pt x="25685" y="149881"/>
                  </a:cubicBezTo>
                  <a:cubicBezTo>
                    <a:pt x="25503" y="149972"/>
                    <a:pt x="25290" y="150033"/>
                    <a:pt x="25077" y="150093"/>
                  </a:cubicBezTo>
                  <a:cubicBezTo>
                    <a:pt x="25077" y="150124"/>
                    <a:pt x="25077" y="150185"/>
                    <a:pt x="25077" y="150215"/>
                  </a:cubicBezTo>
                  <a:cubicBezTo>
                    <a:pt x="25017" y="150215"/>
                    <a:pt x="24986" y="150185"/>
                    <a:pt x="24925" y="150154"/>
                  </a:cubicBezTo>
                  <a:cubicBezTo>
                    <a:pt x="24713" y="150215"/>
                    <a:pt x="24530" y="150306"/>
                    <a:pt x="24318" y="150367"/>
                  </a:cubicBezTo>
                  <a:cubicBezTo>
                    <a:pt x="24251" y="150381"/>
                    <a:pt x="24189" y="150388"/>
                    <a:pt x="24131" y="150388"/>
                  </a:cubicBezTo>
                  <a:cubicBezTo>
                    <a:pt x="23819" y="150388"/>
                    <a:pt x="23630" y="150189"/>
                    <a:pt x="23527" y="149881"/>
                  </a:cubicBezTo>
                  <a:cubicBezTo>
                    <a:pt x="23497" y="149698"/>
                    <a:pt x="23466" y="149516"/>
                    <a:pt x="23436" y="149364"/>
                  </a:cubicBezTo>
                  <a:lnTo>
                    <a:pt x="23436" y="149364"/>
                  </a:lnTo>
                  <a:cubicBezTo>
                    <a:pt x="23922" y="149607"/>
                    <a:pt x="24439" y="149881"/>
                    <a:pt x="24925" y="150154"/>
                  </a:cubicBezTo>
                  <a:cubicBezTo>
                    <a:pt x="24956" y="150124"/>
                    <a:pt x="24986" y="150124"/>
                    <a:pt x="25017" y="150124"/>
                  </a:cubicBezTo>
                  <a:cubicBezTo>
                    <a:pt x="25017" y="150124"/>
                    <a:pt x="25047" y="150093"/>
                    <a:pt x="25077" y="150093"/>
                  </a:cubicBezTo>
                  <a:cubicBezTo>
                    <a:pt x="25077" y="149881"/>
                    <a:pt x="25047" y="149698"/>
                    <a:pt x="25077" y="149516"/>
                  </a:cubicBezTo>
                  <a:cubicBezTo>
                    <a:pt x="25103" y="149256"/>
                    <a:pt x="25240" y="149108"/>
                    <a:pt x="25450" y="149108"/>
                  </a:cubicBezTo>
                  <a:close/>
                  <a:moveTo>
                    <a:pt x="6506" y="0"/>
                  </a:moveTo>
                  <a:cubicBezTo>
                    <a:pt x="6354" y="122"/>
                    <a:pt x="5959" y="182"/>
                    <a:pt x="6019" y="882"/>
                  </a:cubicBezTo>
                  <a:cubicBezTo>
                    <a:pt x="6111" y="1854"/>
                    <a:pt x="5746" y="2371"/>
                    <a:pt x="4621" y="2736"/>
                  </a:cubicBezTo>
                  <a:cubicBezTo>
                    <a:pt x="4256" y="2827"/>
                    <a:pt x="3679" y="3070"/>
                    <a:pt x="3010" y="3313"/>
                  </a:cubicBezTo>
                  <a:cubicBezTo>
                    <a:pt x="3466" y="3708"/>
                    <a:pt x="3648" y="4195"/>
                    <a:pt x="3709" y="4711"/>
                  </a:cubicBezTo>
                  <a:cubicBezTo>
                    <a:pt x="3800" y="5380"/>
                    <a:pt x="3800" y="6079"/>
                    <a:pt x="3952" y="6718"/>
                  </a:cubicBezTo>
                  <a:cubicBezTo>
                    <a:pt x="4256" y="8055"/>
                    <a:pt x="4469" y="9332"/>
                    <a:pt x="4074" y="10699"/>
                  </a:cubicBezTo>
                  <a:cubicBezTo>
                    <a:pt x="3922" y="11155"/>
                    <a:pt x="4044" y="11763"/>
                    <a:pt x="4196" y="12250"/>
                  </a:cubicBezTo>
                  <a:cubicBezTo>
                    <a:pt x="5077" y="14924"/>
                    <a:pt x="4834" y="17538"/>
                    <a:pt x="4165" y="20183"/>
                  </a:cubicBezTo>
                  <a:cubicBezTo>
                    <a:pt x="4044" y="20548"/>
                    <a:pt x="3952" y="21003"/>
                    <a:pt x="4044" y="21338"/>
                  </a:cubicBezTo>
                  <a:cubicBezTo>
                    <a:pt x="5016" y="25320"/>
                    <a:pt x="4469" y="29362"/>
                    <a:pt x="4621" y="33374"/>
                  </a:cubicBezTo>
                  <a:cubicBezTo>
                    <a:pt x="4682" y="34408"/>
                    <a:pt x="4469" y="35502"/>
                    <a:pt x="4287" y="36566"/>
                  </a:cubicBezTo>
                  <a:cubicBezTo>
                    <a:pt x="4074" y="37873"/>
                    <a:pt x="3800" y="39180"/>
                    <a:pt x="3466" y="40487"/>
                  </a:cubicBezTo>
                  <a:cubicBezTo>
                    <a:pt x="3253" y="41308"/>
                    <a:pt x="3193" y="42037"/>
                    <a:pt x="3496" y="42858"/>
                  </a:cubicBezTo>
                  <a:cubicBezTo>
                    <a:pt x="3952" y="44013"/>
                    <a:pt x="3892" y="45259"/>
                    <a:pt x="3436" y="46384"/>
                  </a:cubicBezTo>
                  <a:cubicBezTo>
                    <a:pt x="2980" y="47600"/>
                    <a:pt x="2919" y="48755"/>
                    <a:pt x="3405" y="49910"/>
                  </a:cubicBezTo>
                  <a:cubicBezTo>
                    <a:pt x="4044" y="51429"/>
                    <a:pt x="3648" y="53101"/>
                    <a:pt x="4256" y="54651"/>
                  </a:cubicBezTo>
                  <a:cubicBezTo>
                    <a:pt x="4530" y="55320"/>
                    <a:pt x="4196" y="56232"/>
                    <a:pt x="4226" y="57053"/>
                  </a:cubicBezTo>
                  <a:cubicBezTo>
                    <a:pt x="4256" y="57691"/>
                    <a:pt x="4378" y="58390"/>
                    <a:pt x="4530" y="59028"/>
                  </a:cubicBezTo>
                  <a:cubicBezTo>
                    <a:pt x="4712" y="59697"/>
                    <a:pt x="4682" y="60305"/>
                    <a:pt x="4439" y="60974"/>
                  </a:cubicBezTo>
                  <a:cubicBezTo>
                    <a:pt x="4135" y="61855"/>
                    <a:pt x="3892" y="62767"/>
                    <a:pt x="3679" y="63679"/>
                  </a:cubicBezTo>
                  <a:cubicBezTo>
                    <a:pt x="2980" y="66688"/>
                    <a:pt x="2281" y="69697"/>
                    <a:pt x="1612" y="72706"/>
                  </a:cubicBezTo>
                  <a:cubicBezTo>
                    <a:pt x="1490" y="73253"/>
                    <a:pt x="1338" y="73740"/>
                    <a:pt x="913" y="74105"/>
                  </a:cubicBezTo>
                  <a:cubicBezTo>
                    <a:pt x="31" y="74834"/>
                    <a:pt x="1" y="75807"/>
                    <a:pt x="518" y="76658"/>
                  </a:cubicBezTo>
                  <a:cubicBezTo>
                    <a:pt x="1399" y="78026"/>
                    <a:pt x="1490" y="79728"/>
                    <a:pt x="2372" y="81095"/>
                  </a:cubicBezTo>
                  <a:cubicBezTo>
                    <a:pt x="3162" y="82342"/>
                    <a:pt x="3101" y="83679"/>
                    <a:pt x="2402" y="84925"/>
                  </a:cubicBezTo>
                  <a:cubicBezTo>
                    <a:pt x="1977" y="85655"/>
                    <a:pt x="1855" y="86384"/>
                    <a:pt x="1977" y="87235"/>
                  </a:cubicBezTo>
                  <a:cubicBezTo>
                    <a:pt x="2068" y="88026"/>
                    <a:pt x="2007" y="88846"/>
                    <a:pt x="2007" y="89637"/>
                  </a:cubicBezTo>
                  <a:cubicBezTo>
                    <a:pt x="2007" y="90640"/>
                    <a:pt x="2341" y="91491"/>
                    <a:pt x="2919" y="92251"/>
                  </a:cubicBezTo>
                  <a:cubicBezTo>
                    <a:pt x="3253" y="92707"/>
                    <a:pt x="3588" y="93102"/>
                    <a:pt x="3922" y="93527"/>
                  </a:cubicBezTo>
                  <a:cubicBezTo>
                    <a:pt x="3750" y="93520"/>
                    <a:pt x="3595" y="93516"/>
                    <a:pt x="3454" y="93516"/>
                  </a:cubicBezTo>
                  <a:cubicBezTo>
                    <a:pt x="2405" y="93516"/>
                    <a:pt x="2184" y="93751"/>
                    <a:pt x="1916" y="94743"/>
                  </a:cubicBezTo>
                  <a:cubicBezTo>
                    <a:pt x="1825" y="95108"/>
                    <a:pt x="1642" y="95533"/>
                    <a:pt x="1703" y="95898"/>
                  </a:cubicBezTo>
                  <a:cubicBezTo>
                    <a:pt x="1886" y="97175"/>
                    <a:pt x="2129" y="98482"/>
                    <a:pt x="2341" y="99758"/>
                  </a:cubicBezTo>
                  <a:cubicBezTo>
                    <a:pt x="2405" y="100053"/>
                    <a:pt x="2861" y="100245"/>
                    <a:pt x="3247" y="100245"/>
                  </a:cubicBezTo>
                  <a:cubicBezTo>
                    <a:pt x="3418" y="100245"/>
                    <a:pt x="3576" y="100207"/>
                    <a:pt x="3679" y="100123"/>
                  </a:cubicBezTo>
                  <a:cubicBezTo>
                    <a:pt x="4196" y="99667"/>
                    <a:pt x="4621" y="99120"/>
                    <a:pt x="4591" y="98451"/>
                  </a:cubicBezTo>
                  <a:cubicBezTo>
                    <a:pt x="4560" y="97540"/>
                    <a:pt x="4621" y="96628"/>
                    <a:pt x="4743" y="95716"/>
                  </a:cubicBezTo>
                  <a:cubicBezTo>
                    <a:pt x="4834" y="94895"/>
                    <a:pt x="4439" y="94196"/>
                    <a:pt x="3952" y="93558"/>
                  </a:cubicBezTo>
                  <a:lnTo>
                    <a:pt x="3952" y="93558"/>
                  </a:lnTo>
                  <a:cubicBezTo>
                    <a:pt x="4135" y="93613"/>
                    <a:pt x="4308" y="93638"/>
                    <a:pt x="4477" y="93638"/>
                  </a:cubicBezTo>
                  <a:cubicBezTo>
                    <a:pt x="4954" y="93638"/>
                    <a:pt x="5387" y="93440"/>
                    <a:pt x="5837" y="93193"/>
                  </a:cubicBezTo>
                  <a:cubicBezTo>
                    <a:pt x="5983" y="93120"/>
                    <a:pt x="6094" y="93082"/>
                    <a:pt x="6181" y="93082"/>
                  </a:cubicBezTo>
                  <a:cubicBezTo>
                    <a:pt x="6384" y="93082"/>
                    <a:pt x="6460" y="93285"/>
                    <a:pt x="6566" y="93710"/>
                  </a:cubicBezTo>
                  <a:cubicBezTo>
                    <a:pt x="6658" y="94105"/>
                    <a:pt x="6901" y="94470"/>
                    <a:pt x="6901" y="94834"/>
                  </a:cubicBezTo>
                  <a:cubicBezTo>
                    <a:pt x="6810" y="96536"/>
                    <a:pt x="6475" y="98269"/>
                    <a:pt x="6566" y="99971"/>
                  </a:cubicBezTo>
                  <a:cubicBezTo>
                    <a:pt x="6658" y="101704"/>
                    <a:pt x="6414" y="103375"/>
                    <a:pt x="6141" y="105047"/>
                  </a:cubicBezTo>
                  <a:cubicBezTo>
                    <a:pt x="6050" y="105594"/>
                    <a:pt x="5989" y="106111"/>
                    <a:pt x="6293" y="106597"/>
                  </a:cubicBezTo>
                  <a:cubicBezTo>
                    <a:pt x="7235" y="108117"/>
                    <a:pt x="6931" y="109637"/>
                    <a:pt x="6202" y="111126"/>
                  </a:cubicBezTo>
                  <a:cubicBezTo>
                    <a:pt x="6092" y="111367"/>
                    <a:pt x="5967" y="111482"/>
                    <a:pt x="5804" y="111482"/>
                  </a:cubicBezTo>
                  <a:cubicBezTo>
                    <a:pt x="5740" y="111482"/>
                    <a:pt x="5670" y="111464"/>
                    <a:pt x="5594" y="111430"/>
                  </a:cubicBezTo>
                  <a:cubicBezTo>
                    <a:pt x="5472" y="111369"/>
                    <a:pt x="5320" y="111309"/>
                    <a:pt x="5290" y="111187"/>
                  </a:cubicBezTo>
                  <a:cubicBezTo>
                    <a:pt x="5107" y="110731"/>
                    <a:pt x="4955" y="110275"/>
                    <a:pt x="4773" y="109789"/>
                  </a:cubicBezTo>
                  <a:cubicBezTo>
                    <a:pt x="4747" y="109788"/>
                    <a:pt x="4721" y="109788"/>
                    <a:pt x="4696" y="109788"/>
                  </a:cubicBezTo>
                  <a:cubicBezTo>
                    <a:pt x="3547" y="109788"/>
                    <a:pt x="2641" y="110449"/>
                    <a:pt x="2433" y="111430"/>
                  </a:cubicBezTo>
                  <a:cubicBezTo>
                    <a:pt x="2129" y="112768"/>
                    <a:pt x="1399" y="113832"/>
                    <a:pt x="852" y="115017"/>
                  </a:cubicBezTo>
                  <a:cubicBezTo>
                    <a:pt x="761" y="115169"/>
                    <a:pt x="943" y="115534"/>
                    <a:pt x="1095" y="115686"/>
                  </a:cubicBezTo>
                  <a:cubicBezTo>
                    <a:pt x="1220" y="115810"/>
                    <a:pt x="1467" y="115914"/>
                    <a:pt x="1652" y="115914"/>
                  </a:cubicBezTo>
                  <a:cubicBezTo>
                    <a:pt x="1693" y="115914"/>
                    <a:pt x="1731" y="115909"/>
                    <a:pt x="1764" y="115898"/>
                  </a:cubicBezTo>
                  <a:cubicBezTo>
                    <a:pt x="2117" y="115781"/>
                    <a:pt x="2413" y="115350"/>
                    <a:pt x="2707" y="115350"/>
                  </a:cubicBezTo>
                  <a:cubicBezTo>
                    <a:pt x="2717" y="115350"/>
                    <a:pt x="2727" y="115350"/>
                    <a:pt x="2737" y="115351"/>
                  </a:cubicBezTo>
                  <a:cubicBezTo>
                    <a:pt x="3527" y="115382"/>
                    <a:pt x="4287" y="115564"/>
                    <a:pt x="5047" y="115777"/>
                  </a:cubicBezTo>
                  <a:cubicBezTo>
                    <a:pt x="5503" y="115868"/>
                    <a:pt x="5867" y="116567"/>
                    <a:pt x="5776" y="117053"/>
                  </a:cubicBezTo>
                  <a:cubicBezTo>
                    <a:pt x="5533" y="118057"/>
                    <a:pt x="5290" y="119060"/>
                    <a:pt x="5472" y="120093"/>
                  </a:cubicBezTo>
                  <a:lnTo>
                    <a:pt x="5563" y="120093"/>
                  </a:lnTo>
                  <a:cubicBezTo>
                    <a:pt x="5594" y="120184"/>
                    <a:pt x="5624" y="120184"/>
                    <a:pt x="5624" y="120245"/>
                  </a:cubicBezTo>
                  <a:cubicBezTo>
                    <a:pt x="5563" y="120215"/>
                    <a:pt x="5533" y="120215"/>
                    <a:pt x="5472" y="120184"/>
                  </a:cubicBezTo>
                  <a:cubicBezTo>
                    <a:pt x="5472" y="120154"/>
                    <a:pt x="5472" y="120123"/>
                    <a:pt x="5472" y="120093"/>
                  </a:cubicBezTo>
                  <a:cubicBezTo>
                    <a:pt x="4743" y="120215"/>
                    <a:pt x="4013" y="120367"/>
                    <a:pt x="3436" y="120914"/>
                  </a:cubicBezTo>
                  <a:cubicBezTo>
                    <a:pt x="3010" y="121309"/>
                    <a:pt x="2767" y="121704"/>
                    <a:pt x="2858" y="122251"/>
                  </a:cubicBezTo>
                  <a:cubicBezTo>
                    <a:pt x="2949" y="122768"/>
                    <a:pt x="3071" y="123285"/>
                    <a:pt x="3253" y="123771"/>
                  </a:cubicBezTo>
                  <a:cubicBezTo>
                    <a:pt x="3405" y="124105"/>
                    <a:pt x="3831" y="124379"/>
                    <a:pt x="3861" y="124713"/>
                  </a:cubicBezTo>
                  <a:cubicBezTo>
                    <a:pt x="3922" y="125230"/>
                    <a:pt x="3770" y="125777"/>
                    <a:pt x="4135" y="126203"/>
                  </a:cubicBezTo>
                  <a:cubicBezTo>
                    <a:pt x="4287" y="126355"/>
                    <a:pt x="4469" y="126476"/>
                    <a:pt x="4652" y="126628"/>
                  </a:cubicBezTo>
                  <a:lnTo>
                    <a:pt x="4652" y="126598"/>
                  </a:lnTo>
                  <a:lnTo>
                    <a:pt x="4803" y="126537"/>
                  </a:lnTo>
                  <a:lnTo>
                    <a:pt x="4743" y="126689"/>
                  </a:lnTo>
                  <a:cubicBezTo>
                    <a:pt x="4712" y="126658"/>
                    <a:pt x="4682" y="126628"/>
                    <a:pt x="4652" y="126628"/>
                  </a:cubicBezTo>
                  <a:cubicBezTo>
                    <a:pt x="4621" y="126993"/>
                    <a:pt x="4621" y="127358"/>
                    <a:pt x="4591" y="127722"/>
                  </a:cubicBezTo>
                  <a:cubicBezTo>
                    <a:pt x="4378" y="128877"/>
                    <a:pt x="4378" y="128877"/>
                    <a:pt x="5351" y="129455"/>
                  </a:cubicBezTo>
                  <a:cubicBezTo>
                    <a:pt x="5959" y="129820"/>
                    <a:pt x="6536" y="130215"/>
                    <a:pt x="7144" y="130610"/>
                  </a:cubicBezTo>
                  <a:lnTo>
                    <a:pt x="7144" y="130701"/>
                  </a:lnTo>
                  <a:cubicBezTo>
                    <a:pt x="7144" y="130671"/>
                    <a:pt x="7174" y="130671"/>
                    <a:pt x="7205" y="130671"/>
                  </a:cubicBezTo>
                  <a:cubicBezTo>
                    <a:pt x="7691" y="131522"/>
                    <a:pt x="7721" y="131643"/>
                    <a:pt x="7205" y="132221"/>
                  </a:cubicBezTo>
                  <a:cubicBezTo>
                    <a:pt x="7174" y="132221"/>
                    <a:pt x="7144" y="132221"/>
                    <a:pt x="7114" y="132190"/>
                  </a:cubicBezTo>
                  <a:cubicBezTo>
                    <a:pt x="7114" y="132251"/>
                    <a:pt x="7114" y="132312"/>
                    <a:pt x="7114" y="132342"/>
                  </a:cubicBezTo>
                  <a:lnTo>
                    <a:pt x="7235" y="132251"/>
                  </a:lnTo>
                  <a:cubicBezTo>
                    <a:pt x="7235" y="133528"/>
                    <a:pt x="7691" y="134804"/>
                    <a:pt x="7296" y="136142"/>
                  </a:cubicBezTo>
                  <a:cubicBezTo>
                    <a:pt x="7144" y="136689"/>
                    <a:pt x="7600" y="137084"/>
                    <a:pt x="8208" y="137084"/>
                  </a:cubicBezTo>
                  <a:cubicBezTo>
                    <a:pt x="8235" y="137086"/>
                    <a:pt x="8262" y="137086"/>
                    <a:pt x="8289" y="137086"/>
                  </a:cubicBezTo>
                  <a:cubicBezTo>
                    <a:pt x="8843" y="137086"/>
                    <a:pt x="9122" y="136779"/>
                    <a:pt x="9180" y="136111"/>
                  </a:cubicBezTo>
                  <a:cubicBezTo>
                    <a:pt x="9272" y="135139"/>
                    <a:pt x="9211" y="134136"/>
                    <a:pt x="9606" y="133194"/>
                  </a:cubicBezTo>
                  <a:cubicBezTo>
                    <a:pt x="9606" y="133194"/>
                    <a:pt x="9606" y="133163"/>
                    <a:pt x="9576" y="133163"/>
                  </a:cubicBezTo>
                  <a:lnTo>
                    <a:pt x="9424" y="132920"/>
                  </a:lnTo>
                  <a:lnTo>
                    <a:pt x="9667" y="133042"/>
                  </a:lnTo>
                  <a:cubicBezTo>
                    <a:pt x="9636" y="133102"/>
                    <a:pt x="9636" y="133163"/>
                    <a:pt x="9606" y="133194"/>
                  </a:cubicBezTo>
                  <a:cubicBezTo>
                    <a:pt x="10001" y="133589"/>
                    <a:pt x="10214" y="134014"/>
                    <a:pt x="10214" y="134561"/>
                  </a:cubicBezTo>
                  <a:cubicBezTo>
                    <a:pt x="10214" y="135139"/>
                    <a:pt x="10427" y="135595"/>
                    <a:pt x="10791" y="135990"/>
                  </a:cubicBezTo>
                  <a:cubicBezTo>
                    <a:pt x="11187" y="136446"/>
                    <a:pt x="11399" y="136871"/>
                    <a:pt x="10974" y="137388"/>
                  </a:cubicBezTo>
                  <a:cubicBezTo>
                    <a:pt x="10639" y="137814"/>
                    <a:pt x="10336" y="138239"/>
                    <a:pt x="9728" y="138239"/>
                  </a:cubicBezTo>
                  <a:cubicBezTo>
                    <a:pt x="9522" y="138239"/>
                    <a:pt x="9317" y="138188"/>
                    <a:pt x="9125" y="138188"/>
                  </a:cubicBezTo>
                  <a:cubicBezTo>
                    <a:pt x="9061" y="138188"/>
                    <a:pt x="8998" y="138194"/>
                    <a:pt x="8937" y="138209"/>
                  </a:cubicBezTo>
                  <a:cubicBezTo>
                    <a:pt x="8725" y="138270"/>
                    <a:pt x="8481" y="138482"/>
                    <a:pt x="8360" y="138695"/>
                  </a:cubicBezTo>
                  <a:cubicBezTo>
                    <a:pt x="8208" y="138938"/>
                    <a:pt x="8360" y="139212"/>
                    <a:pt x="8633" y="139303"/>
                  </a:cubicBezTo>
                  <a:cubicBezTo>
                    <a:pt x="8998" y="139455"/>
                    <a:pt x="9393" y="139607"/>
                    <a:pt x="9758" y="139637"/>
                  </a:cubicBezTo>
                  <a:cubicBezTo>
                    <a:pt x="11095" y="139698"/>
                    <a:pt x="11399" y="140792"/>
                    <a:pt x="11946" y="141643"/>
                  </a:cubicBezTo>
                  <a:cubicBezTo>
                    <a:pt x="11673" y="142403"/>
                    <a:pt x="12007" y="142890"/>
                    <a:pt x="12646" y="143285"/>
                  </a:cubicBezTo>
                  <a:cubicBezTo>
                    <a:pt x="13466" y="143862"/>
                    <a:pt x="14257" y="144501"/>
                    <a:pt x="15077" y="145078"/>
                  </a:cubicBezTo>
                  <a:lnTo>
                    <a:pt x="15290" y="145078"/>
                  </a:lnTo>
                  <a:cubicBezTo>
                    <a:pt x="15290" y="145139"/>
                    <a:pt x="15351" y="145200"/>
                    <a:pt x="15351" y="145261"/>
                  </a:cubicBezTo>
                  <a:cubicBezTo>
                    <a:pt x="15290" y="145230"/>
                    <a:pt x="15260" y="145169"/>
                    <a:pt x="15199" y="145169"/>
                  </a:cubicBezTo>
                  <a:cubicBezTo>
                    <a:pt x="15138" y="145139"/>
                    <a:pt x="15108" y="145109"/>
                    <a:pt x="15077" y="145078"/>
                  </a:cubicBezTo>
                  <a:cubicBezTo>
                    <a:pt x="14840" y="145103"/>
                    <a:pt x="14606" y="145117"/>
                    <a:pt x="14376" y="145117"/>
                  </a:cubicBezTo>
                  <a:cubicBezTo>
                    <a:pt x="13487" y="145117"/>
                    <a:pt x="12652" y="144916"/>
                    <a:pt x="11855" y="144409"/>
                  </a:cubicBezTo>
                  <a:cubicBezTo>
                    <a:pt x="11643" y="144258"/>
                    <a:pt x="11369" y="144227"/>
                    <a:pt x="11095" y="144227"/>
                  </a:cubicBezTo>
                  <a:cubicBezTo>
                    <a:pt x="11004" y="144227"/>
                    <a:pt x="10822" y="144379"/>
                    <a:pt x="10822" y="144470"/>
                  </a:cubicBezTo>
                  <a:cubicBezTo>
                    <a:pt x="10852" y="144713"/>
                    <a:pt x="10883" y="145048"/>
                    <a:pt x="11035" y="145169"/>
                  </a:cubicBezTo>
                  <a:cubicBezTo>
                    <a:pt x="12646" y="146294"/>
                    <a:pt x="14317" y="147358"/>
                    <a:pt x="15655" y="148847"/>
                  </a:cubicBezTo>
                  <a:cubicBezTo>
                    <a:pt x="16141" y="149394"/>
                    <a:pt x="16992" y="149698"/>
                    <a:pt x="17722" y="149941"/>
                  </a:cubicBezTo>
                  <a:cubicBezTo>
                    <a:pt x="17890" y="149997"/>
                    <a:pt x="18070" y="150016"/>
                    <a:pt x="18256" y="150016"/>
                  </a:cubicBezTo>
                  <a:cubicBezTo>
                    <a:pt x="18576" y="150016"/>
                    <a:pt x="18915" y="149961"/>
                    <a:pt x="19241" y="149941"/>
                  </a:cubicBezTo>
                  <a:cubicBezTo>
                    <a:pt x="19393" y="149638"/>
                    <a:pt x="19515" y="149334"/>
                    <a:pt x="19667" y="149060"/>
                  </a:cubicBezTo>
                  <a:cubicBezTo>
                    <a:pt x="19728" y="148969"/>
                    <a:pt x="19849" y="148847"/>
                    <a:pt x="19941" y="148847"/>
                  </a:cubicBezTo>
                  <a:cubicBezTo>
                    <a:pt x="20245" y="148847"/>
                    <a:pt x="20275" y="149030"/>
                    <a:pt x="20153" y="149334"/>
                  </a:cubicBezTo>
                  <a:cubicBezTo>
                    <a:pt x="20093" y="149516"/>
                    <a:pt x="20123" y="149759"/>
                    <a:pt x="20123" y="149972"/>
                  </a:cubicBezTo>
                  <a:cubicBezTo>
                    <a:pt x="20336" y="150063"/>
                    <a:pt x="20579" y="150124"/>
                    <a:pt x="20822" y="150185"/>
                  </a:cubicBezTo>
                  <a:cubicBezTo>
                    <a:pt x="21643" y="150397"/>
                    <a:pt x="22281" y="150762"/>
                    <a:pt x="22038" y="151796"/>
                  </a:cubicBezTo>
                  <a:cubicBezTo>
                    <a:pt x="21947" y="152100"/>
                    <a:pt x="22099" y="152343"/>
                    <a:pt x="22403" y="152404"/>
                  </a:cubicBezTo>
                  <a:cubicBezTo>
                    <a:pt x="23406" y="152616"/>
                    <a:pt x="23953" y="153255"/>
                    <a:pt x="24348" y="154166"/>
                  </a:cubicBezTo>
                  <a:cubicBezTo>
                    <a:pt x="24561" y="154683"/>
                    <a:pt x="25138" y="154774"/>
                    <a:pt x="25655" y="154805"/>
                  </a:cubicBezTo>
                  <a:cubicBezTo>
                    <a:pt x="26141" y="154227"/>
                    <a:pt x="26445" y="153498"/>
                    <a:pt x="27175" y="153163"/>
                  </a:cubicBezTo>
                  <a:cubicBezTo>
                    <a:pt x="27273" y="153124"/>
                    <a:pt x="27369" y="153104"/>
                    <a:pt x="27456" y="153104"/>
                  </a:cubicBezTo>
                  <a:cubicBezTo>
                    <a:pt x="27637" y="153104"/>
                    <a:pt x="27782" y="153191"/>
                    <a:pt x="27843" y="153376"/>
                  </a:cubicBezTo>
                  <a:cubicBezTo>
                    <a:pt x="27935" y="153619"/>
                    <a:pt x="27935" y="153893"/>
                    <a:pt x="27904" y="154136"/>
                  </a:cubicBezTo>
                  <a:cubicBezTo>
                    <a:pt x="27874" y="154653"/>
                    <a:pt x="27783" y="155230"/>
                    <a:pt x="28269" y="155565"/>
                  </a:cubicBezTo>
                  <a:cubicBezTo>
                    <a:pt x="28695" y="155838"/>
                    <a:pt x="29211" y="156021"/>
                    <a:pt x="29728" y="156112"/>
                  </a:cubicBezTo>
                  <a:cubicBezTo>
                    <a:pt x="29772" y="156121"/>
                    <a:pt x="29820" y="156124"/>
                    <a:pt x="29868" y="156124"/>
                  </a:cubicBezTo>
                  <a:cubicBezTo>
                    <a:pt x="29984" y="156124"/>
                    <a:pt x="30107" y="156103"/>
                    <a:pt x="30214" y="156081"/>
                  </a:cubicBezTo>
                  <a:cubicBezTo>
                    <a:pt x="30549" y="154501"/>
                    <a:pt x="30640" y="152191"/>
                    <a:pt x="29819" y="148847"/>
                  </a:cubicBezTo>
                  <a:cubicBezTo>
                    <a:pt x="28877" y="145139"/>
                    <a:pt x="28877" y="142738"/>
                    <a:pt x="28512" y="141218"/>
                  </a:cubicBezTo>
                  <a:cubicBezTo>
                    <a:pt x="28178" y="141096"/>
                    <a:pt x="27752" y="141005"/>
                    <a:pt x="27266" y="140975"/>
                  </a:cubicBezTo>
                  <a:cubicBezTo>
                    <a:pt x="27132" y="140966"/>
                    <a:pt x="26996" y="140962"/>
                    <a:pt x="26859" y="140962"/>
                  </a:cubicBezTo>
                  <a:cubicBezTo>
                    <a:pt x="26528" y="140962"/>
                    <a:pt x="26190" y="140984"/>
                    <a:pt x="25868" y="141005"/>
                  </a:cubicBezTo>
                  <a:cubicBezTo>
                    <a:pt x="25837" y="141066"/>
                    <a:pt x="25807" y="141096"/>
                    <a:pt x="25807" y="141157"/>
                  </a:cubicBezTo>
                  <a:cubicBezTo>
                    <a:pt x="25746" y="141157"/>
                    <a:pt x="25685" y="141188"/>
                    <a:pt x="25625" y="141218"/>
                  </a:cubicBezTo>
                  <a:cubicBezTo>
                    <a:pt x="25655" y="141127"/>
                    <a:pt x="25655" y="141066"/>
                    <a:pt x="25685" y="141005"/>
                  </a:cubicBezTo>
                  <a:lnTo>
                    <a:pt x="25868" y="141005"/>
                  </a:lnTo>
                  <a:cubicBezTo>
                    <a:pt x="26120" y="140425"/>
                    <a:pt x="26393" y="139866"/>
                    <a:pt x="27069" y="139866"/>
                  </a:cubicBezTo>
                  <a:cubicBezTo>
                    <a:pt x="27208" y="139866"/>
                    <a:pt x="27363" y="139890"/>
                    <a:pt x="27539" y="139941"/>
                  </a:cubicBezTo>
                  <a:cubicBezTo>
                    <a:pt x="27625" y="139984"/>
                    <a:pt x="27727" y="140027"/>
                    <a:pt x="27811" y="140027"/>
                  </a:cubicBezTo>
                  <a:cubicBezTo>
                    <a:pt x="27846" y="140027"/>
                    <a:pt x="27878" y="140020"/>
                    <a:pt x="27904" y="140002"/>
                  </a:cubicBezTo>
                  <a:lnTo>
                    <a:pt x="27995" y="140002"/>
                  </a:lnTo>
                  <a:cubicBezTo>
                    <a:pt x="27509" y="139333"/>
                    <a:pt x="26658" y="138999"/>
                    <a:pt x="25047" y="138908"/>
                  </a:cubicBezTo>
                  <a:cubicBezTo>
                    <a:pt x="20275" y="138665"/>
                    <a:pt x="17083" y="138270"/>
                    <a:pt x="17083" y="138270"/>
                  </a:cubicBezTo>
                  <a:lnTo>
                    <a:pt x="15381" y="134956"/>
                  </a:lnTo>
                  <a:lnTo>
                    <a:pt x="15108" y="132950"/>
                  </a:lnTo>
                  <a:lnTo>
                    <a:pt x="12858" y="133893"/>
                  </a:lnTo>
                  <a:lnTo>
                    <a:pt x="11004" y="131096"/>
                  </a:lnTo>
                  <a:lnTo>
                    <a:pt x="10883" y="128452"/>
                  </a:lnTo>
                  <a:lnTo>
                    <a:pt x="11126" y="126081"/>
                  </a:lnTo>
                  <a:lnTo>
                    <a:pt x="12737" y="124348"/>
                  </a:lnTo>
                  <a:lnTo>
                    <a:pt x="12858" y="120914"/>
                  </a:lnTo>
                  <a:lnTo>
                    <a:pt x="12463" y="118938"/>
                  </a:lnTo>
                  <a:lnTo>
                    <a:pt x="13132" y="117327"/>
                  </a:lnTo>
                  <a:lnTo>
                    <a:pt x="12980" y="115078"/>
                  </a:lnTo>
                  <a:lnTo>
                    <a:pt x="12585" y="111248"/>
                  </a:lnTo>
                  <a:cubicBezTo>
                    <a:pt x="12585" y="111248"/>
                    <a:pt x="12737" y="109911"/>
                    <a:pt x="12980" y="108999"/>
                  </a:cubicBezTo>
                  <a:cubicBezTo>
                    <a:pt x="13253" y="108056"/>
                    <a:pt x="13132" y="106628"/>
                    <a:pt x="12068" y="106628"/>
                  </a:cubicBezTo>
                  <a:cubicBezTo>
                    <a:pt x="11004" y="106628"/>
                    <a:pt x="10731" y="106081"/>
                    <a:pt x="10731" y="106081"/>
                  </a:cubicBezTo>
                  <a:cubicBezTo>
                    <a:pt x="10731" y="106081"/>
                    <a:pt x="12342" y="105807"/>
                    <a:pt x="12342" y="104622"/>
                  </a:cubicBezTo>
                  <a:cubicBezTo>
                    <a:pt x="12342" y="103436"/>
                    <a:pt x="10883" y="103315"/>
                    <a:pt x="10883" y="103315"/>
                  </a:cubicBezTo>
                  <a:cubicBezTo>
                    <a:pt x="10883" y="103315"/>
                    <a:pt x="9819" y="100913"/>
                    <a:pt x="10092" y="99454"/>
                  </a:cubicBezTo>
                  <a:cubicBezTo>
                    <a:pt x="10092" y="99454"/>
                    <a:pt x="8633" y="96688"/>
                    <a:pt x="8633" y="95503"/>
                  </a:cubicBezTo>
                  <a:cubicBezTo>
                    <a:pt x="8633" y="94287"/>
                    <a:pt x="9819" y="93770"/>
                    <a:pt x="9028" y="92859"/>
                  </a:cubicBezTo>
                  <a:cubicBezTo>
                    <a:pt x="8238" y="91916"/>
                    <a:pt x="8086" y="89941"/>
                    <a:pt x="8238" y="87813"/>
                  </a:cubicBezTo>
                  <a:cubicBezTo>
                    <a:pt x="8360" y="85685"/>
                    <a:pt x="7965" y="85169"/>
                    <a:pt x="8238" y="83436"/>
                  </a:cubicBezTo>
                  <a:lnTo>
                    <a:pt x="8937" y="82919"/>
                  </a:lnTo>
                  <a:lnTo>
                    <a:pt x="9028" y="81399"/>
                  </a:lnTo>
                  <a:lnTo>
                    <a:pt x="9272" y="80944"/>
                  </a:lnTo>
                  <a:lnTo>
                    <a:pt x="9880" y="80609"/>
                  </a:lnTo>
                  <a:lnTo>
                    <a:pt x="10336" y="80123"/>
                  </a:lnTo>
                  <a:lnTo>
                    <a:pt x="8481" y="76171"/>
                  </a:lnTo>
                  <a:lnTo>
                    <a:pt x="8816" y="74378"/>
                  </a:lnTo>
                  <a:lnTo>
                    <a:pt x="8755" y="71673"/>
                  </a:lnTo>
                  <a:lnTo>
                    <a:pt x="9363" y="70153"/>
                  </a:lnTo>
                  <a:lnTo>
                    <a:pt x="10092" y="69424"/>
                  </a:lnTo>
                  <a:lnTo>
                    <a:pt x="10001" y="68542"/>
                  </a:lnTo>
                  <a:cubicBezTo>
                    <a:pt x="10001" y="68542"/>
                    <a:pt x="9363" y="66779"/>
                    <a:pt x="9028" y="66779"/>
                  </a:cubicBezTo>
                  <a:lnTo>
                    <a:pt x="9606" y="65624"/>
                  </a:lnTo>
                  <a:cubicBezTo>
                    <a:pt x="9606" y="65624"/>
                    <a:pt x="9606" y="64439"/>
                    <a:pt x="9819" y="63588"/>
                  </a:cubicBezTo>
                  <a:cubicBezTo>
                    <a:pt x="10001" y="62737"/>
                    <a:pt x="10731" y="62645"/>
                    <a:pt x="10731" y="62645"/>
                  </a:cubicBezTo>
                  <a:cubicBezTo>
                    <a:pt x="10731" y="62645"/>
                    <a:pt x="11278" y="61521"/>
                    <a:pt x="10670" y="59271"/>
                  </a:cubicBezTo>
                  <a:cubicBezTo>
                    <a:pt x="10092" y="57022"/>
                    <a:pt x="9545" y="56293"/>
                    <a:pt x="9545" y="56293"/>
                  </a:cubicBezTo>
                  <a:lnTo>
                    <a:pt x="7813" y="53071"/>
                  </a:lnTo>
                  <a:cubicBezTo>
                    <a:pt x="7813" y="53071"/>
                    <a:pt x="7235" y="50882"/>
                    <a:pt x="7296" y="50487"/>
                  </a:cubicBezTo>
                  <a:cubicBezTo>
                    <a:pt x="7357" y="50092"/>
                    <a:pt x="7418" y="49818"/>
                    <a:pt x="7418" y="49818"/>
                  </a:cubicBezTo>
                  <a:lnTo>
                    <a:pt x="8299" y="49089"/>
                  </a:lnTo>
                  <a:lnTo>
                    <a:pt x="8542" y="47752"/>
                  </a:lnTo>
                  <a:lnTo>
                    <a:pt x="8877" y="46900"/>
                  </a:lnTo>
                  <a:lnTo>
                    <a:pt x="9028" y="45046"/>
                  </a:lnTo>
                  <a:lnTo>
                    <a:pt x="8360" y="43983"/>
                  </a:lnTo>
                  <a:lnTo>
                    <a:pt x="8694" y="41946"/>
                  </a:lnTo>
                  <a:lnTo>
                    <a:pt x="9089" y="39423"/>
                  </a:lnTo>
                  <a:lnTo>
                    <a:pt x="9758" y="38299"/>
                  </a:lnTo>
                  <a:lnTo>
                    <a:pt x="10548" y="36110"/>
                  </a:lnTo>
                  <a:lnTo>
                    <a:pt x="11612" y="35107"/>
                  </a:lnTo>
                  <a:lnTo>
                    <a:pt x="12463" y="34256"/>
                  </a:lnTo>
                  <a:lnTo>
                    <a:pt x="12007" y="32949"/>
                  </a:lnTo>
                  <a:lnTo>
                    <a:pt x="11673" y="32219"/>
                  </a:lnTo>
                  <a:lnTo>
                    <a:pt x="11795" y="31672"/>
                  </a:lnTo>
                  <a:lnTo>
                    <a:pt x="12342" y="31338"/>
                  </a:lnTo>
                  <a:lnTo>
                    <a:pt x="12129" y="30274"/>
                  </a:lnTo>
                  <a:lnTo>
                    <a:pt x="11734" y="29545"/>
                  </a:lnTo>
                  <a:lnTo>
                    <a:pt x="11673" y="27842"/>
                  </a:lnTo>
                  <a:cubicBezTo>
                    <a:pt x="11673" y="27842"/>
                    <a:pt x="11460" y="27052"/>
                    <a:pt x="11065" y="26566"/>
                  </a:cubicBezTo>
                  <a:cubicBezTo>
                    <a:pt x="10670" y="26110"/>
                    <a:pt x="11521" y="25320"/>
                    <a:pt x="11521" y="25320"/>
                  </a:cubicBezTo>
                  <a:lnTo>
                    <a:pt x="13314" y="24529"/>
                  </a:lnTo>
                  <a:lnTo>
                    <a:pt x="15168" y="23465"/>
                  </a:lnTo>
                  <a:lnTo>
                    <a:pt x="16050" y="19757"/>
                  </a:lnTo>
                  <a:lnTo>
                    <a:pt x="15503" y="18845"/>
                  </a:lnTo>
                  <a:lnTo>
                    <a:pt x="14773" y="19301"/>
                  </a:lnTo>
                  <a:lnTo>
                    <a:pt x="13922" y="19362"/>
                  </a:lnTo>
                  <a:lnTo>
                    <a:pt x="11521" y="13070"/>
                  </a:lnTo>
                  <a:lnTo>
                    <a:pt x="9363" y="10760"/>
                  </a:lnTo>
                  <a:lnTo>
                    <a:pt x="10092" y="8906"/>
                  </a:lnTo>
                  <a:lnTo>
                    <a:pt x="9940" y="8237"/>
                  </a:lnTo>
                  <a:lnTo>
                    <a:pt x="10275" y="7052"/>
                  </a:lnTo>
                  <a:lnTo>
                    <a:pt x="9484" y="6049"/>
                  </a:lnTo>
                  <a:lnTo>
                    <a:pt x="8147" y="4468"/>
                  </a:lnTo>
                  <a:lnTo>
                    <a:pt x="7965" y="2736"/>
                  </a:lnTo>
                  <a:lnTo>
                    <a:pt x="7904" y="1885"/>
                  </a:lnTo>
                  <a:lnTo>
                    <a:pt x="6962" y="973"/>
                  </a:lnTo>
                  <a:lnTo>
                    <a:pt x="6779" y="182"/>
                  </a:lnTo>
                  <a:lnTo>
                    <a:pt x="6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6402350" y="4716925"/>
              <a:ext cx="3825" cy="3075"/>
            </a:xfrm>
            <a:custGeom>
              <a:rect b="b" l="l" r="r" t="t"/>
              <a:pathLst>
                <a:path extrusionOk="0" h="123" w="153">
                  <a:moveTo>
                    <a:pt x="92" y="0"/>
                  </a:moveTo>
                  <a:cubicBezTo>
                    <a:pt x="62" y="61"/>
                    <a:pt x="31" y="61"/>
                    <a:pt x="1" y="122"/>
                  </a:cubicBezTo>
                  <a:lnTo>
                    <a:pt x="153" y="122"/>
                  </a:lnTo>
                  <a:lnTo>
                    <a:pt x="153" y="31"/>
                  </a:lnTo>
                  <a:cubicBezTo>
                    <a:pt x="123" y="31"/>
                    <a:pt x="123" y="31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8" name="Google Shape;1298;p30"/>
          <p:cNvSpPr/>
          <p:nvPr/>
        </p:nvSpPr>
        <p:spPr>
          <a:xfrm>
            <a:off x="1593300" y="1914450"/>
            <a:ext cx="209400" cy="166800"/>
          </a:xfrm>
          <a:prstGeom prst="round2DiagRect">
            <a:avLst>
              <a:gd fmla="val 39712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30"/>
          <p:cNvSpPr/>
          <p:nvPr/>
        </p:nvSpPr>
        <p:spPr>
          <a:xfrm>
            <a:off x="1593300" y="881900"/>
            <a:ext cx="209400" cy="166800"/>
          </a:xfrm>
          <a:prstGeom prst="round2DiagRect">
            <a:avLst>
              <a:gd fmla="val 39712" name="adj1"/>
              <a:gd fmla="val 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30"/>
          <p:cNvSpPr/>
          <p:nvPr/>
        </p:nvSpPr>
        <p:spPr>
          <a:xfrm>
            <a:off x="1593300" y="3571250"/>
            <a:ext cx="209400" cy="166800"/>
          </a:xfrm>
          <a:prstGeom prst="round2DiagRect">
            <a:avLst>
              <a:gd fmla="val 39712" name="adj1"/>
              <a:gd fmla="val 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30"/>
          <p:cNvSpPr/>
          <p:nvPr/>
        </p:nvSpPr>
        <p:spPr>
          <a:xfrm>
            <a:off x="1517100" y="2742850"/>
            <a:ext cx="209400" cy="166800"/>
          </a:xfrm>
          <a:prstGeom prst="round2DiagRect">
            <a:avLst>
              <a:gd fmla="val 39712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30"/>
          <p:cNvSpPr/>
          <p:nvPr/>
        </p:nvSpPr>
        <p:spPr>
          <a:xfrm flipH="1" rot="10800000">
            <a:off x="8269400" y="1575225"/>
            <a:ext cx="31175" cy="79825"/>
          </a:xfrm>
          <a:custGeom>
            <a:rect b="b" l="l" r="r" t="t"/>
            <a:pathLst>
              <a:path extrusionOk="0" h="3193" w="1247">
                <a:moveTo>
                  <a:pt x="0" y="1"/>
                </a:moveTo>
                <a:lnTo>
                  <a:pt x="0" y="3192"/>
                </a:lnTo>
                <a:lnTo>
                  <a:pt x="1247" y="3192"/>
                </a:lnTo>
                <a:lnTo>
                  <a:pt x="1247" y="1"/>
                </a:lnTo>
                <a:close/>
              </a:path>
            </a:pathLst>
          </a:custGeom>
          <a:solidFill>
            <a:srgbClr val="860D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30"/>
          <p:cNvSpPr/>
          <p:nvPr/>
        </p:nvSpPr>
        <p:spPr>
          <a:xfrm flipH="1" rot="10800000">
            <a:off x="2459950" y="1402688"/>
            <a:ext cx="49425" cy="73750"/>
          </a:xfrm>
          <a:custGeom>
            <a:rect b="b" l="l" r="r" t="t"/>
            <a:pathLst>
              <a:path extrusionOk="0" h="2950" w="1977">
                <a:moveTo>
                  <a:pt x="1399" y="1"/>
                </a:moveTo>
                <a:lnTo>
                  <a:pt x="1" y="183"/>
                </a:lnTo>
                <a:lnTo>
                  <a:pt x="578" y="2949"/>
                </a:lnTo>
                <a:lnTo>
                  <a:pt x="1976" y="2767"/>
                </a:lnTo>
                <a:lnTo>
                  <a:pt x="1399" y="1"/>
                </a:lnTo>
                <a:close/>
              </a:path>
            </a:pathLst>
          </a:custGeom>
          <a:solidFill>
            <a:srgbClr val="8285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30"/>
          <p:cNvSpPr txBox="1"/>
          <p:nvPr/>
        </p:nvSpPr>
        <p:spPr>
          <a:xfrm>
            <a:off x="2732375" y="1128600"/>
            <a:ext cx="6183000" cy="28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Char char="●"/>
            </a:pPr>
            <a:r>
              <a:rPr b="0" i="0" lang="en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Durante el primer semestre, estudiamos la organización política desde un punto de vista geográfico.</a:t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Char char="●"/>
            </a:pPr>
            <a:r>
              <a:rPr b="0" i="0" lang="en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Conocimos las regiones que componen el territorio y sus respectivas capitales regionales.</a:t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Char char="●"/>
            </a:pPr>
            <a:r>
              <a:rPr b="0" i="0" lang="en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Reconocimos la diversidad natural y paisajística que existe en él.</a:t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Char char="●"/>
            </a:pPr>
            <a:r>
              <a:rPr b="0" i="0" lang="en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Reflexionamos en torno a los desafíos y oportunidades que se presentan en los diferentes ambientes y regiones del país.</a:t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9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57"/>
          <p:cNvSpPr txBox="1"/>
          <p:nvPr>
            <p:ph idx="15" type="title"/>
          </p:nvPr>
        </p:nvSpPr>
        <p:spPr>
          <a:xfrm>
            <a:off x="720000" y="1473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3700"/>
              <a:t>Poderes del Estado</a:t>
            </a:r>
            <a:endParaRPr sz="3700"/>
          </a:p>
        </p:txBody>
      </p:sp>
      <p:sp>
        <p:nvSpPr>
          <p:cNvPr id="1691" name="Google Shape;1691;p57"/>
          <p:cNvSpPr txBox="1"/>
          <p:nvPr>
            <p:ph type="title"/>
          </p:nvPr>
        </p:nvSpPr>
        <p:spPr>
          <a:xfrm>
            <a:off x="469262" y="1406400"/>
            <a:ext cx="22119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Judicial</a:t>
            </a:r>
            <a:endParaRPr/>
          </a:p>
        </p:txBody>
      </p:sp>
      <p:sp>
        <p:nvSpPr>
          <p:cNvPr id="1692" name="Google Shape;1692;p57"/>
          <p:cNvSpPr/>
          <p:nvPr/>
        </p:nvSpPr>
        <p:spPr>
          <a:xfrm rot="10800000">
            <a:off x="3779000" y="1558675"/>
            <a:ext cx="49425" cy="73750"/>
          </a:xfrm>
          <a:custGeom>
            <a:rect b="b" l="l" r="r" t="t"/>
            <a:pathLst>
              <a:path extrusionOk="0" h="2950" w="1977">
                <a:moveTo>
                  <a:pt x="1399" y="1"/>
                </a:moveTo>
                <a:lnTo>
                  <a:pt x="1" y="183"/>
                </a:lnTo>
                <a:lnTo>
                  <a:pt x="579" y="2949"/>
                </a:lnTo>
                <a:lnTo>
                  <a:pt x="1977" y="2767"/>
                </a:lnTo>
                <a:lnTo>
                  <a:pt x="1399" y="1"/>
                </a:lnTo>
                <a:close/>
              </a:path>
            </a:pathLst>
          </a:custGeom>
          <a:solidFill>
            <a:srgbClr val="8285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3" name="Google Shape;1693;p57"/>
          <p:cNvSpPr/>
          <p:nvPr/>
        </p:nvSpPr>
        <p:spPr>
          <a:xfrm rot="10800000">
            <a:off x="5489025" y="3106625"/>
            <a:ext cx="50200" cy="86650"/>
          </a:xfrm>
          <a:custGeom>
            <a:rect b="b" l="l" r="r" t="t"/>
            <a:pathLst>
              <a:path extrusionOk="0" h="3466" w="2008">
                <a:moveTo>
                  <a:pt x="1186" y="1"/>
                </a:moveTo>
                <a:lnTo>
                  <a:pt x="1" y="396"/>
                </a:lnTo>
                <a:lnTo>
                  <a:pt x="822" y="3466"/>
                </a:lnTo>
                <a:lnTo>
                  <a:pt x="2007" y="3040"/>
                </a:lnTo>
                <a:lnTo>
                  <a:pt x="1186" y="1"/>
                </a:lnTo>
                <a:close/>
              </a:path>
            </a:pathLst>
          </a:custGeom>
          <a:solidFill>
            <a:srgbClr val="860D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4" name="Google Shape;1694;p57"/>
          <p:cNvCxnSpPr/>
          <p:nvPr/>
        </p:nvCxnSpPr>
        <p:spPr>
          <a:xfrm flipH="1" rot="10800000">
            <a:off x="2530362" y="1473600"/>
            <a:ext cx="1165200" cy="20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695" name="Google Shape;1695;p57"/>
          <p:cNvCxnSpPr/>
          <p:nvPr/>
        </p:nvCxnSpPr>
        <p:spPr>
          <a:xfrm flipH="1" rot="10800000">
            <a:off x="5759312" y="1406400"/>
            <a:ext cx="1043100" cy="27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696" name="Google Shape;1696;p57"/>
          <p:cNvSpPr txBox="1"/>
          <p:nvPr/>
        </p:nvSpPr>
        <p:spPr>
          <a:xfrm>
            <a:off x="469250" y="2571750"/>
            <a:ext cx="34008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arela Round"/>
              <a:buAutoNum type="arabicParenR"/>
            </a:pPr>
            <a:r>
              <a:rPr b="0" i="0" lang="en" sz="18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Se encarga de la </a:t>
            </a:r>
            <a:r>
              <a:rPr b="1" i="0" lang="en" sz="18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administración de la justicia, procurando el cumplimiento de la ley y la garantización de los derechos humanos.</a:t>
            </a:r>
            <a:endParaRPr b="1" i="0" sz="1800" u="none" cap="none" strike="noStrik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97" name="Google Shape;1697;p57"/>
          <p:cNvSpPr txBox="1"/>
          <p:nvPr/>
        </p:nvSpPr>
        <p:spPr>
          <a:xfrm>
            <a:off x="5140450" y="2571750"/>
            <a:ext cx="39054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2) Es representado por los </a:t>
            </a:r>
            <a:r>
              <a:rPr b="1" i="0" lang="en" sz="18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jueces</a:t>
            </a:r>
            <a:r>
              <a:rPr b="0" i="0" lang="en" sz="18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b="1" i="0" lang="en" sz="18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y juezas</a:t>
            </a:r>
            <a:r>
              <a:rPr b="0" i="0" lang="en" sz="18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, quienes son elegidos por la </a:t>
            </a:r>
            <a:r>
              <a:rPr b="1" i="0" lang="en" sz="18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Corte Suprema</a:t>
            </a:r>
            <a:r>
              <a:rPr b="0" i="0" lang="en" sz="18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, órgano superior del poder judicial. De esta forma, este poder se expresa en los </a:t>
            </a:r>
            <a:r>
              <a:rPr b="1" i="0" lang="en" sz="18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Tribunales de Justicia, </a:t>
            </a:r>
            <a:r>
              <a:rPr b="0" i="0" lang="en" sz="18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la</a:t>
            </a:r>
            <a:r>
              <a:rPr b="1" i="0" lang="en" sz="18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Corte de Apelaciones </a:t>
            </a:r>
            <a:r>
              <a:rPr b="0" i="0" lang="en" sz="18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y  la </a:t>
            </a:r>
            <a:r>
              <a:rPr b="1" i="0" lang="en" sz="18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Corte Suprema.</a:t>
            </a:r>
            <a:endParaRPr b="1" i="0" sz="1800" u="none" cap="none" strike="noStrik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1698" name="Google Shape;1698;p57"/>
          <p:cNvCxnSpPr/>
          <p:nvPr/>
        </p:nvCxnSpPr>
        <p:spPr>
          <a:xfrm flipH="1" rot="10800000">
            <a:off x="3922650" y="3193275"/>
            <a:ext cx="1165200" cy="20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1699" name="Google Shape;1699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8997" y="847497"/>
            <a:ext cx="1372500" cy="137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0" name="Google Shape;1700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4900" y="752350"/>
            <a:ext cx="1372500" cy="13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4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p58"/>
          <p:cNvSpPr txBox="1"/>
          <p:nvPr>
            <p:ph idx="1" type="body"/>
          </p:nvPr>
        </p:nvSpPr>
        <p:spPr>
          <a:xfrm>
            <a:off x="66200" y="1329750"/>
            <a:ext cx="4030200" cy="23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Realiza la actividad 1, 2 y 3 del texto escolar.</a:t>
            </a:r>
            <a:endParaRPr sz="2400"/>
          </a:p>
        </p:txBody>
      </p:sp>
      <p:sp>
        <p:nvSpPr>
          <p:cNvPr id="1706" name="Google Shape;1706;p58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Actividad: página 16 y 17 del texto escolar</a:t>
            </a:r>
            <a:endParaRPr/>
          </a:p>
        </p:txBody>
      </p:sp>
      <p:pic>
        <p:nvPicPr>
          <p:cNvPr id="1707" name="Google Shape;170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6400" y="1329750"/>
            <a:ext cx="3690941" cy="372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8" name="Google Shape;1708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07296" y="1798821"/>
            <a:ext cx="3455950" cy="363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2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p59"/>
          <p:cNvSpPr txBox="1"/>
          <p:nvPr>
            <p:ph type="title"/>
          </p:nvPr>
        </p:nvSpPr>
        <p:spPr>
          <a:xfrm>
            <a:off x="232700" y="1308825"/>
            <a:ext cx="7396500" cy="21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5400"/>
              <a:t>Los Poderes del Estado </a:t>
            </a:r>
            <a:endParaRPr sz="5400"/>
          </a:p>
        </p:txBody>
      </p:sp>
      <p:sp>
        <p:nvSpPr>
          <p:cNvPr id="1714" name="Google Shape;1714;p59"/>
          <p:cNvSpPr txBox="1"/>
          <p:nvPr>
            <p:ph idx="1" type="subTitle"/>
          </p:nvPr>
        </p:nvSpPr>
        <p:spPr>
          <a:xfrm>
            <a:off x="465350" y="2667675"/>
            <a:ext cx="69312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2300"/>
              <a:t>Objetivo: </a:t>
            </a:r>
            <a:r>
              <a:rPr lang="en" sz="2300"/>
              <a:t>Identificar las facultades de los poderes del Estado a través de noticias.</a:t>
            </a:r>
            <a:endParaRPr sz="2300"/>
          </a:p>
        </p:txBody>
      </p:sp>
      <p:sp>
        <p:nvSpPr>
          <p:cNvPr id="1715" name="Google Shape;1715;p59"/>
          <p:cNvSpPr/>
          <p:nvPr/>
        </p:nvSpPr>
        <p:spPr>
          <a:xfrm>
            <a:off x="7724518" y="751475"/>
            <a:ext cx="1412515" cy="1392152"/>
          </a:xfrm>
          <a:custGeom>
            <a:rect b="b" l="l" r="r" t="t"/>
            <a:pathLst>
              <a:path extrusionOk="0" h="46693" w="47376">
                <a:moveTo>
                  <a:pt x="35191" y="0"/>
                </a:moveTo>
                <a:lnTo>
                  <a:pt x="21695" y="11783"/>
                </a:lnTo>
                <a:lnTo>
                  <a:pt x="5909" y="3287"/>
                </a:lnTo>
                <a:lnTo>
                  <a:pt x="5909" y="3287"/>
                </a:lnTo>
                <a:lnTo>
                  <a:pt x="12954" y="19772"/>
                </a:lnTo>
                <a:lnTo>
                  <a:pt x="1" y="32148"/>
                </a:lnTo>
                <a:lnTo>
                  <a:pt x="17849" y="30557"/>
                </a:lnTo>
                <a:lnTo>
                  <a:pt x="25628" y="46693"/>
                </a:lnTo>
                <a:lnTo>
                  <a:pt x="29614" y="29229"/>
                </a:lnTo>
                <a:lnTo>
                  <a:pt x="47375" y="26817"/>
                </a:lnTo>
                <a:lnTo>
                  <a:pt x="31992" y="17621"/>
                </a:lnTo>
                <a:lnTo>
                  <a:pt x="35191" y="0"/>
                </a:lnTo>
                <a:close/>
              </a:path>
            </a:pathLst>
          </a:custGeom>
          <a:solidFill>
            <a:srgbClr val="DC2D1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59"/>
          <p:cNvSpPr/>
          <p:nvPr/>
        </p:nvSpPr>
        <p:spPr>
          <a:xfrm>
            <a:off x="7396550" y="2056509"/>
            <a:ext cx="1064843" cy="1030466"/>
          </a:xfrm>
          <a:custGeom>
            <a:rect b="b" l="l" r="r" t="t"/>
            <a:pathLst>
              <a:path extrusionOk="0" h="34562" w="35715">
                <a:moveTo>
                  <a:pt x="17167" y="1"/>
                </a:moveTo>
                <a:lnTo>
                  <a:pt x="13409" y="12919"/>
                </a:lnTo>
                <a:lnTo>
                  <a:pt x="1" y="13933"/>
                </a:lnTo>
                <a:lnTo>
                  <a:pt x="11119" y="21503"/>
                </a:lnTo>
                <a:lnTo>
                  <a:pt x="7937" y="34561"/>
                </a:lnTo>
                <a:lnTo>
                  <a:pt x="7937" y="34561"/>
                </a:lnTo>
                <a:lnTo>
                  <a:pt x="18566" y="26327"/>
                </a:lnTo>
                <a:lnTo>
                  <a:pt x="30016" y="33390"/>
                </a:lnTo>
                <a:lnTo>
                  <a:pt x="25471" y="20733"/>
                </a:lnTo>
                <a:lnTo>
                  <a:pt x="35715" y="12028"/>
                </a:lnTo>
                <a:lnTo>
                  <a:pt x="22272" y="12447"/>
                </a:lnTo>
                <a:lnTo>
                  <a:pt x="17167" y="1"/>
                </a:lnTo>
                <a:close/>
              </a:path>
            </a:pathLst>
          </a:custGeom>
          <a:solidFill>
            <a:srgbClr val="384B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59"/>
          <p:cNvSpPr/>
          <p:nvPr/>
        </p:nvSpPr>
        <p:spPr>
          <a:xfrm>
            <a:off x="7724528" y="3335275"/>
            <a:ext cx="914754" cy="950711"/>
          </a:xfrm>
          <a:custGeom>
            <a:rect b="b" l="l" r="r" t="t"/>
            <a:pathLst>
              <a:path extrusionOk="0" h="31887" w="30681">
                <a:moveTo>
                  <a:pt x="12168" y="0"/>
                </a:moveTo>
                <a:lnTo>
                  <a:pt x="11451" y="11957"/>
                </a:lnTo>
                <a:lnTo>
                  <a:pt x="1" y="15524"/>
                </a:lnTo>
                <a:lnTo>
                  <a:pt x="11171" y="19876"/>
                </a:lnTo>
                <a:lnTo>
                  <a:pt x="11014" y="31886"/>
                </a:lnTo>
                <a:lnTo>
                  <a:pt x="18618" y="22604"/>
                </a:lnTo>
                <a:lnTo>
                  <a:pt x="29981" y="26467"/>
                </a:lnTo>
                <a:lnTo>
                  <a:pt x="29981" y="26467"/>
                </a:lnTo>
                <a:lnTo>
                  <a:pt x="23495" y="16363"/>
                </a:lnTo>
                <a:lnTo>
                  <a:pt x="30680" y="6748"/>
                </a:lnTo>
                <a:lnTo>
                  <a:pt x="19073" y="9790"/>
                </a:lnTo>
                <a:lnTo>
                  <a:pt x="121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18" name="Google Shape;1718;p59"/>
          <p:cNvGrpSpPr/>
          <p:nvPr/>
        </p:nvGrpSpPr>
        <p:grpSpPr>
          <a:xfrm flipH="1">
            <a:off x="1127975" y="272750"/>
            <a:ext cx="395950" cy="396700"/>
            <a:chOff x="1236600" y="1440275"/>
            <a:chExt cx="395950" cy="396700"/>
          </a:xfrm>
        </p:grpSpPr>
        <p:sp>
          <p:nvSpPr>
            <p:cNvPr id="1719" name="Google Shape;1719;p59"/>
            <p:cNvSpPr/>
            <p:nvPr/>
          </p:nvSpPr>
          <p:spPr>
            <a:xfrm>
              <a:off x="1384800" y="1440275"/>
              <a:ext cx="113250" cy="184675"/>
            </a:xfrm>
            <a:custGeom>
              <a:rect b="b" l="l" r="r" t="t"/>
              <a:pathLst>
                <a:path extrusionOk="0" h="7387" w="4530">
                  <a:moveTo>
                    <a:pt x="2189" y="1"/>
                  </a:moveTo>
                  <a:cubicBezTo>
                    <a:pt x="0" y="3618"/>
                    <a:pt x="2189" y="7387"/>
                    <a:pt x="2189" y="7387"/>
                  </a:cubicBezTo>
                  <a:cubicBezTo>
                    <a:pt x="4529" y="2706"/>
                    <a:pt x="2189" y="1"/>
                    <a:pt x="2189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59"/>
            <p:cNvSpPr/>
            <p:nvPr/>
          </p:nvSpPr>
          <p:spPr>
            <a:xfrm>
              <a:off x="1447100" y="1501825"/>
              <a:ext cx="130725" cy="130725"/>
            </a:xfrm>
            <a:custGeom>
              <a:rect b="b" l="l" r="r" t="t"/>
              <a:pathLst>
                <a:path extrusionOk="0" h="5229" w="5229">
                  <a:moveTo>
                    <a:pt x="5229" y="1"/>
                  </a:moveTo>
                  <a:lnTo>
                    <a:pt x="5229" y="1"/>
                  </a:lnTo>
                  <a:cubicBezTo>
                    <a:pt x="1156" y="1004"/>
                    <a:pt x="1" y="5229"/>
                    <a:pt x="1" y="5229"/>
                  </a:cubicBezTo>
                  <a:cubicBezTo>
                    <a:pt x="4985" y="3557"/>
                    <a:pt x="5229" y="1"/>
                    <a:pt x="5229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59"/>
            <p:cNvSpPr/>
            <p:nvPr/>
          </p:nvSpPr>
          <p:spPr>
            <a:xfrm>
              <a:off x="1447850" y="1619200"/>
              <a:ext cx="184700" cy="50000"/>
            </a:xfrm>
            <a:custGeom>
              <a:rect b="b" l="l" r="r" t="t"/>
              <a:pathLst>
                <a:path extrusionOk="0" h="2000" w="7388">
                  <a:moveTo>
                    <a:pt x="3878" y="0"/>
                  </a:moveTo>
                  <a:cubicBezTo>
                    <a:pt x="1690" y="0"/>
                    <a:pt x="1" y="959"/>
                    <a:pt x="1" y="959"/>
                  </a:cubicBezTo>
                  <a:cubicBezTo>
                    <a:pt x="1561" y="1740"/>
                    <a:pt x="2902" y="2000"/>
                    <a:pt x="3996" y="2000"/>
                  </a:cubicBezTo>
                  <a:cubicBezTo>
                    <a:pt x="6185" y="2000"/>
                    <a:pt x="7387" y="959"/>
                    <a:pt x="7387" y="959"/>
                  </a:cubicBezTo>
                  <a:cubicBezTo>
                    <a:pt x="6192" y="240"/>
                    <a:pt x="4972" y="0"/>
                    <a:pt x="3878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59"/>
            <p:cNvSpPr/>
            <p:nvPr/>
          </p:nvSpPr>
          <p:spPr>
            <a:xfrm>
              <a:off x="1441025" y="1651525"/>
              <a:ext cx="130725" cy="129975"/>
            </a:xfrm>
            <a:custGeom>
              <a:rect b="b" l="l" r="r" t="t"/>
              <a:pathLst>
                <a:path extrusionOk="0" h="5199" w="5229">
                  <a:moveTo>
                    <a:pt x="0" y="1"/>
                  </a:moveTo>
                  <a:cubicBezTo>
                    <a:pt x="1642" y="4955"/>
                    <a:pt x="5228" y="5198"/>
                    <a:pt x="5228" y="5198"/>
                  </a:cubicBezTo>
                  <a:cubicBezTo>
                    <a:pt x="4195" y="1125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59"/>
            <p:cNvSpPr/>
            <p:nvPr/>
          </p:nvSpPr>
          <p:spPr>
            <a:xfrm>
              <a:off x="1371875" y="1652300"/>
              <a:ext cx="112475" cy="184675"/>
            </a:xfrm>
            <a:custGeom>
              <a:rect b="b" l="l" r="r" t="t"/>
              <a:pathLst>
                <a:path extrusionOk="0" h="7387" w="4499">
                  <a:moveTo>
                    <a:pt x="2341" y="0"/>
                  </a:moveTo>
                  <a:cubicBezTo>
                    <a:pt x="0" y="4681"/>
                    <a:pt x="2341" y="7386"/>
                    <a:pt x="2341" y="7386"/>
                  </a:cubicBezTo>
                  <a:cubicBezTo>
                    <a:pt x="4499" y="3769"/>
                    <a:pt x="2341" y="0"/>
                    <a:pt x="2341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59"/>
            <p:cNvSpPr/>
            <p:nvPr/>
          </p:nvSpPr>
          <p:spPr>
            <a:xfrm>
              <a:off x="1291325" y="1644700"/>
              <a:ext cx="130725" cy="130725"/>
            </a:xfrm>
            <a:custGeom>
              <a:rect b="b" l="l" r="r" t="t"/>
              <a:pathLst>
                <a:path extrusionOk="0" h="5229" w="5229">
                  <a:moveTo>
                    <a:pt x="5229" y="0"/>
                  </a:moveTo>
                  <a:lnTo>
                    <a:pt x="5229" y="0"/>
                  </a:lnTo>
                  <a:cubicBezTo>
                    <a:pt x="274" y="1672"/>
                    <a:pt x="0" y="5228"/>
                    <a:pt x="0" y="5228"/>
                  </a:cubicBezTo>
                  <a:cubicBezTo>
                    <a:pt x="4073" y="4225"/>
                    <a:pt x="5228" y="0"/>
                    <a:pt x="5229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59"/>
            <p:cNvSpPr/>
            <p:nvPr/>
          </p:nvSpPr>
          <p:spPr>
            <a:xfrm>
              <a:off x="1236600" y="1608050"/>
              <a:ext cx="184700" cy="50000"/>
            </a:xfrm>
            <a:custGeom>
              <a:rect b="b" l="l" r="r" t="t"/>
              <a:pathLst>
                <a:path extrusionOk="0" h="2000" w="7388">
                  <a:moveTo>
                    <a:pt x="3392" y="0"/>
                  </a:moveTo>
                  <a:cubicBezTo>
                    <a:pt x="1203" y="0"/>
                    <a:pt x="1" y="1041"/>
                    <a:pt x="1" y="1041"/>
                  </a:cubicBezTo>
                  <a:cubicBezTo>
                    <a:pt x="1197" y="1760"/>
                    <a:pt x="2416" y="2000"/>
                    <a:pt x="3510" y="2000"/>
                  </a:cubicBezTo>
                  <a:cubicBezTo>
                    <a:pt x="5698" y="2000"/>
                    <a:pt x="7387" y="1041"/>
                    <a:pt x="7387" y="1041"/>
                  </a:cubicBezTo>
                  <a:cubicBezTo>
                    <a:pt x="5827" y="260"/>
                    <a:pt x="4486" y="0"/>
                    <a:pt x="3392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59"/>
            <p:cNvSpPr/>
            <p:nvPr/>
          </p:nvSpPr>
          <p:spPr>
            <a:xfrm>
              <a:off x="1298175" y="1495000"/>
              <a:ext cx="129950" cy="130725"/>
            </a:xfrm>
            <a:custGeom>
              <a:rect b="b" l="l" r="r" t="t"/>
              <a:pathLst>
                <a:path extrusionOk="0" h="5229" w="5198">
                  <a:moveTo>
                    <a:pt x="0" y="0"/>
                  </a:moveTo>
                  <a:lnTo>
                    <a:pt x="0" y="0"/>
                  </a:lnTo>
                  <a:cubicBezTo>
                    <a:pt x="1003" y="4104"/>
                    <a:pt x="5198" y="5228"/>
                    <a:pt x="5198" y="5228"/>
                  </a:cubicBezTo>
                  <a:cubicBezTo>
                    <a:pt x="3556" y="27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59"/>
            <p:cNvSpPr/>
            <p:nvPr/>
          </p:nvSpPr>
          <p:spPr>
            <a:xfrm>
              <a:off x="1407575" y="1607450"/>
              <a:ext cx="55500" cy="55500"/>
            </a:xfrm>
            <a:custGeom>
              <a:rect b="b" l="l" r="r" t="t"/>
              <a:pathLst>
                <a:path extrusionOk="0" h="2220" w="2220">
                  <a:moveTo>
                    <a:pt x="1126" y="1"/>
                  </a:moveTo>
                  <a:cubicBezTo>
                    <a:pt x="487" y="1"/>
                    <a:pt x="1" y="487"/>
                    <a:pt x="1" y="1095"/>
                  </a:cubicBezTo>
                  <a:cubicBezTo>
                    <a:pt x="1" y="1733"/>
                    <a:pt x="487" y="2220"/>
                    <a:pt x="1126" y="2220"/>
                  </a:cubicBezTo>
                  <a:cubicBezTo>
                    <a:pt x="1734" y="2220"/>
                    <a:pt x="2220" y="1733"/>
                    <a:pt x="2220" y="1095"/>
                  </a:cubicBezTo>
                  <a:cubicBezTo>
                    <a:pt x="2220" y="487"/>
                    <a:pt x="1734" y="1"/>
                    <a:pt x="1126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8" name="Google Shape;1728;p59"/>
          <p:cNvSpPr/>
          <p:nvPr/>
        </p:nvSpPr>
        <p:spPr>
          <a:xfrm flipH="1">
            <a:off x="3992300" y="4285975"/>
            <a:ext cx="49425" cy="73750"/>
          </a:xfrm>
          <a:custGeom>
            <a:rect b="b" l="l" r="r" t="t"/>
            <a:pathLst>
              <a:path extrusionOk="0" h="2950" w="1977">
                <a:moveTo>
                  <a:pt x="1399" y="1"/>
                </a:moveTo>
                <a:lnTo>
                  <a:pt x="1" y="183"/>
                </a:lnTo>
                <a:lnTo>
                  <a:pt x="579" y="2949"/>
                </a:lnTo>
                <a:lnTo>
                  <a:pt x="1977" y="2767"/>
                </a:lnTo>
                <a:lnTo>
                  <a:pt x="1399" y="1"/>
                </a:lnTo>
                <a:close/>
              </a:path>
            </a:pathLst>
          </a:custGeom>
          <a:solidFill>
            <a:srgbClr val="8285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59"/>
          <p:cNvSpPr/>
          <p:nvPr/>
        </p:nvSpPr>
        <p:spPr>
          <a:xfrm flipH="1">
            <a:off x="6713800" y="1404225"/>
            <a:ext cx="50200" cy="86650"/>
          </a:xfrm>
          <a:custGeom>
            <a:rect b="b" l="l" r="r" t="t"/>
            <a:pathLst>
              <a:path extrusionOk="0" h="3466" w="2008">
                <a:moveTo>
                  <a:pt x="1186" y="1"/>
                </a:moveTo>
                <a:lnTo>
                  <a:pt x="1" y="396"/>
                </a:lnTo>
                <a:lnTo>
                  <a:pt x="822" y="3466"/>
                </a:lnTo>
                <a:lnTo>
                  <a:pt x="2007" y="3040"/>
                </a:lnTo>
                <a:lnTo>
                  <a:pt x="1186" y="1"/>
                </a:lnTo>
                <a:close/>
              </a:path>
            </a:pathLst>
          </a:custGeom>
          <a:solidFill>
            <a:srgbClr val="860D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59"/>
          <p:cNvSpPr/>
          <p:nvPr/>
        </p:nvSpPr>
        <p:spPr>
          <a:xfrm flipH="1">
            <a:off x="4973900" y="976300"/>
            <a:ext cx="49425" cy="73750"/>
          </a:xfrm>
          <a:custGeom>
            <a:rect b="b" l="l" r="r" t="t"/>
            <a:pathLst>
              <a:path extrusionOk="0" h="2950" w="1977">
                <a:moveTo>
                  <a:pt x="1399" y="1"/>
                </a:moveTo>
                <a:lnTo>
                  <a:pt x="1" y="183"/>
                </a:lnTo>
                <a:lnTo>
                  <a:pt x="579" y="2949"/>
                </a:lnTo>
                <a:lnTo>
                  <a:pt x="1977" y="2767"/>
                </a:lnTo>
                <a:lnTo>
                  <a:pt x="1399" y="1"/>
                </a:lnTo>
                <a:close/>
              </a:path>
            </a:pathLst>
          </a:custGeom>
          <a:solidFill>
            <a:srgbClr val="8285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4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p60"/>
          <p:cNvSpPr txBox="1"/>
          <p:nvPr>
            <p:ph type="title"/>
          </p:nvPr>
        </p:nvSpPr>
        <p:spPr>
          <a:xfrm>
            <a:off x="624250" y="1154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Actividad de inicio</a:t>
            </a:r>
            <a:endParaRPr/>
          </a:p>
        </p:txBody>
      </p:sp>
      <p:pic>
        <p:nvPicPr>
          <p:cNvPr id="1736" name="Google Shape;173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9500" y="770525"/>
            <a:ext cx="5488751" cy="416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7" name="Google Shape;1737;p60"/>
          <p:cNvSpPr txBox="1"/>
          <p:nvPr/>
        </p:nvSpPr>
        <p:spPr>
          <a:xfrm>
            <a:off x="68400" y="2311825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https://wordwall.net/es/resource/23538171/organizaci%C3%B3n-politica-de-chile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61"/>
          <p:cNvSpPr txBox="1"/>
          <p:nvPr>
            <p:ph idx="1" type="subTitle"/>
          </p:nvPr>
        </p:nvSpPr>
        <p:spPr>
          <a:xfrm>
            <a:off x="574550" y="1106850"/>
            <a:ext cx="7704000" cy="29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La división de poderes tiene como objetivo evitar el abuso de poder político y la concentración del poder.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Esta división implica que el poder se divide en tres grandes áreas de funcionamiento: </a:t>
            </a:r>
            <a:endParaRPr sz="1800"/>
          </a:p>
          <a:p>
            <a:pPr indent="-3429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600"/>
              <a:t>La </a:t>
            </a:r>
            <a:r>
              <a:rPr b="1" lang="en" sz="1600"/>
              <a:t>creación, reforma y eliminación de leyes</a:t>
            </a:r>
            <a:r>
              <a:rPr lang="en" sz="1600"/>
              <a:t>, a través del </a:t>
            </a:r>
            <a:r>
              <a:rPr lang="en" sz="1600" u="sng"/>
              <a:t>poder legislativo.</a:t>
            </a:r>
            <a:endParaRPr sz="1600" u="sng"/>
          </a:p>
          <a:p>
            <a:pPr indent="-3429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600"/>
              <a:t>La </a:t>
            </a:r>
            <a:r>
              <a:rPr b="1" lang="en" sz="1600"/>
              <a:t>administración y aplicación de la justicia</a:t>
            </a:r>
            <a:r>
              <a:rPr lang="en" sz="1600"/>
              <a:t>, a través del </a:t>
            </a:r>
            <a:r>
              <a:rPr lang="en" sz="1600" u="sng"/>
              <a:t>poder judicial.</a:t>
            </a:r>
            <a:endParaRPr sz="1600" u="sng"/>
          </a:p>
          <a:p>
            <a:pPr indent="-3429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600"/>
              <a:t>La </a:t>
            </a:r>
            <a:r>
              <a:rPr b="1" lang="en" sz="1600"/>
              <a:t>administración, representación y conservación del orden y la seguridad pública</a:t>
            </a:r>
            <a:r>
              <a:rPr lang="en" sz="1600"/>
              <a:t>, a través del </a:t>
            </a:r>
            <a:r>
              <a:rPr lang="en" sz="1600" u="sng"/>
              <a:t>poder ejecutivo.</a:t>
            </a:r>
            <a:endParaRPr sz="1600" u="sng"/>
          </a:p>
        </p:txBody>
      </p:sp>
      <p:sp>
        <p:nvSpPr>
          <p:cNvPr id="1743" name="Google Shape;1743;p61"/>
          <p:cNvSpPr txBox="1"/>
          <p:nvPr>
            <p:ph type="title"/>
          </p:nvPr>
        </p:nvSpPr>
        <p:spPr>
          <a:xfrm>
            <a:off x="788400" y="2531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Recordemos que….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7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p62"/>
          <p:cNvSpPr txBox="1"/>
          <p:nvPr>
            <p:ph idx="1" type="subTitle"/>
          </p:nvPr>
        </p:nvSpPr>
        <p:spPr>
          <a:xfrm>
            <a:off x="504975" y="1444350"/>
            <a:ext cx="3675900" cy="29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Lee la siguiente noticia e identifica el poder del Estado con que el está relacionada.</a:t>
            </a:r>
            <a:endParaRPr/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nter"/>
              <a:buChar char="●"/>
            </a:pPr>
            <a:r>
              <a:rPr b="1" lang="en"/>
              <a:t>Poder del Estado:</a:t>
            </a:r>
            <a:endParaRPr b="1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/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/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/>
              <a:t>Fundamentación:</a:t>
            </a:r>
            <a:endParaRPr b="1"/>
          </a:p>
        </p:txBody>
      </p:sp>
      <p:sp>
        <p:nvSpPr>
          <p:cNvPr id="1749" name="Google Shape;1749;p62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Ejercicio de identificación:</a:t>
            </a:r>
            <a:endParaRPr/>
          </a:p>
        </p:txBody>
      </p:sp>
      <p:pic>
        <p:nvPicPr>
          <p:cNvPr id="1750" name="Google Shape;1750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5900" y="1444350"/>
            <a:ext cx="4658326" cy="292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63"/>
          <p:cNvSpPr txBox="1"/>
          <p:nvPr>
            <p:ph type="title"/>
          </p:nvPr>
        </p:nvSpPr>
        <p:spPr>
          <a:xfrm>
            <a:off x="122450" y="623450"/>
            <a:ext cx="8458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2800"/>
              <a:t>Realiza la siguiente guía: División de poderes del Estado</a:t>
            </a:r>
            <a:endParaRPr sz="2800"/>
          </a:p>
        </p:txBody>
      </p:sp>
      <p:pic>
        <p:nvPicPr>
          <p:cNvPr id="1756" name="Google Shape;1756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235" y="1414000"/>
            <a:ext cx="3488324" cy="308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7" name="Google Shape;1757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0799" y="2830050"/>
            <a:ext cx="3658825" cy="193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8" name="Google Shape;1758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46350" y="1302525"/>
            <a:ext cx="2712475" cy="3756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8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31"/>
          <p:cNvSpPr txBox="1"/>
          <p:nvPr>
            <p:ph idx="1" type="subTitle"/>
          </p:nvPr>
        </p:nvSpPr>
        <p:spPr>
          <a:xfrm>
            <a:off x="860625" y="1444350"/>
            <a:ext cx="4074600" cy="29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ter"/>
              <a:buChar char="●"/>
            </a:pPr>
            <a:r>
              <a:rPr b="1" lang="en" sz="2000"/>
              <a:t>Test de entrada:</a:t>
            </a:r>
            <a:endParaRPr b="1" sz="2000"/>
          </a:p>
          <a:p>
            <a:pPr indent="-3556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1800"/>
              <a:t>Realiza las </a:t>
            </a:r>
            <a:r>
              <a:rPr b="1" lang="en" sz="1800"/>
              <a:t>actividades 1 y 2 </a:t>
            </a:r>
            <a:r>
              <a:rPr lang="en" sz="1800"/>
              <a:t>de las </a:t>
            </a:r>
            <a:r>
              <a:rPr b="1" lang="en" sz="1800"/>
              <a:t>páginas 8 y 9</a:t>
            </a:r>
            <a:r>
              <a:rPr lang="en" sz="1800"/>
              <a:t> del texto escolar.</a:t>
            </a:r>
            <a:endParaRPr sz="1800"/>
          </a:p>
          <a:p>
            <a:pPr indent="-3556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1800"/>
              <a:t>Esto nos permitirá identificar las nociones sobre los conceptos que trabajaremos este semestre.</a:t>
            </a:r>
            <a:endParaRPr sz="1800"/>
          </a:p>
        </p:txBody>
      </p:sp>
      <p:sp>
        <p:nvSpPr>
          <p:cNvPr id="1310" name="Google Shape;1310;p31"/>
          <p:cNvSpPr txBox="1"/>
          <p:nvPr>
            <p:ph type="title"/>
          </p:nvPr>
        </p:nvSpPr>
        <p:spPr>
          <a:xfrm>
            <a:off x="237025" y="3479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Actividad de inicio: 15 minutos</a:t>
            </a:r>
            <a:endParaRPr/>
          </a:p>
        </p:txBody>
      </p:sp>
      <p:pic>
        <p:nvPicPr>
          <p:cNvPr id="1311" name="Google Shape;1311;p31" title="a-schoolgirl-in-class-or-in-an-exam-thinking-about-how-to-do-her-homework-or-assignments-the-girl-is-thinking-about-it-flat-illustration-with-question-marks-vector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263650" y="1362275"/>
            <a:ext cx="2929800" cy="2929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12" name="Google Shape;131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8825" y="78225"/>
            <a:ext cx="1112200" cy="111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32"/>
          <p:cNvSpPr txBox="1"/>
          <p:nvPr/>
        </p:nvSpPr>
        <p:spPr>
          <a:xfrm flipH="1">
            <a:off x="2702325" y="2313475"/>
            <a:ext cx="32889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accent1"/>
                </a:solidFill>
                <a:latin typeface="Pacifico"/>
                <a:ea typeface="Pacifico"/>
                <a:cs typeface="Pacifico"/>
                <a:sym typeface="Pacifico"/>
              </a:rPr>
              <a:t>¿Por qué necesitamos organizarnos?</a:t>
            </a:r>
            <a:endParaRPr b="0" i="0" sz="2600" u="none" cap="none" strike="noStrike">
              <a:solidFill>
                <a:schemeClr val="accen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318" name="Google Shape;1318;p32"/>
          <p:cNvSpPr txBox="1"/>
          <p:nvPr/>
        </p:nvSpPr>
        <p:spPr>
          <a:xfrm flipH="1">
            <a:off x="6240575" y="3831500"/>
            <a:ext cx="2579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accent1"/>
                </a:solidFill>
                <a:latin typeface="Pacifico"/>
                <a:ea typeface="Pacifico"/>
                <a:cs typeface="Pacifico"/>
                <a:sym typeface="Pacifico"/>
              </a:rPr>
              <a:t>¿Quiénes son los actores políticos?</a:t>
            </a:r>
            <a:endParaRPr b="0" i="0" sz="2600" u="none" cap="none" strike="noStrike">
              <a:solidFill>
                <a:schemeClr val="accen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319" name="Google Shape;1319;p32"/>
          <p:cNvSpPr txBox="1"/>
          <p:nvPr/>
        </p:nvSpPr>
        <p:spPr>
          <a:xfrm flipH="1">
            <a:off x="6233600" y="2052738"/>
            <a:ext cx="28470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accent1"/>
                </a:solidFill>
                <a:latin typeface="Pacifico"/>
                <a:ea typeface="Pacifico"/>
                <a:cs typeface="Pacifico"/>
                <a:sym typeface="Pacifico"/>
              </a:rPr>
              <a:t>¿Qué es el Estado? </a:t>
            </a:r>
            <a:endParaRPr b="0" i="0" sz="2600" u="none" cap="none" strike="noStrike">
              <a:solidFill>
                <a:schemeClr val="accen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320" name="Google Shape;1320;p32"/>
          <p:cNvSpPr txBox="1"/>
          <p:nvPr>
            <p:ph type="title"/>
          </p:nvPr>
        </p:nvSpPr>
        <p:spPr>
          <a:xfrm>
            <a:off x="3053675" y="539500"/>
            <a:ext cx="5540400" cy="7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¿Qué necesitamos saber?</a:t>
            </a:r>
            <a:endParaRPr/>
          </a:p>
        </p:txBody>
      </p:sp>
      <p:grpSp>
        <p:nvGrpSpPr>
          <p:cNvPr id="1321" name="Google Shape;1321;p32"/>
          <p:cNvGrpSpPr/>
          <p:nvPr/>
        </p:nvGrpSpPr>
        <p:grpSpPr>
          <a:xfrm>
            <a:off x="1620196" y="432248"/>
            <a:ext cx="839766" cy="4278996"/>
            <a:chOff x="5903100" y="968400"/>
            <a:chExt cx="766000" cy="3903125"/>
          </a:xfrm>
        </p:grpSpPr>
        <p:sp>
          <p:nvSpPr>
            <p:cNvPr id="1322" name="Google Shape;1322;p32"/>
            <p:cNvSpPr/>
            <p:nvPr/>
          </p:nvSpPr>
          <p:spPr>
            <a:xfrm>
              <a:off x="6046725" y="4235925"/>
              <a:ext cx="34975" cy="37250"/>
            </a:xfrm>
            <a:custGeom>
              <a:rect b="b" l="l" r="r" t="t"/>
              <a:pathLst>
                <a:path extrusionOk="0" h="1490" w="1399">
                  <a:moveTo>
                    <a:pt x="1399" y="0"/>
                  </a:moveTo>
                  <a:lnTo>
                    <a:pt x="1399" y="0"/>
                  </a:lnTo>
                  <a:cubicBezTo>
                    <a:pt x="1034" y="61"/>
                    <a:pt x="700" y="122"/>
                    <a:pt x="396" y="274"/>
                  </a:cubicBezTo>
                  <a:cubicBezTo>
                    <a:pt x="1" y="426"/>
                    <a:pt x="1" y="1034"/>
                    <a:pt x="396" y="1216"/>
                  </a:cubicBezTo>
                  <a:cubicBezTo>
                    <a:pt x="700" y="1368"/>
                    <a:pt x="1034" y="1429"/>
                    <a:pt x="1369" y="1489"/>
                  </a:cubicBezTo>
                  <a:cubicBezTo>
                    <a:pt x="1369" y="1003"/>
                    <a:pt x="1369" y="486"/>
                    <a:pt x="1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6021650" y="3709300"/>
              <a:ext cx="3075" cy="3825"/>
            </a:xfrm>
            <a:custGeom>
              <a:rect b="b" l="l" r="r" t="t"/>
              <a:pathLst>
                <a:path extrusionOk="0" h="153" w="123">
                  <a:moveTo>
                    <a:pt x="92" y="1"/>
                  </a:moveTo>
                  <a:cubicBezTo>
                    <a:pt x="61" y="31"/>
                    <a:pt x="31" y="31"/>
                    <a:pt x="1" y="62"/>
                  </a:cubicBezTo>
                  <a:cubicBezTo>
                    <a:pt x="31" y="92"/>
                    <a:pt x="31" y="123"/>
                    <a:pt x="31" y="153"/>
                  </a:cubicBezTo>
                  <a:lnTo>
                    <a:pt x="122" y="153"/>
                  </a:lnTo>
                  <a:cubicBezTo>
                    <a:pt x="122" y="92"/>
                    <a:pt x="92" y="62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6542950" y="4838500"/>
              <a:ext cx="2300" cy="2300"/>
            </a:xfrm>
            <a:custGeom>
              <a:rect b="b" l="l" r="r" t="t"/>
              <a:pathLst>
                <a:path extrusionOk="0" h="92" w="92">
                  <a:moveTo>
                    <a:pt x="61" y="1"/>
                  </a:moveTo>
                  <a:cubicBezTo>
                    <a:pt x="61" y="31"/>
                    <a:pt x="31" y="62"/>
                    <a:pt x="0" y="92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6013300" y="3661450"/>
              <a:ext cx="30425" cy="47875"/>
            </a:xfrm>
            <a:custGeom>
              <a:rect b="b" l="l" r="r" t="t"/>
              <a:pathLst>
                <a:path extrusionOk="0" h="1915" w="1217">
                  <a:moveTo>
                    <a:pt x="426" y="0"/>
                  </a:moveTo>
                  <a:cubicBezTo>
                    <a:pt x="152" y="0"/>
                    <a:pt x="0" y="243"/>
                    <a:pt x="61" y="547"/>
                  </a:cubicBezTo>
                  <a:cubicBezTo>
                    <a:pt x="152" y="1003"/>
                    <a:pt x="304" y="1459"/>
                    <a:pt x="426" y="1915"/>
                  </a:cubicBezTo>
                  <a:cubicBezTo>
                    <a:pt x="669" y="1672"/>
                    <a:pt x="943" y="1429"/>
                    <a:pt x="1095" y="1125"/>
                  </a:cubicBezTo>
                  <a:cubicBezTo>
                    <a:pt x="1216" y="942"/>
                    <a:pt x="1155" y="578"/>
                    <a:pt x="1064" y="395"/>
                  </a:cubicBezTo>
                  <a:cubicBezTo>
                    <a:pt x="943" y="213"/>
                    <a:pt x="669" y="3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6387175" y="4719200"/>
              <a:ext cx="15200" cy="6975"/>
            </a:xfrm>
            <a:custGeom>
              <a:rect b="b" l="l" r="r" t="t"/>
              <a:pathLst>
                <a:path extrusionOk="0" h="279" w="608">
                  <a:moveTo>
                    <a:pt x="0" y="1"/>
                  </a:moveTo>
                  <a:cubicBezTo>
                    <a:pt x="124" y="187"/>
                    <a:pt x="209" y="278"/>
                    <a:pt x="298" y="278"/>
                  </a:cubicBezTo>
                  <a:cubicBezTo>
                    <a:pt x="384" y="278"/>
                    <a:pt x="474" y="195"/>
                    <a:pt x="608" y="31"/>
                  </a:cubicBezTo>
                  <a:cubicBezTo>
                    <a:pt x="395" y="1"/>
                    <a:pt x="213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6383375" y="4716925"/>
              <a:ext cx="3825" cy="2300"/>
            </a:xfrm>
            <a:custGeom>
              <a:rect b="b" l="l" r="r" t="t"/>
              <a:pathLst>
                <a:path extrusionOk="0" h="92" w="153">
                  <a:moveTo>
                    <a:pt x="30" y="0"/>
                  </a:moveTo>
                  <a:cubicBezTo>
                    <a:pt x="30" y="31"/>
                    <a:pt x="0" y="61"/>
                    <a:pt x="0" y="92"/>
                  </a:cubicBezTo>
                  <a:lnTo>
                    <a:pt x="152" y="92"/>
                  </a:lnTo>
                  <a:cubicBezTo>
                    <a:pt x="122" y="61"/>
                    <a:pt x="91" y="61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5973025" y="3580125"/>
              <a:ext cx="34225" cy="39850"/>
            </a:xfrm>
            <a:custGeom>
              <a:rect b="b" l="l" r="r" t="t"/>
              <a:pathLst>
                <a:path extrusionOk="0" h="1594" w="1369">
                  <a:moveTo>
                    <a:pt x="730" y="1"/>
                  </a:moveTo>
                  <a:cubicBezTo>
                    <a:pt x="547" y="122"/>
                    <a:pt x="244" y="244"/>
                    <a:pt x="183" y="396"/>
                  </a:cubicBezTo>
                  <a:cubicBezTo>
                    <a:pt x="0" y="913"/>
                    <a:pt x="244" y="1308"/>
                    <a:pt x="821" y="1581"/>
                  </a:cubicBezTo>
                  <a:cubicBezTo>
                    <a:pt x="848" y="1590"/>
                    <a:pt x="880" y="1594"/>
                    <a:pt x="914" y="1594"/>
                  </a:cubicBezTo>
                  <a:cubicBezTo>
                    <a:pt x="996" y="1594"/>
                    <a:pt x="1091" y="1572"/>
                    <a:pt x="1155" y="1551"/>
                  </a:cubicBezTo>
                  <a:cubicBezTo>
                    <a:pt x="1247" y="1490"/>
                    <a:pt x="1368" y="1338"/>
                    <a:pt x="1368" y="1247"/>
                  </a:cubicBezTo>
                  <a:cubicBezTo>
                    <a:pt x="1338" y="761"/>
                    <a:pt x="1186" y="274"/>
                    <a:pt x="7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5903100" y="968400"/>
              <a:ext cx="766000" cy="3903125"/>
            </a:xfrm>
            <a:custGeom>
              <a:rect b="b" l="l" r="r" t="t"/>
              <a:pathLst>
                <a:path extrusionOk="0" h="156125" w="30640">
                  <a:moveTo>
                    <a:pt x="5624" y="120245"/>
                  </a:moveTo>
                  <a:lnTo>
                    <a:pt x="5624" y="120245"/>
                  </a:lnTo>
                  <a:cubicBezTo>
                    <a:pt x="5715" y="120275"/>
                    <a:pt x="5807" y="120306"/>
                    <a:pt x="5807" y="120306"/>
                  </a:cubicBezTo>
                  <a:cubicBezTo>
                    <a:pt x="5781" y="120382"/>
                    <a:pt x="5756" y="120416"/>
                    <a:pt x="5730" y="120416"/>
                  </a:cubicBezTo>
                  <a:cubicBezTo>
                    <a:pt x="5695" y="120416"/>
                    <a:pt x="5660" y="120351"/>
                    <a:pt x="5624" y="120245"/>
                  </a:cubicBezTo>
                  <a:close/>
                  <a:moveTo>
                    <a:pt x="6838" y="122740"/>
                  </a:moveTo>
                  <a:cubicBezTo>
                    <a:pt x="6898" y="122740"/>
                    <a:pt x="6944" y="122847"/>
                    <a:pt x="6962" y="123072"/>
                  </a:cubicBezTo>
                  <a:cubicBezTo>
                    <a:pt x="6962" y="123163"/>
                    <a:pt x="6901" y="123285"/>
                    <a:pt x="6840" y="123376"/>
                  </a:cubicBezTo>
                  <a:cubicBezTo>
                    <a:pt x="6779" y="123315"/>
                    <a:pt x="6688" y="123285"/>
                    <a:pt x="6688" y="123254"/>
                  </a:cubicBezTo>
                  <a:cubicBezTo>
                    <a:pt x="6658" y="123133"/>
                    <a:pt x="6658" y="123011"/>
                    <a:pt x="6688" y="122920"/>
                  </a:cubicBezTo>
                  <a:cubicBezTo>
                    <a:pt x="6740" y="122802"/>
                    <a:pt x="6793" y="122740"/>
                    <a:pt x="6838" y="122740"/>
                  </a:cubicBezTo>
                  <a:close/>
                  <a:moveTo>
                    <a:pt x="15412" y="138422"/>
                  </a:moveTo>
                  <a:lnTo>
                    <a:pt x="15412" y="138422"/>
                  </a:lnTo>
                  <a:cubicBezTo>
                    <a:pt x="15594" y="138482"/>
                    <a:pt x="15533" y="138543"/>
                    <a:pt x="15351" y="138604"/>
                  </a:cubicBezTo>
                  <a:cubicBezTo>
                    <a:pt x="15351" y="138634"/>
                    <a:pt x="15351" y="138695"/>
                    <a:pt x="15320" y="138726"/>
                  </a:cubicBezTo>
                  <a:lnTo>
                    <a:pt x="15077" y="138847"/>
                  </a:lnTo>
                  <a:lnTo>
                    <a:pt x="15229" y="138634"/>
                  </a:lnTo>
                  <a:cubicBezTo>
                    <a:pt x="15320" y="138634"/>
                    <a:pt x="15320" y="138604"/>
                    <a:pt x="15351" y="138604"/>
                  </a:cubicBezTo>
                  <a:cubicBezTo>
                    <a:pt x="15381" y="138543"/>
                    <a:pt x="15381" y="138482"/>
                    <a:pt x="15412" y="138422"/>
                  </a:cubicBezTo>
                  <a:close/>
                  <a:moveTo>
                    <a:pt x="16913" y="142243"/>
                  </a:moveTo>
                  <a:cubicBezTo>
                    <a:pt x="17112" y="142243"/>
                    <a:pt x="17310" y="142293"/>
                    <a:pt x="17509" y="142343"/>
                  </a:cubicBezTo>
                  <a:cubicBezTo>
                    <a:pt x="17539" y="142343"/>
                    <a:pt x="17509" y="142525"/>
                    <a:pt x="17509" y="142616"/>
                  </a:cubicBezTo>
                  <a:cubicBezTo>
                    <a:pt x="17296" y="142738"/>
                    <a:pt x="17053" y="142859"/>
                    <a:pt x="16840" y="142950"/>
                  </a:cubicBezTo>
                  <a:cubicBezTo>
                    <a:pt x="16749" y="142950"/>
                    <a:pt x="16567" y="142859"/>
                    <a:pt x="16506" y="142768"/>
                  </a:cubicBezTo>
                  <a:cubicBezTo>
                    <a:pt x="16323" y="142495"/>
                    <a:pt x="16445" y="142282"/>
                    <a:pt x="16779" y="142251"/>
                  </a:cubicBezTo>
                  <a:cubicBezTo>
                    <a:pt x="16824" y="142246"/>
                    <a:pt x="16869" y="142243"/>
                    <a:pt x="16913" y="142243"/>
                  </a:cubicBezTo>
                  <a:close/>
                  <a:moveTo>
                    <a:pt x="20275" y="144014"/>
                  </a:moveTo>
                  <a:cubicBezTo>
                    <a:pt x="20457" y="144136"/>
                    <a:pt x="20396" y="144197"/>
                    <a:pt x="20184" y="144227"/>
                  </a:cubicBezTo>
                  <a:cubicBezTo>
                    <a:pt x="20153" y="144258"/>
                    <a:pt x="20153" y="144318"/>
                    <a:pt x="20123" y="144349"/>
                  </a:cubicBezTo>
                  <a:cubicBezTo>
                    <a:pt x="20062" y="144379"/>
                    <a:pt x="20001" y="144409"/>
                    <a:pt x="19941" y="144440"/>
                  </a:cubicBezTo>
                  <a:cubicBezTo>
                    <a:pt x="19971" y="144379"/>
                    <a:pt x="20001" y="144349"/>
                    <a:pt x="20032" y="144258"/>
                  </a:cubicBezTo>
                  <a:cubicBezTo>
                    <a:pt x="20123" y="144258"/>
                    <a:pt x="20123" y="144227"/>
                    <a:pt x="20184" y="144227"/>
                  </a:cubicBezTo>
                  <a:cubicBezTo>
                    <a:pt x="20214" y="144166"/>
                    <a:pt x="20245" y="144106"/>
                    <a:pt x="20275" y="144014"/>
                  </a:cubicBezTo>
                  <a:close/>
                  <a:moveTo>
                    <a:pt x="19941" y="144440"/>
                  </a:moveTo>
                  <a:lnTo>
                    <a:pt x="19941" y="144440"/>
                  </a:lnTo>
                  <a:cubicBezTo>
                    <a:pt x="19849" y="144713"/>
                    <a:pt x="19697" y="144896"/>
                    <a:pt x="19424" y="144987"/>
                  </a:cubicBezTo>
                  <a:cubicBezTo>
                    <a:pt x="19515" y="144744"/>
                    <a:pt x="19697" y="144561"/>
                    <a:pt x="19941" y="144440"/>
                  </a:cubicBezTo>
                  <a:close/>
                  <a:moveTo>
                    <a:pt x="19424" y="144987"/>
                  </a:moveTo>
                  <a:cubicBezTo>
                    <a:pt x="19393" y="145048"/>
                    <a:pt x="19333" y="145078"/>
                    <a:pt x="19302" y="145169"/>
                  </a:cubicBezTo>
                  <a:lnTo>
                    <a:pt x="19120" y="145321"/>
                  </a:lnTo>
                  <a:lnTo>
                    <a:pt x="19120" y="145321"/>
                  </a:lnTo>
                  <a:lnTo>
                    <a:pt x="19211" y="145078"/>
                  </a:lnTo>
                  <a:cubicBezTo>
                    <a:pt x="19302" y="145078"/>
                    <a:pt x="19333" y="145017"/>
                    <a:pt x="19424" y="144987"/>
                  </a:cubicBezTo>
                  <a:close/>
                  <a:moveTo>
                    <a:pt x="25625" y="141218"/>
                  </a:moveTo>
                  <a:lnTo>
                    <a:pt x="25625" y="141218"/>
                  </a:lnTo>
                  <a:cubicBezTo>
                    <a:pt x="25564" y="141583"/>
                    <a:pt x="25533" y="142008"/>
                    <a:pt x="25351" y="142130"/>
                  </a:cubicBezTo>
                  <a:cubicBezTo>
                    <a:pt x="23983" y="142768"/>
                    <a:pt x="24044" y="143984"/>
                    <a:pt x="23922" y="145139"/>
                  </a:cubicBezTo>
                  <a:cubicBezTo>
                    <a:pt x="23892" y="145261"/>
                    <a:pt x="23892" y="145413"/>
                    <a:pt x="23831" y="145504"/>
                  </a:cubicBezTo>
                  <a:cubicBezTo>
                    <a:pt x="23776" y="145587"/>
                    <a:pt x="23645" y="145720"/>
                    <a:pt x="23599" y="145720"/>
                  </a:cubicBezTo>
                  <a:cubicBezTo>
                    <a:pt x="23594" y="145720"/>
                    <a:pt x="23591" y="145719"/>
                    <a:pt x="23588" y="145716"/>
                  </a:cubicBezTo>
                  <a:cubicBezTo>
                    <a:pt x="23466" y="145656"/>
                    <a:pt x="23314" y="145534"/>
                    <a:pt x="23314" y="145443"/>
                  </a:cubicBezTo>
                  <a:cubicBezTo>
                    <a:pt x="23284" y="144926"/>
                    <a:pt x="23254" y="144379"/>
                    <a:pt x="23345" y="143862"/>
                  </a:cubicBezTo>
                  <a:cubicBezTo>
                    <a:pt x="23527" y="142495"/>
                    <a:pt x="24287" y="141583"/>
                    <a:pt x="25625" y="141218"/>
                  </a:cubicBezTo>
                  <a:close/>
                  <a:moveTo>
                    <a:pt x="15351" y="145261"/>
                  </a:moveTo>
                  <a:cubicBezTo>
                    <a:pt x="15594" y="145382"/>
                    <a:pt x="15776" y="145534"/>
                    <a:pt x="15868" y="145777"/>
                  </a:cubicBezTo>
                  <a:cubicBezTo>
                    <a:pt x="15624" y="145686"/>
                    <a:pt x="15442" y="145504"/>
                    <a:pt x="15351" y="145261"/>
                  </a:cubicBezTo>
                  <a:close/>
                  <a:moveTo>
                    <a:pt x="15868" y="145777"/>
                  </a:moveTo>
                  <a:cubicBezTo>
                    <a:pt x="15928" y="145808"/>
                    <a:pt x="15959" y="145868"/>
                    <a:pt x="16050" y="145868"/>
                  </a:cubicBezTo>
                  <a:lnTo>
                    <a:pt x="16141" y="146051"/>
                  </a:lnTo>
                  <a:lnTo>
                    <a:pt x="15959" y="145960"/>
                  </a:lnTo>
                  <a:cubicBezTo>
                    <a:pt x="15928" y="145899"/>
                    <a:pt x="15898" y="145838"/>
                    <a:pt x="15868" y="145777"/>
                  </a:cubicBezTo>
                  <a:close/>
                  <a:moveTo>
                    <a:pt x="26274" y="146181"/>
                  </a:moveTo>
                  <a:cubicBezTo>
                    <a:pt x="26425" y="146181"/>
                    <a:pt x="26551" y="146262"/>
                    <a:pt x="26628" y="146416"/>
                  </a:cubicBezTo>
                  <a:cubicBezTo>
                    <a:pt x="26658" y="146476"/>
                    <a:pt x="26567" y="146659"/>
                    <a:pt x="26506" y="146720"/>
                  </a:cubicBezTo>
                  <a:cubicBezTo>
                    <a:pt x="26293" y="146902"/>
                    <a:pt x="26080" y="147024"/>
                    <a:pt x="25898" y="147175"/>
                  </a:cubicBezTo>
                  <a:cubicBezTo>
                    <a:pt x="25777" y="147175"/>
                    <a:pt x="25625" y="147175"/>
                    <a:pt x="25533" y="147115"/>
                  </a:cubicBezTo>
                  <a:cubicBezTo>
                    <a:pt x="25290" y="146993"/>
                    <a:pt x="25533" y="146537"/>
                    <a:pt x="25989" y="146264"/>
                  </a:cubicBezTo>
                  <a:cubicBezTo>
                    <a:pt x="26090" y="146208"/>
                    <a:pt x="26186" y="146181"/>
                    <a:pt x="26274" y="146181"/>
                  </a:cubicBezTo>
                  <a:close/>
                  <a:moveTo>
                    <a:pt x="18421" y="147054"/>
                  </a:moveTo>
                  <a:cubicBezTo>
                    <a:pt x="18451" y="147145"/>
                    <a:pt x="18482" y="147206"/>
                    <a:pt x="18482" y="147267"/>
                  </a:cubicBezTo>
                  <a:cubicBezTo>
                    <a:pt x="18390" y="147297"/>
                    <a:pt x="18299" y="147327"/>
                    <a:pt x="18208" y="147327"/>
                  </a:cubicBezTo>
                  <a:cubicBezTo>
                    <a:pt x="18178" y="147327"/>
                    <a:pt x="18147" y="147175"/>
                    <a:pt x="18147" y="147115"/>
                  </a:cubicBezTo>
                  <a:cubicBezTo>
                    <a:pt x="18238" y="147115"/>
                    <a:pt x="18330" y="147084"/>
                    <a:pt x="18421" y="147054"/>
                  </a:cubicBezTo>
                  <a:close/>
                  <a:moveTo>
                    <a:pt x="22867" y="148675"/>
                  </a:moveTo>
                  <a:cubicBezTo>
                    <a:pt x="22892" y="148675"/>
                    <a:pt x="22912" y="148681"/>
                    <a:pt x="22919" y="148695"/>
                  </a:cubicBezTo>
                  <a:cubicBezTo>
                    <a:pt x="23041" y="148817"/>
                    <a:pt x="23102" y="148969"/>
                    <a:pt x="23193" y="149121"/>
                  </a:cubicBezTo>
                  <a:cubicBezTo>
                    <a:pt x="23254" y="149121"/>
                    <a:pt x="23314" y="149121"/>
                    <a:pt x="23375" y="149151"/>
                  </a:cubicBezTo>
                  <a:cubicBezTo>
                    <a:pt x="23406" y="149212"/>
                    <a:pt x="23406" y="149303"/>
                    <a:pt x="23436" y="149364"/>
                  </a:cubicBezTo>
                  <a:cubicBezTo>
                    <a:pt x="23375" y="149334"/>
                    <a:pt x="23345" y="149303"/>
                    <a:pt x="23284" y="149273"/>
                  </a:cubicBezTo>
                  <a:cubicBezTo>
                    <a:pt x="23254" y="149212"/>
                    <a:pt x="23223" y="149182"/>
                    <a:pt x="23193" y="149121"/>
                  </a:cubicBezTo>
                  <a:cubicBezTo>
                    <a:pt x="22950" y="149090"/>
                    <a:pt x="22676" y="149121"/>
                    <a:pt x="22646" y="148756"/>
                  </a:cubicBezTo>
                  <a:cubicBezTo>
                    <a:pt x="22646" y="148733"/>
                    <a:pt x="22786" y="148675"/>
                    <a:pt x="22867" y="148675"/>
                  </a:cubicBezTo>
                  <a:close/>
                  <a:moveTo>
                    <a:pt x="25450" y="149108"/>
                  </a:moveTo>
                  <a:cubicBezTo>
                    <a:pt x="25486" y="149108"/>
                    <a:pt x="25524" y="149112"/>
                    <a:pt x="25564" y="149121"/>
                  </a:cubicBezTo>
                  <a:cubicBezTo>
                    <a:pt x="25685" y="149151"/>
                    <a:pt x="25807" y="149242"/>
                    <a:pt x="25868" y="149303"/>
                  </a:cubicBezTo>
                  <a:cubicBezTo>
                    <a:pt x="26080" y="149546"/>
                    <a:pt x="26020" y="149759"/>
                    <a:pt x="25685" y="149881"/>
                  </a:cubicBezTo>
                  <a:cubicBezTo>
                    <a:pt x="25503" y="149972"/>
                    <a:pt x="25290" y="150033"/>
                    <a:pt x="25077" y="150093"/>
                  </a:cubicBezTo>
                  <a:cubicBezTo>
                    <a:pt x="25077" y="150124"/>
                    <a:pt x="25077" y="150185"/>
                    <a:pt x="25077" y="150215"/>
                  </a:cubicBezTo>
                  <a:cubicBezTo>
                    <a:pt x="25017" y="150215"/>
                    <a:pt x="24986" y="150185"/>
                    <a:pt x="24925" y="150154"/>
                  </a:cubicBezTo>
                  <a:cubicBezTo>
                    <a:pt x="24713" y="150215"/>
                    <a:pt x="24530" y="150306"/>
                    <a:pt x="24318" y="150367"/>
                  </a:cubicBezTo>
                  <a:cubicBezTo>
                    <a:pt x="24251" y="150381"/>
                    <a:pt x="24189" y="150388"/>
                    <a:pt x="24131" y="150388"/>
                  </a:cubicBezTo>
                  <a:cubicBezTo>
                    <a:pt x="23819" y="150388"/>
                    <a:pt x="23630" y="150189"/>
                    <a:pt x="23527" y="149881"/>
                  </a:cubicBezTo>
                  <a:cubicBezTo>
                    <a:pt x="23497" y="149698"/>
                    <a:pt x="23466" y="149516"/>
                    <a:pt x="23436" y="149364"/>
                  </a:cubicBezTo>
                  <a:lnTo>
                    <a:pt x="23436" y="149364"/>
                  </a:lnTo>
                  <a:cubicBezTo>
                    <a:pt x="23922" y="149607"/>
                    <a:pt x="24439" y="149881"/>
                    <a:pt x="24925" y="150154"/>
                  </a:cubicBezTo>
                  <a:cubicBezTo>
                    <a:pt x="24956" y="150124"/>
                    <a:pt x="24986" y="150124"/>
                    <a:pt x="25017" y="150124"/>
                  </a:cubicBezTo>
                  <a:cubicBezTo>
                    <a:pt x="25017" y="150124"/>
                    <a:pt x="25047" y="150093"/>
                    <a:pt x="25077" y="150093"/>
                  </a:cubicBezTo>
                  <a:cubicBezTo>
                    <a:pt x="25077" y="149881"/>
                    <a:pt x="25047" y="149698"/>
                    <a:pt x="25077" y="149516"/>
                  </a:cubicBezTo>
                  <a:cubicBezTo>
                    <a:pt x="25103" y="149256"/>
                    <a:pt x="25240" y="149108"/>
                    <a:pt x="25450" y="149108"/>
                  </a:cubicBezTo>
                  <a:close/>
                  <a:moveTo>
                    <a:pt x="6506" y="0"/>
                  </a:moveTo>
                  <a:cubicBezTo>
                    <a:pt x="6354" y="122"/>
                    <a:pt x="5959" y="182"/>
                    <a:pt x="6019" y="882"/>
                  </a:cubicBezTo>
                  <a:cubicBezTo>
                    <a:pt x="6111" y="1854"/>
                    <a:pt x="5746" y="2371"/>
                    <a:pt x="4621" y="2736"/>
                  </a:cubicBezTo>
                  <a:cubicBezTo>
                    <a:pt x="4256" y="2827"/>
                    <a:pt x="3679" y="3070"/>
                    <a:pt x="3010" y="3313"/>
                  </a:cubicBezTo>
                  <a:cubicBezTo>
                    <a:pt x="3466" y="3708"/>
                    <a:pt x="3648" y="4195"/>
                    <a:pt x="3709" y="4711"/>
                  </a:cubicBezTo>
                  <a:cubicBezTo>
                    <a:pt x="3800" y="5380"/>
                    <a:pt x="3800" y="6079"/>
                    <a:pt x="3952" y="6718"/>
                  </a:cubicBezTo>
                  <a:cubicBezTo>
                    <a:pt x="4256" y="8055"/>
                    <a:pt x="4469" y="9332"/>
                    <a:pt x="4074" y="10699"/>
                  </a:cubicBezTo>
                  <a:cubicBezTo>
                    <a:pt x="3922" y="11155"/>
                    <a:pt x="4044" y="11763"/>
                    <a:pt x="4196" y="12250"/>
                  </a:cubicBezTo>
                  <a:cubicBezTo>
                    <a:pt x="5077" y="14924"/>
                    <a:pt x="4834" y="17538"/>
                    <a:pt x="4165" y="20183"/>
                  </a:cubicBezTo>
                  <a:cubicBezTo>
                    <a:pt x="4044" y="20548"/>
                    <a:pt x="3952" y="21003"/>
                    <a:pt x="4044" y="21338"/>
                  </a:cubicBezTo>
                  <a:cubicBezTo>
                    <a:pt x="5016" y="25320"/>
                    <a:pt x="4469" y="29362"/>
                    <a:pt x="4621" y="33374"/>
                  </a:cubicBezTo>
                  <a:cubicBezTo>
                    <a:pt x="4682" y="34408"/>
                    <a:pt x="4469" y="35502"/>
                    <a:pt x="4287" y="36566"/>
                  </a:cubicBezTo>
                  <a:cubicBezTo>
                    <a:pt x="4074" y="37873"/>
                    <a:pt x="3800" y="39180"/>
                    <a:pt x="3466" y="40487"/>
                  </a:cubicBezTo>
                  <a:cubicBezTo>
                    <a:pt x="3253" y="41308"/>
                    <a:pt x="3193" y="42037"/>
                    <a:pt x="3496" y="42858"/>
                  </a:cubicBezTo>
                  <a:cubicBezTo>
                    <a:pt x="3952" y="44013"/>
                    <a:pt x="3892" y="45259"/>
                    <a:pt x="3436" y="46384"/>
                  </a:cubicBezTo>
                  <a:cubicBezTo>
                    <a:pt x="2980" y="47600"/>
                    <a:pt x="2919" y="48755"/>
                    <a:pt x="3405" y="49910"/>
                  </a:cubicBezTo>
                  <a:cubicBezTo>
                    <a:pt x="4044" y="51429"/>
                    <a:pt x="3648" y="53101"/>
                    <a:pt x="4256" y="54651"/>
                  </a:cubicBezTo>
                  <a:cubicBezTo>
                    <a:pt x="4530" y="55320"/>
                    <a:pt x="4196" y="56232"/>
                    <a:pt x="4226" y="57053"/>
                  </a:cubicBezTo>
                  <a:cubicBezTo>
                    <a:pt x="4256" y="57691"/>
                    <a:pt x="4378" y="58390"/>
                    <a:pt x="4530" y="59028"/>
                  </a:cubicBezTo>
                  <a:cubicBezTo>
                    <a:pt x="4712" y="59697"/>
                    <a:pt x="4682" y="60305"/>
                    <a:pt x="4439" y="60974"/>
                  </a:cubicBezTo>
                  <a:cubicBezTo>
                    <a:pt x="4135" y="61855"/>
                    <a:pt x="3892" y="62767"/>
                    <a:pt x="3679" y="63679"/>
                  </a:cubicBezTo>
                  <a:cubicBezTo>
                    <a:pt x="2980" y="66688"/>
                    <a:pt x="2281" y="69697"/>
                    <a:pt x="1612" y="72706"/>
                  </a:cubicBezTo>
                  <a:cubicBezTo>
                    <a:pt x="1490" y="73253"/>
                    <a:pt x="1338" y="73740"/>
                    <a:pt x="913" y="74105"/>
                  </a:cubicBezTo>
                  <a:cubicBezTo>
                    <a:pt x="31" y="74834"/>
                    <a:pt x="1" y="75807"/>
                    <a:pt x="518" y="76658"/>
                  </a:cubicBezTo>
                  <a:cubicBezTo>
                    <a:pt x="1399" y="78026"/>
                    <a:pt x="1490" y="79728"/>
                    <a:pt x="2372" y="81095"/>
                  </a:cubicBezTo>
                  <a:cubicBezTo>
                    <a:pt x="3162" y="82342"/>
                    <a:pt x="3101" y="83679"/>
                    <a:pt x="2402" y="84925"/>
                  </a:cubicBezTo>
                  <a:cubicBezTo>
                    <a:pt x="1977" y="85655"/>
                    <a:pt x="1855" y="86384"/>
                    <a:pt x="1977" y="87235"/>
                  </a:cubicBezTo>
                  <a:cubicBezTo>
                    <a:pt x="2068" y="88026"/>
                    <a:pt x="2007" y="88846"/>
                    <a:pt x="2007" y="89637"/>
                  </a:cubicBezTo>
                  <a:cubicBezTo>
                    <a:pt x="2007" y="90640"/>
                    <a:pt x="2341" y="91491"/>
                    <a:pt x="2919" y="92251"/>
                  </a:cubicBezTo>
                  <a:cubicBezTo>
                    <a:pt x="3253" y="92707"/>
                    <a:pt x="3588" y="93102"/>
                    <a:pt x="3922" y="93527"/>
                  </a:cubicBezTo>
                  <a:cubicBezTo>
                    <a:pt x="3750" y="93520"/>
                    <a:pt x="3595" y="93516"/>
                    <a:pt x="3454" y="93516"/>
                  </a:cubicBezTo>
                  <a:cubicBezTo>
                    <a:pt x="2405" y="93516"/>
                    <a:pt x="2184" y="93751"/>
                    <a:pt x="1916" y="94743"/>
                  </a:cubicBezTo>
                  <a:cubicBezTo>
                    <a:pt x="1825" y="95108"/>
                    <a:pt x="1642" y="95533"/>
                    <a:pt x="1703" y="95898"/>
                  </a:cubicBezTo>
                  <a:cubicBezTo>
                    <a:pt x="1886" y="97175"/>
                    <a:pt x="2129" y="98482"/>
                    <a:pt x="2341" y="99758"/>
                  </a:cubicBezTo>
                  <a:cubicBezTo>
                    <a:pt x="2405" y="100053"/>
                    <a:pt x="2861" y="100245"/>
                    <a:pt x="3247" y="100245"/>
                  </a:cubicBezTo>
                  <a:cubicBezTo>
                    <a:pt x="3418" y="100245"/>
                    <a:pt x="3576" y="100207"/>
                    <a:pt x="3679" y="100123"/>
                  </a:cubicBezTo>
                  <a:cubicBezTo>
                    <a:pt x="4196" y="99667"/>
                    <a:pt x="4621" y="99120"/>
                    <a:pt x="4591" y="98451"/>
                  </a:cubicBezTo>
                  <a:cubicBezTo>
                    <a:pt x="4560" y="97540"/>
                    <a:pt x="4621" y="96628"/>
                    <a:pt x="4743" y="95716"/>
                  </a:cubicBezTo>
                  <a:cubicBezTo>
                    <a:pt x="4834" y="94895"/>
                    <a:pt x="4439" y="94196"/>
                    <a:pt x="3952" y="93558"/>
                  </a:cubicBezTo>
                  <a:lnTo>
                    <a:pt x="3952" y="93558"/>
                  </a:lnTo>
                  <a:cubicBezTo>
                    <a:pt x="4135" y="93613"/>
                    <a:pt x="4308" y="93638"/>
                    <a:pt x="4477" y="93638"/>
                  </a:cubicBezTo>
                  <a:cubicBezTo>
                    <a:pt x="4954" y="93638"/>
                    <a:pt x="5387" y="93440"/>
                    <a:pt x="5837" y="93193"/>
                  </a:cubicBezTo>
                  <a:cubicBezTo>
                    <a:pt x="5983" y="93120"/>
                    <a:pt x="6094" y="93082"/>
                    <a:pt x="6181" y="93082"/>
                  </a:cubicBezTo>
                  <a:cubicBezTo>
                    <a:pt x="6384" y="93082"/>
                    <a:pt x="6460" y="93285"/>
                    <a:pt x="6566" y="93710"/>
                  </a:cubicBezTo>
                  <a:cubicBezTo>
                    <a:pt x="6658" y="94105"/>
                    <a:pt x="6901" y="94470"/>
                    <a:pt x="6901" y="94834"/>
                  </a:cubicBezTo>
                  <a:cubicBezTo>
                    <a:pt x="6810" y="96536"/>
                    <a:pt x="6475" y="98269"/>
                    <a:pt x="6566" y="99971"/>
                  </a:cubicBezTo>
                  <a:cubicBezTo>
                    <a:pt x="6658" y="101704"/>
                    <a:pt x="6414" y="103375"/>
                    <a:pt x="6141" y="105047"/>
                  </a:cubicBezTo>
                  <a:cubicBezTo>
                    <a:pt x="6050" y="105594"/>
                    <a:pt x="5989" y="106111"/>
                    <a:pt x="6293" y="106597"/>
                  </a:cubicBezTo>
                  <a:cubicBezTo>
                    <a:pt x="7235" y="108117"/>
                    <a:pt x="6931" y="109637"/>
                    <a:pt x="6202" y="111126"/>
                  </a:cubicBezTo>
                  <a:cubicBezTo>
                    <a:pt x="6092" y="111367"/>
                    <a:pt x="5967" y="111482"/>
                    <a:pt x="5804" y="111482"/>
                  </a:cubicBezTo>
                  <a:cubicBezTo>
                    <a:pt x="5740" y="111482"/>
                    <a:pt x="5670" y="111464"/>
                    <a:pt x="5594" y="111430"/>
                  </a:cubicBezTo>
                  <a:cubicBezTo>
                    <a:pt x="5472" y="111369"/>
                    <a:pt x="5320" y="111309"/>
                    <a:pt x="5290" y="111187"/>
                  </a:cubicBezTo>
                  <a:cubicBezTo>
                    <a:pt x="5107" y="110731"/>
                    <a:pt x="4955" y="110275"/>
                    <a:pt x="4773" y="109789"/>
                  </a:cubicBezTo>
                  <a:cubicBezTo>
                    <a:pt x="4747" y="109788"/>
                    <a:pt x="4721" y="109788"/>
                    <a:pt x="4696" y="109788"/>
                  </a:cubicBezTo>
                  <a:cubicBezTo>
                    <a:pt x="3547" y="109788"/>
                    <a:pt x="2641" y="110449"/>
                    <a:pt x="2433" y="111430"/>
                  </a:cubicBezTo>
                  <a:cubicBezTo>
                    <a:pt x="2129" y="112768"/>
                    <a:pt x="1399" y="113832"/>
                    <a:pt x="852" y="115017"/>
                  </a:cubicBezTo>
                  <a:cubicBezTo>
                    <a:pt x="761" y="115169"/>
                    <a:pt x="943" y="115534"/>
                    <a:pt x="1095" y="115686"/>
                  </a:cubicBezTo>
                  <a:cubicBezTo>
                    <a:pt x="1220" y="115810"/>
                    <a:pt x="1467" y="115914"/>
                    <a:pt x="1652" y="115914"/>
                  </a:cubicBezTo>
                  <a:cubicBezTo>
                    <a:pt x="1693" y="115914"/>
                    <a:pt x="1731" y="115909"/>
                    <a:pt x="1764" y="115898"/>
                  </a:cubicBezTo>
                  <a:cubicBezTo>
                    <a:pt x="2117" y="115781"/>
                    <a:pt x="2413" y="115350"/>
                    <a:pt x="2707" y="115350"/>
                  </a:cubicBezTo>
                  <a:cubicBezTo>
                    <a:pt x="2717" y="115350"/>
                    <a:pt x="2727" y="115350"/>
                    <a:pt x="2737" y="115351"/>
                  </a:cubicBezTo>
                  <a:cubicBezTo>
                    <a:pt x="3527" y="115382"/>
                    <a:pt x="4287" y="115564"/>
                    <a:pt x="5047" y="115777"/>
                  </a:cubicBezTo>
                  <a:cubicBezTo>
                    <a:pt x="5503" y="115868"/>
                    <a:pt x="5867" y="116567"/>
                    <a:pt x="5776" y="117053"/>
                  </a:cubicBezTo>
                  <a:cubicBezTo>
                    <a:pt x="5533" y="118057"/>
                    <a:pt x="5290" y="119060"/>
                    <a:pt x="5472" y="120093"/>
                  </a:cubicBezTo>
                  <a:lnTo>
                    <a:pt x="5563" y="120093"/>
                  </a:lnTo>
                  <a:cubicBezTo>
                    <a:pt x="5594" y="120184"/>
                    <a:pt x="5624" y="120184"/>
                    <a:pt x="5624" y="120245"/>
                  </a:cubicBezTo>
                  <a:cubicBezTo>
                    <a:pt x="5563" y="120215"/>
                    <a:pt x="5533" y="120215"/>
                    <a:pt x="5472" y="120184"/>
                  </a:cubicBezTo>
                  <a:cubicBezTo>
                    <a:pt x="5472" y="120154"/>
                    <a:pt x="5472" y="120123"/>
                    <a:pt x="5472" y="120093"/>
                  </a:cubicBezTo>
                  <a:cubicBezTo>
                    <a:pt x="4743" y="120215"/>
                    <a:pt x="4013" y="120367"/>
                    <a:pt x="3436" y="120914"/>
                  </a:cubicBezTo>
                  <a:cubicBezTo>
                    <a:pt x="3010" y="121309"/>
                    <a:pt x="2767" y="121704"/>
                    <a:pt x="2858" y="122251"/>
                  </a:cubicBezTo>
                  <a:cubicBezTo>
                    <a:pt x="2949" y="122768"/>
                    <a:pt x="3071" y="123285"/>
                    <a:pt x="3253" y="123771"/>
                  </a:cubicBezTo>
                  <a:cubicBezTo>
                    <a:pt x="3405" y="124105"/>
                    <a:pt x="3831" y="124379"/>
                    <a:pt x="3861" y="124713"/>
                  </a:cubicBezTo>
                  <a:cubicBezTo>
                    <a:pt x="3922" y="125230"/>
                    <a:pt x="3770" y="125777"/>
                    <a:pt x="4135" y="126203"/>
                  </a:cubicBezTo>
                  <a:cubicBezTo>
                    <a:pt x="4287" y="126355"/>
                    <a:pt x="4469" y="126476"/>
                    <a:pt x="4652" y="126628"/>
                  </a:cubicBezTo>
                  <a:lnTo>
                    <a:pt x="4652" y="126598"/>
                  </a:lnTo>
                  <a:lnTo>
                    <a:pt x="4803" y="126537"/>
                  </a:lnTo>
                  <a:lnTo>
                    <a:pt x="4743" y="126689"/>
                  </a:lnTo>
                  <a:cubicBezTo>
                    <a:pt x="4712" y="126658"/>
                    <a:pt x="4682" y="126628"/>
                    <a:pt x="4652" y="126628"/>
                  </a:cubicBezTo>
                  <a:cubicBezTo>
                    <a:pt x="4621" y="126993"/>
                    <a:pt x="4621" y="127358"/>
                    <a:pt x="4591" y="127722"/>
                  </a:cubicBezTo>
                  <a:cubicBezTo>
                    <a:pt x="4378" y="128877"/>
                    <a:pt x="4378" y="128877"/>
                    <a:pt x="5351" y="129455"/>
                  </a:cubicBezTo>
                  <a:cubicBezTo>
                    <a:pt x="5959" y="129820"/>
                    <a:pt x="6536" y="130215"/>
                    <a:pt x="7144" y="130610"/>
                  </a:cubicBezTo>
                  <a:lnTo>
                    <a:pt x="7144" y="130701"/>
                  </a:lnTo>
                  <a:cubicBezTo>
                    <a:pt x="7144" y="130671"/>
                    <a:pt x="7174" y="130671"/>
                    <a:pt x="7205" y="130671"/>
                  </a:cubicBezTo>
                  <a:cubicBezTo>
                    <a:pt x="7691" y="131522"/>
                    <a:pt x="7721" y="131643"/>
                    <a:pt x="7205" y="132221"/>
                  </a:cubicBezTo>
                  <a:cubicBezTo>
                    <a:pt x="7174" y="132221"/>
                    <a:pt x="7144" y="132221"/>
                    <a:pt x="7114" y="132190"/>
                  </a:cubicBezTo>
                  <a:cubicBezTo>
                    <a:pt x="7114" y="132251"/>
                    <a:pt x="7114" y="132312"/>
                    <a:pt x="7114" y="132342"/>
                  </a:cubicBezTo>
                  <a:lnTo>
                    <a:pt x="7235" y="132251"/>
                  </a:lnTo>
                  <a:cubicBezTo>
                    <a:pt x="7235" y="133528"/>
                    <a:pt x="7691" y="134804"/>
                    <a:pt x="7296" y="136142"/>
                  </a:cubicBezTo>
                  <a:cubicBezTo>
                    <a:pt x="7144" y="136689"/>
                    <a:pt x="7600" y="137084"/>
                    <a:pt x="8208" y="137084"/>
                  </a:cubicBezTo>
                  <a:cubicBezTo>
                    <a:pt x="8235" y="137086"/>
                    <a:pt x="8262" y="137086"/>
                    <a:pt x="8289" y="137086"/>
                  </a:cubicBezTo>
                  <a:cubicBezTo>
                    <a:pt x="8843" y="137086"/>
                    <a:pt x="9122" y="136779"/>
                    <a:pt x="9180" y="136111"/>
                  </a:cubicBezTo>
                  <a:cubicBezTo>
                    <a:pt x="9272" y="135139"/>
                    <a:pt x="9211" y="134136"/>
                    <a:pt x="9606" y="133194"/>
                  </a:cubicBezTo>
                  <a:cubicBezTo>
                    <a:pt x="9606" y="133194"/>
                    <a:pt x="9606" y="133163"/>
                    <a:pt x="9576" y="133163"/>
                  </a:cubicBezTo>
                  <a:lnTo>
                    <a:pt x="9424" y="132920"/>
                  </a:lnTo>
                  <a:lnTo>
                    <a:pt x="9667" y="133042"/>
                  </a:lnTo>
                  <a:cubicBezTo>
                    <a:pt x="9636" y="133102"/>
                    <a:pt x="9636" y="133163"/>
                    <a:pt x="9606" y="133194"/>
                  </a:cubicBezTo>
                  <a:cubicBezTo>
                    <a:pt x="10001" y="133589"/>
                    <a:pt x="10214" y="134014"/>
                    <a:pt x="10214" y="134561"/>
                  </a:cubicBezTo>
                  <a:cubicBezTo>
                    <a:pt x="10214" y="135139"/>
                    <a:pt x="10427" y="135595"/>
                    <a:pt x="10791" y="135990"/>
                  </a:cubicBezTo>
                  <a:cubicBezTo>
                    <a:pt x="11187" y="136446"/>
                    <a:pt x="11399" y="136871"/>
                    <a:pt x="10974" y="137388"/>
                  </a:cubicBezTo>
                  <a:cubicBezTo>
                    <a:pt x="10639" y="137814"/>
                    <a:pt x="10336" y="138239"/>
                    <a:pt x="9728" y="138239"/>
                  </a:cubicBezTo>
                  <a:cubicBezTo>
                    <a:pt x="9522" y="138239"/>
                    <a:pt x="9317" y="138188"/>
                    <a:pt x="9125" y="138188"/>
                  </a:cubicBezTo>
                  <a:cubicBezTo>
                    <a:pt x="9061" y="138188"/>
                    <a:pt x="8998" y="138194"/>
                    <a:pt x="8937" y="138209"/>
                  </a:cubicBezTo>
                  <a:cubicBezTo>
                    <a:pt x="8725" y="138270"/>
                    <a:pt x="8481" y="138482"/>
                    <a:pt x="8360" y="138695"/>
                  </a:cubicBezTo>
                  <a:cubicBezTo>
                    <a:pt x="8208" y="138938"/>
                    <a:pt x="8360" y="139212"/>
                    <a:pt x="8633" y="139303"/>
                  </a:cubicBezTo>
                  <a:cubicBezTo>
                    <a:pt x="8998" y="139455"/>
                    <a:pt x="9393" y="139607"/>
                    <a:pt x="9758" y="139637"/>
                  </a:cubicBezTo>
                  <a:cubicBezTo>
                    <a:pt x="11095" y="139698"/>
                    <a:pt x="11399" y="140792"/>
                    <a:pt x="11946" y="141643"/>
                  </a:cubicBezTo>
                  <a:cubicBezTo>
                    <a:pt x="11673" y="142403"/>
                    <a:pt x="12007" y="142890"/>
                    <a:pt x="12646" y="143285"/>
                  </a:cubicBezTo>
                  <a:cubicBezTo>
                    <a:pt x="13466" y="143862"/>
                    <a:pt x="14257" y="144501"/>
                    <a:pt x="15077" y="145078"/>
                  </a:cubicBezTo>
                  <a:lnTo>
                    <a:pt x="15290" y="145078"/>
                  </a:lnTo>
                  <a:cubicBezTo>
                    <a:pt x="15290" y="145139"/>
                    <a:pt x="15351" y="145200"/>
                    <a:pt x="15351" y="145261"/>
                  </a:cubicBezTo>
                  <a:cubicBezTo>
                    <a:pt x="15290" y="145230"/>
                    <a:pt x="15260" y="145169"/>
                    <a:pt x="15199" y="145169"/>
                  </a:cubicBezTo>
                  <a:cubicBezTo>
                    <a:pt x="15138" y="145139"/>
                    <a:pt x="15108" y="145109"/>
                    <a:pt x="15077" y="145078"/>
                  </a:cubicBezTo>
                  <a:cubicBezTo>
                    <a:pt x="14840" y="145103"/>
                    <a:pt x="14606" y="145117"/>
                    <a:pt x="14376" y="145117"/>
                  </a:cubicBezTo>
                  <a:cubicBezTo>
                    <a:pt x="13487" y="145117"/>
                    <a:pt x="12652" y="144916"/>
                    <a:pt x="11855" y="144409"/>
                  </a:cubicBezTo>
                  <a:cubicBezTo>
                    <a:pt x="11643" y="144258"/>
                    <a:pt x="11369" y="144227"/>
                    <a:pt x="11095" y="144227"/>
                  </a:cubicBezTo>
                  <a:cubicBezTo>
                    <a:pt x="11004" y="144227"/>
                    <a:pt x="10822" y="144379"/>
                    <a:pt x="10822" y="144470"/>
                  </a:cubicBezTo>
                  <a:cubicBezTo>
                    <a:pt x="10852" y="144713"/>
                    <a:pt x="10883" y="145048"/>
                    <a:pt x="11035" y="145169"/>
                  </a:cubicBezTo>
                  <a:cubicBezTo>
                    <a:pt x="12646" y="146294"/>
                    <a:pt x="14317" y="147358"/>
                    <a:pt x="15655" y="148847"/>
                  </a:cubicBezTo>
                  <a:cubicBezTo>
                    <a:pt x="16141" y="149394"/>
                    <a:pt x="16992" y="149698"/>
                    <a:pt x="17722" y="149941"/>
                  </a:cubicBezTo>
                  <a:cubicBezTo>
                    <a:pt x="17890" y="149997"/>
                    <a:pt x="18070" y="150016"/>
                    <a:pt x="18256" y="150016"/>
                  </a:cubicBezTo>
                  <a:cubicBezTo>
                    <a:pt x="18576" y="150016"/>
                    <a:pt x="18915" y="149961"/>
                    <a:pt x="19241" y="149941"/>
                  </a:cubicBezTo>
                  <a:cubicBezTo>
                    <a:pt x="19393" y="149638"/>
                    <a:pt x="19515" y="149334"/>
                    <a:pt x="19667" y="149060"/>
                  </a:cubicBezTo>
                  <a:cubicBezTo>
                    <a:pt x="19728" y="148969"/>
                    <a:pt x="19849" y="148847"/>
                    <a:pt x="19941" y="148847"/>
                  </a:cubicBezTo>
                  <a:cubicBezTo>
                    <a:pt x="20245" y="148847"/>
                    <a:pt x="20275" y="149030"/>
                    <a:pt x="20153" y="149334"/>
                  </a:cubicBezTo>
                  <a:cubicBezTo>
                    <a:pt x="20093" y="149516"/>
                    <a:pt x="20123" y="149759"/>
                    <a:pt x="20123" y="149972"/>
                  </a:cubicBezTo>
                  <a:cubicBezTo>
                    <a:pt x="20336" y="150063"/>
                    <a:pt x="20579" y="150124"/>
                    <a:pt x="20822" y="150185"/>
                  </a:cubicBezTo>
                  <a:cubicBezTo>
                    <a:pt x="21643" y="150397"/>
                    <a:pt x="22281" y="150762"/>
                    <a:pt x="22038" y="151796"/>
                  </a:cubicBezTo>
                  <a:cubicBezTo>
                    <a:pt x="21947" y="152100"/>
                    <a:pt x="22099" y="152343"/>
                    <a:pt x="22403" y="152404"/>
                  </a:cubicBezTo>
                  <a:cubicBezTo>
                    <a:pt x="23406" y="152616"/>
                    <a:pt x="23953" y="153255"/>
                    <a:pt x="24348" y="154166"/>
                  </a:cubicBezTo>
                  <a:cubicBezTo>
                    <a:pt x="24561" y="154683"/>
                    <a:pt x="25138" y="154774"/>
                    <a:pt x="25655" y="154805"/>
                  </a:cubicBezTo>
                  <a:cubicBezTo>
                    <a:pt x="26141" y="154227"/>
                    <a:pt x="26445" y="153498"/>
                    <a:pt x="27175" y="153163"/>
                  </a:cubicBezTo>
                  <a:cubicBezTo>
                    <a:pt x="27273" y="153124"/>
                    <a:pt x="27369" y="153104"/>
                    <a:pt x="27456" y="153104"/>
                  </a:cubicBezTo>
                  <a:cubicBezTo>
                    <a:pt x="27637" y="153104"/>
                    <a:pt x="27782" y="153191"/>
                    <a:pt x="27843" y="153376"/>
                  </a:cubicBezTo>
                  <a:cubicBezTo>
                    <a:pt x="27935" y="153619"/>
                    <a:pt x="27935" y="153893"/>
                    <a:pt x="27904" y="154136"/>
                  </a:cubicBezTo>
                  <a:cubicBezTo>
                    <a:pt x="27874" y="154653"/>
                    <a:pt x="27783" y="155230"/>
                    <a:pt x="28269" y="155565"/>
                  </a:cubicBezTo>
                  <a:cubicBezTo>
                    <a:pt x="28695" y="155838"/>
                    <a:pt x="29211" y="156021"/>
                    <a:pt x="29728" y="156112"/>
                  </a:cubicBezTo>
                  <a:cubicBezTo>
                    <a:pt x="29772" y="156121"/>
                    <a:pt x="29820" y="156124"/>
                    <a:pt x="29868" y="156124"/>
                  </a:cubicBezTo>
                  <a:cubicBezTo>
                    <a:pt x="29984" y="156124"/>
                    <a:pt x="30107" y="156103"/>
                    <a:pt x="30214" y="156081"/>
                  </a:cubicBezTo>
                  <a:cubicBezTo>
                    <a:pt x="30549" y="154501"/>
                    <a:pt x="30640" y="152191"/>
                    <a:pt x="29819" y="148847"/>
                  </a:cubicBezTo>
                  <a:cubicBezTo>
                    <a:pt x="28877" y="145139"/>
                    <a:pt x="28877" y="142738"/>
                    <a:pt x="28512" y="141218"/>
                  </a:cubicBezTo>
                  <a:cubicBezTo>
                    <a:pt x="28178" y="141096"/>
                    <a:pt x="27752" y="141005"/>
                    <a:pt x="27266" y="140975"/>
                  </a:cubicBezTo>
                  <a:cubicBezTo>
                    <a:pt x="27132" y="140966"/>
                    <a:pt x="26996" y="140962"/>
                    <a:pt x="26859" y="140962"/>
                  </a:cubicBezTo>
                  <a:cubicBezTo>
                    <a:pt x="26528" y="140962"/>
                    <a:pt x="26190" y="140984"/>
                    <a:pt x="25868" y="141005"/>
                  </a:cubicBezTo>
                  <a:cubicBezTo>
                    <a:pt x="25837" y="141066"/>
                    <a:pt x="25807" y="141096"/>
                    <a:pt x="25807" y="141157"/>
                  </a:cubicBezTo>
                  <a:cubicBezTo>
                    <a:pt x="25746" y="141157"/>
                    <a:pt x="25685" y="141188"/>
                    <a:pt x="25625" y="141218"/>
                  </a:cubicBezTo>
                  <a:cubicBezTo>
                    <a:pt x="25655" y="141127"/>
                    <a:pt x="25655" y="141066"/>
                    <a:pt x="25685" y="141005"/>
                  </a:cubicBezTo>
                  <a:lnTo>
                    <a:pt x="25868" y="141005"/>
                  </a:lnTo>
                  <a:cubicBezTo>
                    <a:pt x="26120" y="140425"/>
                    <a:pt x="26393" y="139866"/>
                    <a:pt x="27069" y="139866"/>
                  </a:cubicBezTo>
                  <a:cubicBezTo>
                    <a:pt x="27208" y="139866"/>
                    <a:pt x="27363" y="139890"/>
                    <a:pt x="27539" y="139941"/>
                  </a:cubicBezTo>
                  <a:cubicBezTo>
                    <a:pt x="27625" y="139984"/>
                    <a:pt x="27727" y="140027"/>
                    <a:pt x="27811" y="140027"/>
                  </a:cubicBezTo>
                  <a:cubicBezTo>
                    <a:pt x="27846" y="140027"/>
                    <a:pt x="27878" y="140020"/>
                    <a:pt x="27904" y="140002"/>
                  </a:cubicBezTo>
                  <a:lnTo>
                    <a:pt x="27995" y="140002"/>
                  </a:lnTo>
                  <a:cubicBezTo>
                    <a:pt x="27509" y="139333"/>
                    <a:pt x="26658" y="138999"/>
                    <a:pt x="25047" y="138908"/>
                  </a:cubicBezTo>
                  <a:cubicBezTo>
                    <a:pt x="20275" y="138665"/>
                    <a:pt x="17083" y="138270"/>
                    <a:pt x="17083" y="138270"/>
                  </a:cubicBezTo>
                  <a:lnTo>
                    <a:pt x="15381" y="134956"/>
                  </a:lnTo>
                  <a:lnTo>
                    <a:pt x="15108" y="132950"/>
                  </a:lnTo>
                  <a:lnTo>
                    <a:pt x="12858" y="133893"/>
                  </a:lnTo>
                  <a:lnTo>
                    <a:pt x="11004" y="131096"/>
                  </a:lnTo>
                  <a:lnTo>
                    <a:pt x="10883" y="128452"/>
                  </a:lnTo>
                  <a:lnTo>
                    <a:pt x="11126" y="126081"/>
                  </a:lnTo>
                  <a:lnTo>
                    <a:pt x="12737" y="124348"/>
                  </a:lnTo>
                  <a:lnTo>
                    <a:pt x="12858" y="120914"/>
                  </a:lnTo>
                  <a:lnTo>
                    <a:pt x="12463" y="118938"/>
                  </a:lnTo>
                  <a:lnTo>
                    <a:pt x="13132" y="117327"/>
                  </a:lnTo>
                  <a:lnTo>
                    <a:pt x="12980" y="115078"/>
                  </a:lnTo>
                  <a:lnTo>
                    <a:pt x="12585" y="111248"/>
                  </a:lnTo>
                  <a:cubicBezTo>
                    <a:pt x="12585" y="111248"/>
                    <a:pt x="12737" y="109911"/>
                    <a:pt x="12980" y="108999"/>
                  </a:cubicBezTo>
                  <a:cubicBezTo>
                    <a:pt x="13253" y="108056"/>
                    <a:pt x="13132" y="106628"/>
                    <a:pt x="12068" y="106628"/>
                  </a:cubicBezTo>
                  <a:cubicBezTo>
                    <a:pt x="11004" y="106628"/>
                    <a:pt x="10731" y="106081"/>
                    <a:pt x="10731" y="106081"/>
                  </a:cubicBezTo>
                  <a:cubicBezTo>
                    <a:pt x="10731" y="106081"/>
                    <a:pt x="12342" y="105807"/>
                    <a:pt x="12342" y="104622"/>
                  </a:cubicBezTo>
                  <a:cubicBezTo>
                    <a:pt x="12342" y="103436"/>
                    <a:pt x="10883" y="103315"/>
                    <a:pt x="10883" y="103315"/>
                  </a:cubicBezTo>
                  <a:cubicBezTo>
                    <a:pt x="10883" y="103315"/>
                    <a:pt x="9819" y="100913"/>
                    <a:pt x="10092" y="99454"/>
                  </a:cubicBezTo>
                  <a:cubicBezTo>
                    <a:pt x="10092" y="99454"/>
                    <a:pt x="8633" y="96688"/>
                    <a:pt x="8633" y="95503"/>
                  </a:cubicBezTo>
                  <a:cubicBezTo>
                    <a:pt x="8633" y="94287"/>
                    <a:pt x="9819" y="93770"/>
                    <a:pt x="9028" y="92859"/>
                  </a:cubicBezTo>
                  <a:cubicBezTo>
                    <a:pt x="8238" y="91916"/>
                    <a:pt x="8086" y="89941"/>
                    <a:pt x="8238" y="87813"/>
                  </a:cubicBezTo>
                  <a:cubicBezTo>
                    <a:pt x="8360" y="85685"/>
                    <a:pt x="7965" y="85169"/>
                    <a:pt x="8238" y="83436"/>
                  </a:cubicBezTo>
                  <a:lnTo>
                    <a:pt x="8937" y="82919"/>
                  </a:lnTo>
                  <a:lnTo>
                    <a:pt x="9028" y="81399"/>
                  </a:lnTo>
                  <a:lnTo>
                    <a:pt x="9272" y="80944"/>
                  </a:lnTo>
                  <a:lnTo>
                    <a:pt x="9880" y="80609"/>
                  </a:lnTo>
                  <a:lnTo>
                    <a:pt x="10336" y="80123"/>
                  </a:lnTo>
                  <a:lnTo>
                    <a:pt x="8481" y="76171"/>
                  </a:lnTo>
                  <a:lnTo>
                    <a:pt x="8816" y="74378"/>
                  </a:lnTo>
                  <a:lnTo>
                    <a:pt x="8755" y="71673"/>
                  </a:lnTo>
                  <a:lnTo>
                    <a:pt x="9363" y="70153"/>
                  </a:lnTo>
                  <a:lnTo>
                    <a:pt x="10092" y="69424"/>
                  </a:lnTo>
                  <a:lnTo>
                    <a:pt x="10001" y="68542"/>
                  </a:lnTo>
                  <a:cubicBezTo>
                    <a:pt x="10001" y="68542"/>
                    <a:pt x="9363" y="66779"/>
                    <a:pt x="9028" y="66779"/>
                  </a:cubicBezTo>
                  <a:lnTo>
                    <a:pt x="9606" y="65624"/>
                  </a:lnTo>
                  <a:cubicBezTo>
                    <a:pt x="9606" y="65624"/>
                    <a:pt x="9606" y="64439"/>
                    <a:pt x="9819" y="63588"/>
                  </a:cubicBezTo>
                  <a:cubicBezTo>
                    <a:pt x="10001" y="62737"/>
                    <a:pt x="10731" y="62645"/>
                    <a:pt x="10731" y="62645"/>
                  </a:cubicBezTo>
                  <a:cubicBezTo>
                    <a:pt x="10731" y="62645"/>
                    <a:pt x="11278" y="61521"/>
                    <a:pt x="10670" y="59271"/>
                  </a:cubicBezTo>
                  <a:cubicBezTo>
                    <a:pt x="10092" y="57022"/>
                    <a:pt x="9545" y="56293"/>
                    <a:pt x="9545" y="56293"/>
                  </a:cubicBezTo>
                  <a:lnTo>
                    <a:pt x="7813" y="53071"/>
                  </a:lnTo>
                  <a:cubicBezTo>
                    <a:pt x="7813" y="53071"/>
                    <a:pt x="7235" y="50882"/>
                    <a:pt x="7296" y="50487"/>
                  </a:cubicBezTo>
                  <a:cubicBezTo>
                    <a:pt x="7357" y="50092"/>
                    <a:pt x="7418" y="49818"/>
                    <a:pt x="7418" y="49818"/>
                  </a:cubicBezTo>
                  <a:lnTo>
                    <a:pt x="8299" y="49089"/>
                  </a:lnTo>
                  <a:lnTo>
                    <a:pt x="8542" y="47752"/>
                  </a:lnTo>
                  <a:lnTo>
                    <a:pt x="8877" y="46900"/>
                  </a:lnTo>
                  <a:lnTo>
                    <a:pt x="9028" y="45046"/>
                  </a:lnTo>
                  <a:lnTo>
                    <a:pt x="8360" y="43983"/>
                  </a:lnTo>
                  <a:lnTo>
                    <a:pt x="8694" y="41946"/>
                  </a:lnTo>
                  <a:lnTo>
                    <a:pt x="9089" y="39423"/>
                  </a:lnTo>
                  <a:lnTo>
                    <a:pt x="9758" y="38299"/>
                  </a:lnTo>
                  <a:lnTo>
                    <a:pt x="10548" y="36110"/>
                  </a:lnTo>
                  <a:lnTo>
                    <a:pt x="11612" y="35107"/>
                  </a:lnTo>
                  <a:lnTo>
                    <a:pt x="12463" y="34256"/>
                  </a:lnTo>
                  <a:lnTo>
                    <a:pt x="12007" y="32949"/>
                  </a:lnTo>
                  <a:lnTo>
                    <a:pt x="11673" y="32219"/>
                  </a:lnTo>
                  <a:lnTo>
                    <a:pt x="11795" y="31672"/>
                  </a:lnTo>
                  <a:lnTo>
                    <a:pt x="12342" y="31338"/>
                  </a:lnTo>
                  <a:lnTo>
                    <a:pt x="12129" y="30274"/>
                  </a:lnTo>
                  <a:lnTo>
                    <a:pt x="11734" y="29545"/>
                  </a:lnTo>
                  <a:lnTo>
                    <a:pt x="11673" y="27842"/>
                  </a:lnTo>
                  <a:cubicBezTo>
                    <a:pt x="11673" y="27842"/>
                    <a:pt x="11460" y="27052"/>
                    <a:pt x="11065" y="26566"/>
                  </a:cubicBezTo>
                  <a:cubicBezTo>
                    <a:pt x="10670" y="26110"/>
                    <a:pt x="11521" y="25320"/>
                    <a:pt x="11521" y="25320"/>
                  </a:cubicBezTo>
                  <a:lnTo>
                    <a:pt x="13314" y="24529"/>
                  </a:lnTo>
                  <a:lnTo>
                    <a:pt x="15168" y="23465"/>
                  </a:lnTo>
                  <a:lnTo>
                    <a:pt x="16050" y="19757"/>
                  </a:lnTo>
                  <a:lnTo>
                    <a:pt x="15503" y="18845"/>
                  </a:lnTo>
                  <a:lnTo>
                    <a:pt x="14773" y="19301"/>
                  </a:lnTo>
                  <a:lnTo>
                    <a:pt x="13922" y="19362"/>
                  </a:lnTo>
                  <a:lnTo>
                    <a:pt x="11521" y="13070"/>
                  </a:lnTo>
                  <a:lnTo>
                    <a:pt x="9363" y="10760"/>
                  </a:lnTo>
                  <a:lnTo>
                    <a:pt x="10092" y="8906"/>
                  </a:lnTo>
                  <a:lnTo>
                    <a:pt x="9940" y="8237"/>
                  </a:lnTo>
                  <a:lnTo>
                    <a:pt x="10275" y="7052"/>
                  </a:lnTo>
                  <a:lnTo>
                    <a:pt x="9484" y="6049"/>
                  </a:lnTo>
                  <a:lnTo>
                    <a:pt x="8147" y="4468"/>
                  </a:lnTo>
                  <a:lnTo>
                    <a:pt x="7965" y="2736"/>
                  </a:lnTo>
                  <a:lnTo>
                    <a:pt x="7904" y="1885"/>
                  </a:lnTo>
                  <a:lnTo>
                    <a:pt x="6962" y="973"/>
                  </a:lnTo>
                  <a:lnTo>
                    <a:pt x="6779" y="182"/>
                  </a:lnTo>
                  <a:lnTo>
                    <a:pt x="6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6402350" y="4716925"/>
              <a:ext cx="3825" cy="3075"/>
            </a:xfrm>
            <a:custGeom>
              <a:rect b="b" l="l" r="r" t="t"/>
              <a:pathLst>
                <a:path extrusionOk="0" h="123" w="153">
                  <a:moveTo>
                    <a:pt x="92" y="0"/>
                  </a:moveTo>
                  <a:cubicBezTo>
                    <a:pt x="62" y="61"/>
                    <a:pt x="31" y="61"/>
                    <a:pt x="1" y="122"/>
                  </a:cubicBezTo>
                  <a:lnTo>
                    <a:pt x="153" y="122"/>
                  </a:lnTo>
                  <a:lnTo>
                    <a:pt x="153" y="31"/>
                  </a:lnTo>
                  <a:cubicBezTo>
                    <a:pt x="123" y="31"/>
                    <a:pt x="123" y="31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1" name="Google Shape;1331;p32"/>
          <p:cNvSpPr txBox="1"/>
          <p:nvPr/>
        </p:nvSpPr>
        <p:spPr>
          <a:xfrm flipH="1">
            <a:off x="3559800" y="3798500"/>
            <a:ext cx="24666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accent1"/>
                </a:solidFill>
                <a:latin typeface="Pacifico"/>
                <a:ea typeface="Pacifico"/>
                <a:cs typeface="Pacifico"/>
                <a:sym typeface="Pacifico"/>
              </a:rPr>
              <a:t>¿Qué es una Constitución?</a:t>
            </a:r>
            <a:endParaRPr b="0" i="0" sz="2600" u="none" cap="none" strike="noStrike">
              <a:solidFill>
                <a:schemeClr val="accen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332" name="Google Shape;1332;p32"/>
          <p:cNvSpPr/>
          <p:nvPr/>
        </p:nvSpPr>
        <p:spPr>
          <a:xfrm>
            <a:off x="5855288" y="2500650"/>
            <a:ext cx="378300" cy="301500"/>
          </a:xfrm>
          <a:prstGeom prst="round2DiagRect">
            <a:avLst>
              <a:gd fmla="val 39712" name="adj1"/>
              <a:gd fmla="val 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32"/>
          <p:cNvSpPr/>
          <p:nvPr/>
        </p:nvSpPr>
        <p:spPr>
          <a:xfrm>
            <a:off x="5855288" y="3370225"/>
            <a:ext cx="378300" cy="301500"/>
          </a:xfrm>
          <a:prstGeom prst="round2DiagRect">
            <a:avLst>
              <a:gd fmla="val 39712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32"/>
          <p:cNvSpPr/>
          <p:nvPr/>
        </p:nvSpPr>
        <p:spPr>
          <a:xfrm>
            <a:off x="2409663" y="2702575"/>
            <a:ext cx="378300" cy="301500"/>
          </a:xfrm>
          <a:prstGeom prst="round2DiagRect">
            <a:avLst>
              <a:gd fmla="val 39712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32"/>
          <p:cNvSpPr/>
          <p:nvPr/>
        </p:nvSpPr>
        <p:spPr>
          <a:xfrm>
            <a:off x="3208238" y="3370225"/>
            <a:ext cx="378300" cy="301500"/>
          </a:xfrm>
          <a:prstGeom prst="round2DiagRect">
            <a:avLst>
              <a:gd fmla="val 39712" name="adj1"/>
              <a:gd fmla="val 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32"/>
          <p:cNvSpPr/>
          <p:nvPr/>
        </p:nvSpPr>
        <p:spPr>
          <a:xfrm>
            <a:off x="1593300" y="1914450"/>
            <a:ext cx="209400" cy="166800"/>
          </a:xfrm>
          <a:prstGeom prst="round2DiagRect">
            <a:avLst>
              <a:gd fmla="val 39712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32"/>
          <p:cNvSpPr/>
          <p:nvPr/>
        </p:nvSpPr>
        <p:spPr>
          <a:xfrm>
            <a:off x="1593300" y="881900"/>
            <a:ext cx="209400" cy="166800"/>
          </a:xfrm>
          <a:prstGeom prst="round2DiagRect">
            <a:avLst>
              <a:gd fmla="val 39712" name="adj1"/>
              <a:gd fmla="val 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8" name="Google Shape;1338;p32"/>
          <p:cNvSpPr/>
          <p:nvPr/>
        </p:nvSpPr>
        <p:spPr>
          <a:xfrm>
            <a:off x="1593300" y="3571250"/>
            <a:ext cx="209400" cy="166800"/>
          </a:xfrm>
          <a:prstGeom prst="round2DiagRect">
            <a:avLst>
              <a:gd fmla="val 39712" name="adj1"/>
              <a:gd fmla="val 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p32"/>
          <p:cNvSpPr/>
          <p:nvPr/>
        </p:nvSpPr>
        <p:spPr>
          <a:xfrm>
            <a:off x="1517100" y="2742850"/>
            <a:ext cx="209400" cy="166800"/>
          </a:xfrm>
          <a:prstGeom prst="round2DiagRect">
            <a:avLst>
              <a:gd fmla="val 39712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p32"/>
          <p:cNvSpPr/>
          <p:nvPr/>
        </p:nvSpPr>
        <p:spPr>
          <a:xfrm flipH="1" rot="10800000">
            <a:off x="8269400" y="1575225"/>
            <a:ext cx="31175" cy="79825"/>
          </a:xfrm>
          <a:custGeom>
            <a:rect b="b" l="l" r="r" t="t"/>
            <a:pathLst>
              <a:path extrusionOk="0" h="3193" w="1247">
                <a:moveTo>
                  <a:pt x="0" y="1"/>
                </a:moveTo>
                <a:lnTo>
                  <a:pt x="0" y="3192"/>
                </a:lnTo>
                <a:lnTo>
                  <a:pt x="1247" y="3192"/>
                </a:lnTo>
                <a:lnTo>
                  <a:pt x="1247" y="1"/>
                </a:lnTo>
                <a:close/>
              </a:path>
            </a:pathLst>
          </a:custGeom>
          <a:solidFill>
            <a:srgbClr val="860D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32"/>
          <p:cNvSpPr/>
          <p:nvPr/>
        </p:nvSpPr>
        <p:spPr>
          <a:xfrm flipH="1" rot="10800000">
            <a:off x="2459950" y="1402688"/>
            <a:ext cx="49425" cy="73750"/>
          </a:xfrm>
          <a:custGeom>
            <a:rect b="b" l="l" r="r" t="t"/>
            <a:pathLst>
              <a:path extrusionOk="0" h="2950" w="1977">
                <a:moveTo>
                  <a:pt x="1399" y="1"/>
                </a:moveTo>
                <a:lnTo>
                  <a:pt x="1" y="183"/>
                </a:lnTo>
                <a:lnTo>
                  <a:pt x="578" y="2949"/>
                </a:lnTo>
                <a:lnTo>
                  <a:pt x="1976" y="2767"/>
                </a:lnTo>
                <a:lnTo>
                  <a:pt x="1399" y="1"/>
                </a:lnTo>
                <a:close/>
              </a:path>
            </a:pathLst>
          </a:custGeom>
          <a:solidFill>
            <a:srgbClr val="8285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2" name="Google Shape;1342;p32"/>
          <p:cNvSpPr txBox="1"/>
          <p:nvPr/>
        </p:nvSpPr>
        <p:spPr>
          <a:xfrm>
            <a:off x="3053675" y="1690038"/>
            <a:ext cx="581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Observa el video y responde: (Pueblo Soberano: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https://www.youtube.com/watch?v=cog0xB9Aj6Q)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33"/>
          <p:cNvSpPr txBox="1"/>
          <p:nvPr>
            <p:ph idx="1" type="body"/>
          </p:nvPr>
        </p:nvSpPr>
        <p:spPr>
          <a:xfrm>
            <a:off x="713225" y="1481950"/>
            <a:ext cx="3780600" cy="262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rPr b="1" lang="en" sz="2100"/>
              <a:t>Lluvia de ideas:</a:t>
            </a:r>
            <a:endParaRPr b="1" sz="2100"/>
          </a:p>
        </p:txBody>
      </p:sp>
      <p:sp>
        <p:nvSpPr>
          <p:cNvPr id="1348" name="Google Shape;1348;p33"/>
          <p:cNvSpPr txBox="1"/>
          <p:nvPr>
            <p:ph type="title"/>
          </p:nvPr>
        </p:nvSpPr>
        <p:spPr>
          <a:xfrm>
            <a:off x="-150450" y="539500"/>
            <a:ext cx="9444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Lo primero…¿Qué es el Estado?</a:t>
            </a:r>
            <a:endParaRPr/>
          </a:p>
        </p:txBody>
      </p:sp>
      <p:sp>
        <p:nvSpPr>
          <p:cNvPr id="1349" name="Google Shape;1349;p33"/>
          <p:cNvSpPr txBox="1"/>
          <p:nvPr>
            <p:ph idx="2" type="body"/>
          </p:nvPr>
        </p:nvSpPr>
        <p:spPr>
          <a:xfrm>
            <a:off x="4643400" y="1906025"/>
            <a:ext cx="3780600" cy="25398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rPr lang="en" sz="1900"/>
              <a:t>El</a:t>
            </a:r>
            <a:r>
              <a:rPr b="1" lang="en" sz="1900"/>
              <a:t> Estado</a:t>
            </a:r>
            <a:r>
              <a:rPr lang="en" sz="1900"/>
              <a:t> refiere a la comunidad de personas que ocupan un territorio y que cuentan con un conjunto de leyes, instituciones y autoridades comunes que reconocen como su </a:t>
            </a:r>
            <a:r>
              <a:rPr b="1" lang="en" sz="1900"/>
              <a:t>forma de organización.</a:t>
            </a:r>
            <a:endParaRPr b="1" sz="1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34"/>
          <p:cNvSpPr txBox="1"/>
          <p:nvPr>
            <p:ph idx="1" type="body"/>
          </p:nvPr>
        </p:nvSpPr>
        <p:spPr>
          <a:xfrm>
            <a:off x="859800" y="1249425"/>
            <a:ext cx="6445200" cy="19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El Estado de Chile corresponde a la comunidad de personas que habita el territorio delimitado por sus </a:t>
            </a:r>
            <a:r>
              <a:rPr b="1" lang="en" sz="1700"/>
              <a:t>fronteras</a:t>
            </a:r>
            <a:r>
              <a:rPr lang="en" sz="1700"/>
              <a:t>. </a:t>
            </a:r>
            <a:endParaRPr sz="1700"/>
          </a:p>
          <a:p>
            <a:pPr indent="-3365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Para reconocer y defender dichas </a:t>
            </a:r>
            <a:r>
              <a:rPr b="1" lang="en" sz="1700"/>
              <a:t>fronteras</a:t>
            </a:r>
            <a:r>
              <a:rPr lang="en" sz="1700"/>
              <a:t>, el Estado de Chile presenta diferentes elementos que lo conforman y respaldan:</a:t>
            </a:r>
            <a:endParaRPr sz="1700"/>
          </a:p>
          <a:p>
            <a:pPr indent="-33655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Una historia común.</a:t>
            </a:r>
            <a:endParaRPr sz="1700"/>
          </a:p>
          <a:p>
            <a:pPr indent="-33655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Una identidad nacional (nacionalidad).</a:t>
            </a:r>
            <a:endParaRPr sz="1700"/>
          </a:p>
          <a:p>
            <a:pPr indent="-33655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Un cuerpo de leyes (Constitución).</a:t>
            </a:r>
            <a:endParaRPr sz="1700"/>
          </a:p>
          <a:p>
            <a:pPr indent="-33655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Una organización política legitimada por sus habitantes.</a:t>
            </a:r>
            <a:endParaRPr sz="1700"/>
          </a:p>
          <a:p>
            <a:pPr indent="-33655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Un ejército que proteja el Estado y sus habitantes.</a:t>
            </a:r>
            <a:endParaRPr sz="1700"/>
          </a:p>
        </p:txBody>
      </p:sp>
      <p:sp>
        <p:nvSpPr>
          <p:cNvPr id="1355" name="Google Shape;1355;p34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Características del Estado de Chile</a:t>
            </a:r>
            <a:endParaRPr/>
          </a:p>
        </p:txBody>
      </p:sp>
      <p:grpSp>
        <p:nvGrpSpPr>
          <p:cNvPr id="1356" name="Google Shape;1356;p34"/>
          <p:cNvGrpSpPr/>
          <p:nvPr/>
        </p:nvGrpSpPr>
        <p:grpSpPr>
          <a:xfrm>
            <a:off x="402771" y="375148"/>
            <a:ext cx="839766" cy="4278996"/>
            <a:chOff x="5903100" y="968400"/>
            <a:chExt cx="766000" cy="3903125"/>
          </a:xfrm>
        </p:grpSpPr>
        <p:sp>
          <p:nvSpPr>
            <p:cNvPr id="1357" name="Google Shape;1357;p34"/>
            <p:cNvSpPr/>
            <p:nvPr/>
          </p:nvSpPr>
          <p:spPr>
            <a:xfrm>
              <a:off x="6046725" y="4235925"/>
              <a:ext cx="34975" cy="37250"/>
            </a:xfrm>
            <a:custGeom>
              <a:rect b="b" l="l" r="r" t="t"/>
              <a:pathLst>
                <a:path extrusionOk="0" h="1490" w="1399">
                  <a:moveTo>
                    <a:pt x="1399" y="0"/>
                  </a:moveTo>
                  <a:lnTo>
                    <a:pt x="1399" y="0"/>
                  </a:lnTo>
                  <a:cubicBezTo>
                    <a:pt x="1034" y="61"/>
                    <a:pt x="700" y="122"/>
                    <a:pt x="396" y="274"/>
                  </a:cubicBezTo>
                  <a:cubicBezTo>
                    <a:pt x="1" y="426"/>
                    <a:pt x="1" y="1034"/>
                    <a:pt x="396" y="1216"/>
                  </a:cubicBezTo>
                  <a:cubicBezTo>
                    <a:pt x="700" y="1368"/>
                    <a:pt x="1034" y="1429"/>
                    <a:pt x="1369" y="1489"/>
                  </a:cubicBezTo>
                  <a:cubicBezTo>
                    <a:pt x="1369" y="1003"/>
                    <a:pt x="1369" y="486"/>
                    <a:pt x="1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6021650" y="3709300"/>
              <a:ext cx="3075" cy="3825"/>
            </a:xfrm>
            <a:custGeom>
              <a:rect b="b" l="l" r="r" t="t"/>
              <a:pathLst>
                <a:path extrusionOk="0" h="153" w="123">
                  <a:moveTo>
                    <a:pt x="92" y="1"/>
                  </a:moveTo>
                  <a:cubicBezTo>
                    <a:pt x="61" y="31"/>
                    <a:pt x="31" y="31"/>
                    <a:pt x="1" y="62"/>
                  </a:cubicBezTo>
                  <a:cubicBezTo>
                    <a:pt x="31" y="92"/>
                    <a:pt x="31" y="123"/>
                    <a:pt x="31" y="153"/>
                  </a:cubicBezTo>
                  <a:lnTo>
                    <a:pt x="122" y="153"/>
                  </a:lnTo>
                  <a:cubicBezTo>
                    <a:pt x="122" y="92"/>
                    <a:pt x="92" y="62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6542950" y="4838500"/>
              <a:ext cx="2300" cy="2300"/>
            </a:xfrm>
            <a:custGeom>
              <a:rect b="b" l="l" r="r" t="t"/>
              <a:pathLst>
                <a:path extrusionOk="0" h="92" w="92">
                  <a:moveTo>
                    <a:pt x="61" y="1"/>
                  </a:moveTo>
                  <a:cubicBezTo>
                    <a:pt x="61" y="31"/>
                    <a:pt x="31" y="62"/>
                    <a:pt x="0" y="92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6013300" y="3661450"/>
              <a:ext cx="30425" cy="47875"/>
            </a:xfrm>
            <a:custGeom>
              <a:rect b="b" l="l" r="r" t="t"/>
              <a:pathLst>
                <a:path extrusionOk="0" h="1915" w="1217">
                  <a:moveTo>
                    <a:pt x="426" y="0"/>
                  </a:moveTo>
                  <a:cubicBezTo>
                    <a:pt x="152" y="0"/>
                    <a:pt x="0" y="243"/>
                    <a:pt x="61" y="547"/>
                  </a:cubicBezTo>
                  <a:cubicBezTo>
                    <a:pt x="152" y="1003"/>
                    <a:pt x="304" y="1459"/>
                    <a:pt x="426" y="1915"/>
                  </a:cubicBezTo>
                  <a:cubicBezTo>
                    <a:pt x="669" y="1672"/>
                    <a:pt x="943" y="1429"/>
                    <a:pt x="1095" y="1125"/>
                  </a:cubicBezTo>
                  <a:cubicBezTo>
                    <a:pt x="1216" y="942"/>
                    <a:pt x="1155" y="578"/>
                    <a:pt x="1064" y="395"/>
                  </a:cubicBezTo>
                  <a:cubicBezTo>
                    <a:pt x="943" y="213"/>
                    <a:pt x="669" y="3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4"/>
            <p:cNvSpPr/>
            <p:nvPr/>
          </p:nvSpPr>
          <p:spPr>
            <a:xfrm>
              <a:off x="6387175" y="4719200"/>
              <a:ext cx="15200" cy="6975"/>
            </a:xfrm>
            <a:custGeom>
              <a:rect b="b" l="l" r="r" t="t"/>
              <a:pathLst>
                <a:path extrusionOk="0" h="279" w="608">
                  <a:moveTo>
                    <a:pt x="0" y="1"/>
                  </a:moveTo>
                  <a:cubicBezTo>
                    <a:pt x="124" y="187"/>
                    <a:pt x="209" y="278"/>
                    <a:pt x="298" y="278"/>
                  </a:cubicBezTo>
                  <a:cubicBezTo>
                    <a:pt x="384" y="278"/>
                    <a:pt x="474" y="195"/>
                    <a:pt x="608" y="31"/>
                  </a:cubicBezTo>
                  <a:cubicBezTo>
                    <a:pt x="395" y="1"/>
                    <a:pt x="213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4"/>
            <p:cNvSpPr/>
            <p:nvPr/>
          </p:nvSpPr>
          <p:spPr>
            <a:xfrm>
              <a:off x="6383375" y="4716925"/>
              <a:ext cx="3825" cy="2300"/>
            </a:xfrm>
            <a:custGeom>
              <a:rect b="b" l="l" r="r" t="t"/>
              <a:pathLst>
                <a:path extrusionOk="0" h="92" w="153">
                  <a:moveTo>
                    <a:pt x="30" y="0"/>
                  </a:moveTo>
                  <a:cubicBezTo>
                    <a:pt x="30" y="31"/>
                    <a:pt x="0" y="61"/>
                    <a:pt x="0" y="92"/>
                  </a:cubicBezTo>
                  <a:lnTo>
                    <a:pt x="152" y="92"/>
                  </a:lnTo>
                  <a:cubicBezTo>
                    <a:pt x="122" y="61"/>
                    <a:pt x="91" y="61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4"/>
            <p:cNvSpPr/>
            <p:nvPr/>
          </p:nvSpPr>
          <p:spPr>
            <a:xfrm>
              <a:off x="5973025" y="3580125"/>
              <a:ext cx="34225" cy="39850"/>
            </a:xfrm>
            <a:custGeom>
              <a:rect b="b" l="l" r="r" t="t"/>
              <a:pathLst>
                <a:path extrusionOk="0" h="1594" w="1369">
                  <a:moveTo>
                    <a:pt x="730" y="1"/>
                  </a:moveTo>
                  <a:cubicBezTo>
                    <a:pt x="547" y="122"/>
                    <a:pt x="244" y="244"/>
                    <a:pt x="183" y="396"/>
                  </a:cubicBezTo>
                  <a:cubicBezTo>
                    <a:pt x="0" y="913"/>
                    <a:pt x="244" y="1308"/>
                    <a:pt x="821" y="1581"/>
                  </a:cubicBezTo>
                  <a:cubicBezTo>
                    <a:pt x="848" y="1590"/>
                    <a:pt x="880" y="1594"/>
                    <a:pt x="914" y="1594"/>
                  </a:cubicBezTo>
                  <a:cubicBezTo>
                    <a:pt x="996" y="1594"/>
                    <a:pt x="1091" y="1572"/>
                    <a:pt x="1155" y="1551"/>
                  </a:cubicBezTo>
                  <a:cubicBezTo>
                    <a:pt x="1247" y="1490"/>
                    <a:pt x="1368" y="1338"/>
                    <a:pt x="1368" y="1247"/>
                  </a:cubicBezTo>
                  <a:cubicBezTo>
                    <a:pt x="1338" y="761"/>
                    <a:pt x="1186" y="274"/>
                    <a:pt x="7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4"/>
            <p:cNvSpPr/>
            <p:nvPr/>
          </p:nvSpPr>
          <p:spPr>
            <a:xfrm>
              <a:off x="5903100" y="968400"/>
              <a:ext cx="766000" cy="3903125"/>
            </a:xfrm>
            <a:custGeom>
              <a:rect b="b" l="l" r="r" t="t"/>
              <a:pathLst>
                <a:path extrusionOk="0" h="156125" w="30640">
                  <a:moveTo>
                    <a:pt x="5624" y="120245"/>
                  </a:moveTo>
                  <a:lnTo>
                    <a:pt x="5624" y="120245"/>
                  </a:lnTo>
                  <a:cubicBezTo>
                    <a:pt x="5715" y="120275"/>
                    <a:pt x="5807" y="120306"/>
                    <a:pt x="5807" y="120306"/>
                  </a:cubicBezTo>
                  <a:cubicBezTo>
                    <a:pt x="5781" y="120382"/>
                    <a:pt x="5756" y="120416"/>
                    <a:pt x="5730" y="120416"/>
                  </a:cubicBezTo>
                  <a:cubicBezTo>
                    <a:pt x="5695" y="120416"/>
                    <a:pt x="5660" y="120351"/>
                    <a:pt x="5624" y="120245"/>
                  </a:cubicBezTo>
                  <a:close/>
                  <a:moveTo>
                    <a:pt x="6838" y="122740"/>
                  </a:moveTo>
                  <a:cubicBezTo>
                    <a:pt x="6898" y="122740"/>
                    <a:pt x="6944" y="122847"/>
                    <a:pt x="6962" y="123072"/>
                  </a:cubicBezTo>
                  <a:cubicBezTo>
                    <a:pt x="6962" y="123163"/>
                    <a:pt x="6901" y="123285"/>
                    <a:pt x="6840" y="123376"/>
                  </a:cubicBezTo>
                  <a:cubicBezTo>
                    <a:pt x="6779" y="123315"/>
                    <a:pt x="6688" y="123285"/>
                    <a:pt x="6688" y="123254"/>
                  </a:cubicBezTo>
                  <a:cubicBezTo>
                    <a:pt x="6658" y="123133"/>
                    <a:pt x="6658" y="123011"/>
                    <a:pt x="6688" y="122920"/>
                  </a:cubicBezTo>
                  <a:cubicBezTo>
                    <a:pt x="6740" y="122802"/>
                    <a:pt x="6793" y="122740"/>
                    <a:pt x="6838" y="122740"/>
                  </a:cubicBezTo>
                  <a:close/>
                  <a:moveTo>
                    <a:pt x="15412" y="138422"/>
                  </a:moveTo>
                  <a:lnTo>
                    <a:pt x="15412" y="138422"/>
                  </a:lnTo>
                  <a:cubicBezTo>
                    <a:pt x="15594" y="138482"/>
                    <a:pt x="15533" y="138543"/>
                    <a:pt x="15351" y="138604"/>
                  </a:cubicBezTo>
                  <a:cubicBezTo>
                    <a:pt x="15351" y="138634"/>
                    <a:pt x="15351" y="138695"/>
                    <a:pt x="15320" y="138726"/>
                  </a:cubicBezTo>
                  <a:lnTo>
                    <a:pt x="15077" y="138847"/>
                  </a:lnTo>
                  <a:lnTo>
                    <a:pt x="15229" y="138634"/>
                  </a:lnTo>
                  <a:cubicBezTo>
                    <a:pt x="15320" y="138634"/>
                    <a:pt x="15320" y="138604"/>
                    <a:pt x="15351" y="138604"/>
                  </a:cubicBezTo>
                  <a:cubicBezTo>
                    <a:pt x="15381" y="138543"/>
                    <a:pt x="15381" y="138482"/>
                    <a:pt x="15412" y="138422"/>
                  </a:cubicBezTo>
                  <a:close/>
                  <a:moveTo>
                    <a:pt x="16913" y="142243"/>
                  </a:moveTo>
                  <a:cubicBezTo>
                    <a:pt x="17112" y="142243"/>
                    <a:pt x="17310" y="142293"/>
                    <a:pt x="17509" y="142343"/>
                  </a:cubicBezTo>
                  <a:cubicBezTo>
                    <a:pt x="17539" y="142343"/>
                    <a:pt x="17509" y="142525"/>
                    <a:pt x="17509" y="142616"/>
                  </a:cubicBezTo>
                  <a:cubicBezTo>
                    <a:pt x="17296" y="142738"/>
                    <a:pt x="17053" y="142859"/>
                    <a:pt x="16840" y="142950"/>
                  </a:cubicBezTo>
                  <a:cubicBezTo>
                    <a:pt x="16749" y="142950"/>
                    <a:pt x="16567" y="142859"/>
                    <a:pt x="16506" y="142768"/>
                  </a:cubicBezTo>
                  <a:cubicBezTo>
                    <a:pt x="16323" y="142495"/>
                    <a:pt x="16445" y="142282"/>
                    <a:pt x="16779" y="142251"/>
                  </a:cubicBezTo>
                  <a:cubicBezTo>
                    <a:pt x="16824" y="142246"/>
                    <a:pt x="16869" y="142243"/>
                    <a:pt x="16913" y="142243"/>
                  </a:cubicBezTo>
                  <a:close/>
                  <a:moveTo>
                    <a:pt x="20275" y="144014"/>
                  </a:moveTo>
                  <a:cubicBezTo>
                    <a:pt x="20457" y="144136"/>
                    <a:pt x="20396" y="144197"/>
                    <a:pt x="20184" y="144227"/>
                  </a:cubicBezTo>
                  <a:cubicBezTo>
                    <a:pt x="20153" y="144258"/>
                    <a:pt x="20153" y="144318"/>
                    <a:pt x="20123" y="144349"/>
                  </a:cubicBezTo>
                  <a:cubicBezTo>
                    <a:pt x="20062" y="144379"/>
                    <a:pt x="20001" y="144409"/>
                    <a:pt x="19941" y="144440"/>
                  </a:cubicBezTo>
                  <a:cubicBezTo>
                    <a:pt x="19971" y="144379"/>
                    <a:pt x="20001" y="144349"/>
                    <a:pt x="20032" y="144258"/>
                  </a:cubicBezTo>
                  <a:cubicBezTo>
                    <a:pt x="20123" y="144258"/>
                    <a:pt x="20123" y="144227"/>
                    <a:pt x="20184" y="144227"/>
                  </a:cubicBezTo>
                  <a:cubicBezTo>
                    <a:pt x="20214" y="144166"/>
                    <a:pt x="20245" y="144106"/>
                    <a:pt x="20275" y="144014"/>
                  </a:cubicBezTo>
                  <a:close/>
                  <a:moveTo>
                    <a:pt x="19941" y="144440"/>
                  </a:moveTo>
                  <a:lnTo>
                    <a:pt x="19941" y="144440"/>
                  </a:lnTo>
                  <a:cubicBezTo>
                    <a:pt x="19849" y="144713"/>
                    <a:pt x="19697" y="144896"/>
                    <a:pt x="19424" y="144987"/>
                  </a:cubicBezTo>
                  <a:cubicBezTo>
                    <a:pt x="19515" y="144744"/>
                    <a:pt x="19697" y="144561"/>
                    <a:pt x="19941" y="144440"/>
                  </a:cubicBezTo>
                  <a:close/>
                  <a:moveTo>
                    <a:pt x="19424" y="144987"/>
                  </a:moveTo>
                  <a:cubicBezTo>
                    <a:pt x="19393" y="145048"/>
                    <a:pt x="19333" y="145078"/>
                    <a:pt x="19302" y="145169"/>
                  </a:cubicBezTo>
                  <a:lnTo>
                    <a:pt x="19120" y="145321"/>
                  </a:lnTo>
                  <a:lnTo>
                    <a:pt x="19120" y="145321"/>
                  </a:lnTo>
                  <a:lnTo>
                    <a:pt x="19211" y="145078"/>
                  </a:lnTo>
                  <a:cubicBezTo>
                    <a:pt x="19302" y="145078"/>
                    <a:pt x="19333" y="145017"/>
                    <a:pt x="19424" y="144987"/>
                  </a:cubicBezTo>
                  <a:close/>
                  <a:moveTo>
                    <a:pt x="25625" y="141218"/>
                  </a:moveTo>
                  <a:lnTo>
                    <a:pt x="25625" y="141218"/>
                  </a:lnTo>
                  <a:cubicBezTo>
                    <a:pt x="25564" y="141583"/>
                    <a:pt x="25533" y="142008"/>
                    <a:pt x="25351" y="142130"/>
                  </a:cubicBezTo>
                  <a:cubicBezTo>
                    <a:pt x="23983" y="142768"/>
                    <a:pt x="24044" y="143984"/>
                    <a:pt x="23922" y="145139"/>
                  </a:cubicBezTo>
                  <a:cubicBezTo>
                    <a:pt x="23892" y="145261"/>
                    <a:pt x="23892" y="145413"/>
                    <a:pt x="23831" y="145504"/>
                  </a:cubicBezTo>
                  <a:cubicBezTo>
                    <a:pt x="23776" y="145587"/>
                    <a:pt x="23645" y="145720"/>
                    <a:pt x="23599" y="145720"/>
                  </a:cubicBezTo>
                  <a:cubicBezTo>
                    <a:pt x="23594" y="145720"/>
                    <a:pt x="23591" y="145719"/>
                    <a:pt x="23588" y="145716"/>
                  </a:cubicBezTo>
                  <a:cubicBezTo>
                    <a:pt x="23466" y="145656"/>
                    <a:pt x="23314" y="145534"/>
                    <a:pt x="23314" y="145443"/>
                  </a:cubicBezTo>
                  <a:cubicBezTo>
                    <a:pt x="23284" y="144926"/>
                    <a:pt x="23254" y="144379"/>
                    <a:pt x="23345" y="143862"/>
                  </a:cubicBezTo>
                  <a:cubicBezTo>
                    <a:pt x="23527" y="142495"/>
                    <a:pt x="24287" y="141583"/>
                    <a:pt x="25625" y="141218"/>
                  </a:cubicBezTo>
                  <a:close/>
                  <a:moveTo>
                    <a:pt x="15351" y="145261"/>
                  </a:moveTo>
                  <a:cubicBezTo>
                    <a:pt x="15594" y="145382"/>
                    <a:pt x="15776" y="145534"/>
                    <a:pt x="15868" y="145777"/>
                  </a:cubicBezTo>
                  <a:cubicBezTo>
                    <a:pt x="15624" y="145686"/>
                    <a:pt x="15442" y="145504"/>
                    <a:pt x="15351" y="145261"/>
                  </a:cubicBezTo>
                  <a:close/>
                  <a:moveTo>
                    <a:pt x="15868" y="145777"/>
                  </a:moveTo>
                  <a:cubicBezTo>
                    <a:pt x="15928" y="145808"/>
                    <a:pt x="15959" y="145868"/>
                    <a:pt x="16050" y="145868"/>
                  </a:cubicBezTo>
                  <a:lnTo>
                    <a:pt x="16141" y="146051"/>
                  </a:lnTo>
                  <a:lnTo>
                    <a:pt x="15959" y="145960"/>
                  </a:lnTo>
                  <a:cubicBezTo>
                    <a:pt x="15928" y="145899"/>
                    <a:pt x="15898" y="145838"/>
                    <a:pt x="15868" y="145777"/>
                  </a:cubicBezTo>
                  <a:close/>
                  <a:moveTo>
                    <a:pt x="26274" y="146181"/>
                  </a:moveTo>
                  <a:cubicBezTo>
                    <a:pt x="26425" y="146181"/>
                    <a:pt x="26551" y="146262"/>
                    <a:pt x="26628" y="146416"/>
                  </a:cubicBezTo>
                  <a:cubicBezTo>
                    <a:pt x="26658" y="146476"/>
                    <a:pt x="26567" y="146659"/>
                    <a:pt x="26506" y="146720"/>
                  </a:cubicBezTo>
                  <a:cubicBezTo>
                    <a:pt x="26293" y="146902"/>
                    <a:pt x="26080" y="147024"/>
                    <a:pt x="25898" y="147175"/>
                  </a:cubicBezTo>
                  <a:cubicBezTo>
                    <a:pt x="25777" y="147175"/>
                    <a:pt x="25625" y="147175"/>
                    <a:pt x="25533" y="147115"/>
                  </a:cubicBezTo>
                  <a:cubicBezTo>
                    <a:pt x="25290" y="146993"/>
                    <a:pt x="25533" y="146537"/>
                    <a:pt x="25989" y="146264"/>
                  </a:cubicBezTo>
                  <a:cubicBezTo>
                    <a:pt x="26090" y="146208"/>
                    <a:pt x="26186" y="146181"/>
                    <a:pt x="26274" y="146181"/>
                  </a:cubicBezTo>
                  <a:close/>
                  <a:moveTo>
                    <a:pt x="18421" y="147054"/>
                  </a:moveTo>
                  <a:cubicBezTo>
                    <a:pt x="18451" y="147145"/>
                    <a:pt x="18482" y="147206"/>
                    <a:pt x="18482" y="147267"/>
                  </a:cubicBezTo>
                  <a:cubicBezTo>
                    <a:pt x="18390" y="147297"/>
                    <a:pt x="18299" y="147327"/>
                    <a:pt x="18208" y="147327"/>
                  </a:cubicBezTo>
                  <a:cubicBezTo>
                    <a:pt x="18178" y="147327"/>
                    <a:pt x="18147" y="147175"/>
                    <a:pt x="18147" y="147115"/>
                  </a:cubicBezTo>
                  <a:cubicBezTo>
                    <a:pt x="18238" y="147115"/>
                    <a:pt x="18330" y="147084"/>
                    <a:pt x="18421" y="147054"/>
                  </a:cubicBezTo>
                  <a:close/>
                  <a:moveTo>
                    <a:pt x="22867" y="148675"/>
                  </a:moveTo>
                  <a:cubicBezTo>
                    <a:pt x="22892" y="148675"/>
                    <a:pt x="22912" y="148681"/>
                    <a:pt x="22919" y="148695"/>
                  </a:cubicBezTo>
                  <a:cubicBezTo>
                    <a:pt x="23041" y="148817"/>
                    <a:pt x="23102" y="148969"/>
                    <a:pt x="23193" y="149121"/>
                  </a:cubicBezTo>
                  <a:cubicBezTo>
                    <a:pt x="23254" y="149121"/>
                    <a:pt x="23314" y="149121"/>
                    <a:pt x="23375" y="149151"/>
                  </a:cubicBezTo>
                  <a:cubicBezTo>
                    <a:pt x="23406" y="149212"/>
                    <a:pt x="23406" y="149303"/>
                    <a:pt x="23436" y="149364"/>
                  </a:cubicBezTo>
                  <a:cubicBezTo>
                    <a:pt x="23375" y="149334"/>
                    <a:pt x="23345" y="149303"/>
                    <a:pt x="23284" y="149273"/>
                  </a:cubicBezTo>
                  <a:cubicBezTo>
                    <a:pt x="23254" y="149212"/>
                    <a:pt x="23223" y="149182"/>
                    <a:pt x="23193" y="149121"/>
                  </a:cubicBezTo>
                  <a:cubicBezTo>
                    <a:pt x="22950" y="149090"/>
                    <a:pt x="22676" y="149121"/>
                    <a:pt x="22646" y="148756"/>
                  </a:cubicBezTo>
                  <a:cubicBezTo>
                    <a:pt x="22646" y="148733"/>
                    <a:pt x="22786" y="148675"/>
                    <a:pt x="22867" y="148675"/>
                  </a:cubicBezTo>
                  <a:close/>
                  <a:moveTo>
                    <a:pt x="25450" y="149108"/>
                  </a:moveTo>
                  <a:cubicBezTo>
                    <a:pt x="25486" y="149108"/>
                    <a:pt x="25524" y="149112"/>
                    <a:pt x="25564" y="149121"/>
                  </a:cubicBezTo>
                  <a:cubicBezTo>
                    <a:pt x="25685" y="149151"/>
                    <a:pt x="25807" y="149242"/>
                    <a:pt x="25868" y="149303"/>
                  </a:cubicBezTo>
                  <a:cubicBezTo>
                    <a:pt x="26080" y="149546"/>
                    <a:pt x="26020" y="149759"/>
                    <a:pt x="25685" y="149881"/>
                  </a:cubicBezTo>
                  <a:cubicBezTo>
                    <a:pt x="25503" y="149972"/>
                    <a:pt x="25290" y="150033"/>
                    <a:pt x="25077" y="150093"/>
                  </a:cubicBezTo>
                  <a:cubicBezTo>
                    <a:pt x="25077" y="150124"/>
                    <a:pt x="25077" y="150185"/>
                    <a:pt x="25077" y="150215"/>
                  </a:cubicBezTo>
                  <a:cubicBezTo>
                    <a:pt x="25017" y="150215"/>
                    <a:pt x="24986" y="150185"/>
                    <a:pt x="24925" y="150154"/>
                  </a:cubicBezTo>
                  <a:cubicBezTo>
                    <a:pt x="24713" y="150215"/>
                    <a:pt x="24530" y="150306"/>
                    <a:pt x="24318" y="150367"/>
                  </a:cubicBezTo>
                  <a:cubicBezTo>
                    <a:pt x="24251" y="150381"/>
                    <a:pt x="24189" y="150388"/>
                    <a:pt x="24131" y="150388"/>
                  </a:cubicBezTo>
                  <a:cubicBezTo>
                    <a:pt x="23819" y="150388"/>
                    <a:pt x="23630" y="150189"/>
                    <a:pt x="23527" y="149881"/>
                  </a:cubicBezTo>
                  <a:cubicBezTo>
                    <a:pt x="23497" y="149698"/>
                    <a:pt x="23466" y="149516"/>
                    <a:pt x="23436" y="149364"/>
                  </a:cubicBezTo>
                  <a:lnTo>
                    <a:pt x="23436" y="149364"/>
                  </a:lnTo>
                  <a:cubicBezTo>
                    <a:pt x="23922" y="149607"/>
                    <a:pt x="24439" y="149881"/>
                    <a:pt x="24925" y="150154"/>
                  </a:cubicBezTo>
                  <a:cubicBezTo>
                    <a:pt x="24956" y="150124"/>
                    <a:pt x="24986" y="150124"/>
                    <a:pt x="25017" y="150124"/>
                  </a:cubicBezTo>
                  <a:cubicBezTo>
                    <a:pt x="25017" y="150124"/>
                    <a:pt x="25047" y="150093"/>
                    <a:pt x="25077" y="150093"/>
                  </a:cubicBezTo>
                  <a:cubicBezTo>
                    <a:pt x="25077" y="149881"/>
                    <a:pt x="25047" y="149698"/>
                    <a:pt x="25077" y="149516"/>
                  </a:cubicBezTo>
                  <a:cubicBezTo>
                    <a:pt x="25103" y="149256"/>
                    <a:pt x="25240" y="149108"/>
                    <a:pt x="25450" y="149108"/>
                  </a:cubicBezTo>
                  <a:close/>
                  <a:moveTo>
                    <a:pt x="6506" y="0"/>
                  </a:moveTo>
                  <a:cubicBezTo>
                    <a:pt x="6354" y="122"/>
                    <a:pt x="5959" y="182"/>
                    <a:pt x="6019" y="882"/>
                  </a:cubicBezTo>
                  <a:cubicBezTo>
                    <a:pt x="6111" y="1854"/>
                    <a:pt x="5746" y="2371"/>
                    <a:pt x="4621" y="2736"/>
                  </a:cubicBezTo>
                  <a:cubicBezTo>
                    <a:pt x="4256" y="2827"/>
                    <a:pt x="3679" y="3070"/>
                    <a:pt x="3010" y="3313"/>
                  </a:cubicBezTo>
                  <a:cubicBezTo>
                    <a:pt x="3466" y="3708"/>
                    <a:pt x="3648" y="4195"/>
                    <a:pt x="3709" y="4711"/>
                  </a:cubicBezTo>
                  <a:cubicBezTo>
                    <a:pt x="3800" y="5380"/>
                    <a:pt x="3800" y="6079"/>
                    <a:pt x="3952" y="6718"/>
                  </a:cubicBezTo>
                  <a:cubicBezTo>
                    <a:pt x="4256" y="8055"/>
                    <a:pt x="4469" y="9332"/>
                    <a:pt x="4074" y="10699"/>
                  </a:cubicBezTo>
                  <a:cubicBezTo>
                    <a:pt x="3922" y="11155"/>
                    <a:pt x="4044" y="11763"/>
                    <a:pt x="4196" y="12250"/>
                  </a:cubicBezTo>
                  <a:cubicBezTo>
                    <a:pt x="5077" y="14924"/>
                    <a:pt x="4834" y="17538"/>
                    <a:pt x="4165" y="20183"/>
                  </a:cubicBezTo>
                  <a:cubicBezTo>
                    <a:pt x="4044" y="20548"/>
                    <a:pt x="3952" y="21003"/>
                    <a:pt x="4044" y="21338"/>
                  </a:cubicBezTo>
                  <a:cubicBezTo>
                    <a:pt x="5016" y="25320"/>
                    <a:pt x="4469" y="29362"/>
                    <a:pt x="4621" y="33374"/>
                  </a:cubicBezTo>
                  <a:cubicBezTo>
                    <a:pt x="4682" y="34408"/>
                    <a:pt x="4469" y="35502"/>
                    <a:pt x="4287" y="36566"/>
                  </a:cubicBezTo>
                  <a:cubicBezTo>
                    <a:pt x="4074" y="37873"/>
                    <a:pt x="3800" y="39180"/>
                    <a:pt x="3466" y="40487"/>
                  </a:cubicBezTo>
                  <a:cubicBezTo>
                    <a:pt x="3253" y="41308"/>
                    <a:pt x="3193" y="42037"/>
                    <a:pt x="3496" y="42858"/>
                  </a:cubicBezTo>
                  <a:cubicBezTo>
                    <a:pt x="3952" y="44013"/>
                    <a:pt x="3892" y="45259"/>
                    <a:pt x="3436" y="46384"/>
                  </a:cubicBezTo>
                  <a:cubicBezTo>
                    <a:pt x="2980" y="47600"/>
                    <a:pt x="2919" y="48755"/>
                    <a:pt x="3405" y="49910"/>
                  </a:cubicBezTo>
                  <a:cubicBezTo>
                    <a:pt x="4044" y="51429"/>
                    <a:pt x="3648" y="53101"/>
                    <a:pt x="4256" y="54651"/>
                  </a:cubicBezTo>
                  <a:cubicBezTo>
                    <a:pt x="4530" y="55320"/>
                    <a:pt x="4196" y="56232"/>
                    <a:pt x="4226" y="57053"/>
                  </a:cubicBezTo>
                  <a:cubicBezTo>
                    <a:pt x="4256" y="57691"/>
                    <a:pt x="4378" y="58390"/>
                    <a:pt x="4530" y="59028"/>
                  </a:cubicBezTo>
                  <a:cubicBezTo>
                    <a:pt x="4712" y="59697"/>
                    <a:pt x="4682" y="60305"/>
                    <a:pt x="4439" y="60974"/>
                  </a:cubicBezTo>
                  <a:cubicBezTo>
                    <a:pt x="4135" y="61855"/>
                    <a:pt x="3892" y="62767"/>
                    <a:pt x="3679" y="63679"/>
                  </a:cubicBezTo>
                  <a:cubicBezTo>
                    <a:pt x="2980" y="66688"/>
                    <a:pt x="2281" y="69697"/>
                    <a:pt x="1612" y="72706"/>
                  </a:cubicBezTo>
                  <a:cubicBezTo>
                    <a:pt x="1490" y="73253"/>
                    <a:pt x="1338" y="73740"/>
                    <a:pt x="913" y="74105"/>
                  </a:cubicBezTo>
                  <a:cubicBezTo>
                    <a:pt x="31" y="74834"/>
                    <a:pt x="1" y="75807"/>
                    <a:pt x="518" y="76658"/>
                  </a:cubicBezTo>
                  <a:cubicBezTo>
                    <a:pt x="1399" y="78026"/>
                    <a:pt x="1490" y="79728"/>
                    <a:pt x="2372" y="81095"/>
                  </a:cubicBezTo>
                  <a:cubicBezTo>
                    <a:pt x="3162" y="82342"/>
                    <a:pt x="3101" y="83679"/>
                    <a:pt x="2402" y="84925"/>
                  </a:cubicBezTo>
                  <a:cubicBezTo>
                    <a:pt x="1977" y="85655"/>
                    <a:pt x="1855" y="86384"/>
                    <a:pt x="1977" y="87235"/>
                  </a:cubicBezTo>
                  <a:cubicBezTo>
                    <a:pt x="2068" y="88026"/>
                    <a:pt x="2007" y="88846"/>
                    <a:pt x="2007" y="89637"/>
                  </a:cubicBezTo>
                  <a:cubicBezTo>
                    <a:pt x="2007" y="90640"/>
                    <a:pt x="2341" y="91491"/>
                    <a:pt x="2919" y="92251"/>
                  </a:cubicBezTo>
                  <a:cubicBezTo>
                    <a:pt x="3253" y="92707"/>
                    <a:pt x="3588" y="93102"/>
                    <a:pt x="3922" y="93527"/>
                  </a:cubicBezTo>
                  <a:cubicBezTo>
                    <a:pt x="3750" y="93520"/>
                    <a:pt x="3595" y="93516"/>
                    <a:pt x="3454" y="93516"/>
                  </a:cubicBezTo>
                  <a:cubicBezTo>
                    <a:pt x="2405" y="93516"/>
                    <a:pt x="2184" y="93751"/>
                    <a:pt x="1916" y="94743"/>
                  </a:cubicBezTo>
                  <a:cubicBezTo>
                    <a:pt x="1825" y="95108"/>
                    <a:pt x="1642" y="95533"/>
                    <a:pt x="1703" y="95898"/>
                  </a:cubicBezTo>
                  <a:cubicBezTo>
                    <a:pt x="1886" y="97175"/>
                    <a:pt x="2129" y="98482"/>
                    <a:pt x="2341" y="99758"/>
                  </a:cubicBezTo>
                  <a:cubicBezTo>
                    <a:pt x="2405" y="100053"/>
                    <a:pt x="2861" y="100245"/>
                    <a:pt x="3247" y="100245"/>
                  </a:cubicBezTo>
                  <a:cubicBezTo>
                    <a:pt x="3418" y="100245"/>
                    <a:pt x="3576" y="100207"/>
                    <a:pt x="3679" y="100123"/>
                  </a:cubicBezTo>
                  <a:cubicBezTo>
                    <a:pt x="4196" y="99667"/>
                    <a:pt x="4621" y="99120"/>
                    <a:pt x="4591" y="98451"/>
                  </a:cubicBezTo>
                  <a:cubicBezTo>
                    <a:pt x="4560" y="97540"/>
                    <a:pt x="4621" y="96628"/>
                    <a:pt x="4743" y="95716"/>
                  </a:cubicBezTo>
                  <a:cubicBezTo>
                    <a:pt x="4834" y="94895"/>
                    <a:pt x="4439" y="94196"/>
                    <a:pt x="3952" y="93558"/>
                  </a:cubicBezTo>
                  <a:lnTo>
                    <a:pt x="3952" y="93558"/>
                  </a:lnTo>
                  <a:cubicBezTo>
                    <a:pt x="4135" y="93613"/>
                    <a:pt x="4308" y="93638"/>
                    <a:pt x="4477" y="93638"/>
                  </a:cubicBezTo>
                  <a:cubicBezTo>
                    <a:pt x="4954" y="93638"/>
                    <a:pt x="5387" y="93440"/>
                    <a:pt x="5837" y="93193"/>
                  </a:cubicBezTo>
                  <a:cubicBezTo>
                    <a:pt x="5983" y="93120"/>
                    <a:pt x="6094" y="93082"/>
                    <a:pt x="6181" y="93082"/>
                  </a:cubicBezTo>
                  <a:cubicBezTo>
                    <a:pt x="6384" y="93082"/>
                    <a:pt x="6460" y="93285"/>
                    <a:pt x="6566" y="93710"/>
                  </a:cubicBezTo>
                  <a:cubicBezTo>
                    <a:pt x="6658" y="94105"/>
                    <a:pt x="6901" y="94470"/>
                    <a:pt x="6901" y="94834"/>
                  </a:cubicBezTo>
                  <a:cubicBezTo>
                    <a:pt x="6810" y="96536"/>
                    <a:pt x="6475" y="98269"/>
                    <a:pt x="6566" y="99971"/>
                  </a:cubicBezTo>
                  <a:cubicBezTo>
                    <a:pt x="6658" y="101704"/>
                    <a:pt x="6414" y="103375"/>
                    <a:pt x="6141" y="105047"/>
                  </a:cubicBezTo>
                  <a:cubicBezTo>
                    <a:pt x="6050" y="105594"/>
                    <a:pt x="5989" y="106111"/>
                    <a:pt x="6293" y="106597"/>
                  </a:cubicBezTo>
                  <a:cubicBezTo>
                    <a:pt x="7235" y="108117"/>
                    <a:pt x="6931" y="109637"/>
                    <a:pt x="6202" y="111126"/>
                  </a:cubicBezTo>
                  <a:cubicBezTo>
                    <a:pt x="6092" y="111367"/>
                    <a:pt x="5967" y="111482"/>
                    <a:pt x="5804" y="111482"/>
                  </a:cubicBezTo>
                  <a:cubicBezTo>
                    <a:pt x="5740" y="111482"/>
                    <a:pt x="5670" y="111464"/>
                    <a:pt x="5594" y="111430"/>
                  </a:cubicBezTo>
                  <a:cubicBezTo>
                    <a:pt x="5472" y="111369"/>
                    <a:pt x="5320" y="111309"/>
                    <a:pt x="5290" y="111187"/>
                  </a:cubicBezTo>
                  <a:cubicBezTo>
                    <a:pt x="5107" y="110731"/>
                    <a:pt x="4955" y="110275"/>
                    <a:pt x="4773" y="109789"/>
                  </a:cubicBezTo>
                  <a:cubicBezTo>
                    <a:pt x="4747" y="109788"/>
                    <a:pt x="4721" y="109788"/>
                    <a:pt x="4696" y="109788"/>
                  </a:cubicBezTo>
                  <a:cubicBezTo>
                    <a:pt x="3547" y="109788"/>
                    <a:pt x="2641" y="110449"/>
                    <a:pt x="2433" y="111430"/>
                  </a:cubicBezTo>
                  <a:cubicBezTo>
                    <a:pt x="2129" y="112768"/>
                    <a:pt x="1399" y="113832"/>
                    <a:pt x="852" y="115017"/>
                  </a:cubicBezTo>
                  <a:cubicBezTo>
                    <a:pt x="761" y="115169"/>
                    <a:pt x="943" y="115534"/>
                    <a:pt x="1095" y="115686"/>
                  </a:cubicBezTo>
                  <a:cubicBezTo>
                    <a:pt x="1220" y="115810"/>
                    <a:pt x="1467" y="115914"/>
                    <a:pt x="1652" y="115914"/>
                  </a:cubicBezTo>
                  <a:cubicBezTo>
                    <a:pt x="1693" y="115914"/>
                    <a:pt x="1731" y="115909"/>
                    <a:pt x="1764" y="115898"/>
                  </a:cubicBezTo>
                  <a:cubicBezTo>
                    <a:pt x="2117" y="115781"/>
                    <a:pt x="2413" y="115350"/>
                    <a:pt x="2707" y="115350"/>
                  </a:cubicBezTo>
                  <a:cubicBezTo>
                    <a:pt x="2717" y="115350"/>
                    <a:pt x="2727" y="115350"/>
                    <a:pt x="2737" y="115351"/>
                  </a:cubicBezTo>
                  <a:cubicBezTo>
                    <a:pt x="3527" y="115382"/>
                    <a:pt x="4287" y="115564"/>
                    <a:pt x="5047" y="115777"/>
                  </a:cubicBezTo>
                  <a:cubicBezTo>
                    <a:pt x="5503" y="115868"/>
                    <a:pt x="5867" y="116567"/>
                    <a:pt x="5776" y="117053"/>
                  </a:cubicBezTo>
                  <a:cubicBezTo>
                    <a:pt x="5533" y="118057"/>
                    <a:pt x="5290" y="119060"/>
                    <a:pt x="5472" y="120093"/>
                  </a:cubicBezTo>
                  <a:lnTo>
                    <a:pt x="5563" y="120093"/>
                  </a:lnTo>
                  <a:cubicBezTo>
                    <a:pt x="5594" y="120184"/>
                    <a:pt x="5624" y="120184"/>
                    <a:pt x="5624" y="120245"/>
                  </a:cubicBezTo>
                  <a:cubicBezTo>
                    <a:pt x="5563" y="120215"/>
                    <a:pt x="5533" y="120215"/>
                    <a:pt x="5472" y="120184"/>
                  </a:cubicBezTo>
                  <a:cubicBezTo>
                    <a:pt x="5472" y="120154"/>
                    <a:pt x="5472" y="120123"/>
                    <a:pt x="5472" y="120093"/>
                  </a:cubicBezTo>
                  <a:cubicBezTo>
                    <a:pt x="4743" y="120215"/>
                    <a:pt x="4013" y="120367"/>
                    <a:pt x="3436" y="120914"/>
                  </a:cubicBezTo>
                  <a:cubicBezTo>
                    <a:pt x="3010" y="121309"/>
                    <a:pt x="2767" y="121704"/>
                    <a:pt x="2858" y="122251"/>
                  </a:cubicBezTo>
                  <a:cubicBezTo>
                    <a:pt x="2949" y="122768"/>
                    <a:pt x="3071" y="123285"/>
                    <a:pt x="3253" y="123771"/>
                  </a:cubicBezTo>
                  <a:cubicBezTo>
                    <a:pt x="3405" y="124105"/>
                    <a:pt x="3831" y="124379"/>
                    <a:pt x="3861" y="124713"/>
                  </a:cubicBezTo>
                  <a:cubicBezTo>
                    <a:pt x="3922" y="125230"/>
                    <a:pt x="3770" y="125777"/>
                    <a:pt x="4135" y="126203"/>
                  </a:cubicBezTo>
                  <a:cubicBezTo>
                    <a:pt x="4287" y="126355"/>
                    <a:pt x="4469" y="126476"/>
                    <a:pt x="4652" y="126628"/>
                  </a:cubicBezTo>
                  <a:lnTo>
                    <a:pt x="4652" y="126598"/>
                  </a:lnTo>
                  <a:lnTo>
                    <a:pt x="4803" y="126537"/>
                  </a:lnTo>
                  <a:lnTo>
                    <a:pt x="4743" y="126689"/>
                  </a:lnTo>
                  <a:cubicBezTo>
                    <a:pt x="4712" y="126658"/>
                    <a:pt x="4682" y="126628"/>
                    <a:pt x="4652" y="126628"/>
                  </a:cubicBezTo>
                  <a:cubicBezTo>
                    <a:pt x="4621" y="126993"/>
                    <a:pt x="4621" y="127358"/>
                    <a:pt x="4591" y="127722"/>
                  </a:cubicBezTo>
                  <a:cubicBezTo>
                    <a:pt x="4378" y="128877"/>
                    <a:pt x="4378" y="128877"/>
                    <a:pt x="5351" y="129455"/>
                  </a:cubicBezTo>
                  <a:cubicBezTo>
                    <a:pt x="5959" y="129820"/>
                    <a:pt x="6536" y="130215"/>
                    <a:pt x="7144" y="130610"/>
                  </a:cubicBezTo>
                  <a:lnTo>
                    <a:pt x="7144" y="130701"/>
                  </a:lnTo>
                  <a:cubicBezTo>
                    <a:pt x="7144" y="130671"/>
                    <a:pt x="7174" y="130671"/>
                    <a:pt x="7205" y="130671"/>
                  </a:cubicBezTo>
                  <a:cubicBezTo>
                    <a:pt x="7691" y="131522"/>
                    <a:pt x="7721" y="131643"/>
                    <a:pt x="7205" y="132221"/>
                  </a:cubicBezTo>
                  <a:cubicBezTo>
                    <a:pt x="7174" y="132221"/>
                    <a:pt x="7144" y="132221"/>
                    <a:pt x="7114" y="132190"/>
                  </a:cubicBezTo>
                  <a:cubicBezTo>
                    <a:pt x="7114" y="132251"/>
                    <a:pt x="7114" y="132312"/>
                    <a:pt x="7114" y="132342"/>
                  </a:cubicBezTo>
                  <a:lnTo>
                    <a:pt x="7235" y="132251"/>
                  </a:lnTo>
                  <a:cubicBezTo>
                    <a:pt x="7235" y="133528"/>
                    <a:pt x="7691" y="134804"/>
                    <a:pt x="7296" y="136142"/>
                  </a:cubicBezTo>
                  <a:cubicBezTo>
                    <a:pt x="7144" y="136689"/>
                    <a:pt x="7600" y="137084"/>
                    <a:pt x="8208" y="137084"/>
                  </a:cubicBezTo>
                  <a:cubicBezTo>
                    <a:pt x="8235" y="137086"/>
                    <a:pt x="8262" y="137086"/>
                    <a:pt x="8289" y="137086"/>
                  </a:cubicBezTo>
                  <a:cubicBezTo>
                    <a:pt x="8843" y="137086"/>
                    <a:pt x="9122" y="136779"/>
                    <a:pt x="9180" y="136111"/>
                  </a:cubicBezTo>
                  <a:cubicBezTo>
                    <a:pt x="9272" y="135139"/>
                    <a:pt x="9211" y="134136"/>
                    <a:pt x="9606" y="133194"/>
                  </a:cubicBezTo>
                  <a:cubicBezTo>
                    <a:pt x="9606" y="133194"/>
                    <a:pt x="9606" y="133163"/>
                    <a:pt x="9576" y="133163"/>
                  </a:cubicBezTo>
                  <a:lnTo>
                    <a:pt x="9424" y="132920"/>
                  </a:lnTo>
                  <a:lnTo>
                    <a:pt x="9667" y="133042"/>
                  </a:lnTo>
                  <a:cubicBezTo>
                    <a:pt x="9636" y="133102"/>
                    <a:pt x="9636" y="133163"/>
                    <a:pt x="9606" y="133194"/>
                  </a:cubicBezTo>
                  <a:cubicBezTo>
                    <a:pt x="10001" y="133589"/>
                    <a:pt x="10214" y="134014"/>
                    <a:pt x="10214" y="134561"/>
                  </a:cubicBezTo>
                  <a:cubicBezTo>
                    <a:pt x="10214" y="135139"/>
                    <a:pt x="10427" y="135595"/>
                    <a:pt x="10791" y="135990"/>
                  </a:cubicBezTo>
                  <a:cubicBezTo>
                    <a:pt x="11187" y="136446"/>
                    <a:pt x="11399" y="136871"/>
                    <a:pt x="10974" y="137388"/>
                  </a:cubicBezTo>
                  <a:cubicBezTo>
                    <a:pt x="10639" y="137814"/>
                    <a:pt x="10336" y="138239"/>
                    <a:pt x="9728" y="138239"/>
                  </a:cubicBezTo>
                  <a:cubicBezTo>
                    <a:pt x="9522" y="138239"/>
                    <a:pt x="9317" y="138188"/>
                    <a:pt x="9125" y="138188"/>
                  </a:cubicBezTo>
                  <a:cubicBezTo>
                    <a:pt x="9061" y="138188"/>
                    <a:pt x="8998" y="138194"/>
                    <a:pt x="8937" y="138209"/>
                  </a:cubicBezTo>
                  <a:cubicBezTo>
                    <a:pt x="8725" y="138270"/>
                    <a:pt x="8481" y="138482"/>
                    <a:pt x="8360" y="138695"/>
                  </a:cubicBezTo>
                  <a:cubicBezTo>
                    <a:pt x="8208" y="138938"/>
                    <a:pt x="8360" y="139212"/>
                    <a:pt x="8633" y="139303"/>
                  </a:cubicBezTo>
                  <a:cubicBezTo>
                    <a:pt x="8998" y="139455"/>
                    <a:pt x="9393" y="139607"/>
                    <a:pt x="9758" y="139637"/>
                  </a:cubicBezTo>
                  <a:cubicBezTo>
                    <a:pt x="11095" y="139698"/>
                    <a:pt x="11399" y="140792"/>
                    <a:pt x="11946" y="141643"/>
                  </a:cubicBezTo>
                  <a:cubicBezTo>
                    <a:pt x="11673" y="142403"/>
                    <a:pt x="12007" y="142890"/>
                    <a:pt x="12646" y="143285"/>
                  </a:cubicBezTo>
                  <a:cubicBezTo>
                    <a:pt x="13466" y="143862"/>
                    <a:pt x="14257" y="144501"/>
                    <a:pt x="15077" y="145078"/>
                  </a:cubicBezTo>
                  <a:lnTo>
                    <a:pt x="15290" y="145078"/>
                  </a:lnTo>
                  <a:cubicBezTo>
                    <a:pt x="15290" y="145139"/>
                    <a:pt x="15351" y="145200"/>
                    <a:pt x="15351" y="145261"/>
                  </a:cubicBezTo>
                  <a:cubicBezTo>
                    <a:pt x="15290" y="145230"/>
                    <a:pt x="15260" y="145169"/>
                    <a:pt x="15199" y="145169"/>
                  </a:cubicBezTo>
                  <a:cubicBezTo>
                    <a:pt x="15138" y="145139"/>
                    <a:pt x="15108" y="145109"/>
                    <a:pt x="15077" y="145078"/>
                  </a:cubicBezTo>
                  <a:cubicBezTo>
                    <a:pt x="14840" y="145103"/>
                    <a:pt x="14606" y="145117"/>
                    <a:pt x="14376" y="145117"/>
                  </a:cubicBezTo>
                  <a:cubicBezTo>
                    <a:pt x="13487" y="145117"/>
                    <a:pt x="12652" y="144916"/>
                    <a:pt x="11855" y="144409"/>
                  </a:cubicBezTo>
                  <a:cubicBezTo>
                    <a:pt x="11643" y="144258"/>
                    <a:pt x="11369" y="144227"/>
                    <a:pt x="11095" y="144227"/>
                  </a:cubicBezTo>
                  <a:cubicBezTo>
                    <a:pt x="11004" y="144227"/>
                    <a:pt x="10822" y="144379"/>
                    <a:pt x="10822" y="144470"/>
                  </a:cubicBezTo>
                  <a:cubicBezTo>
                    <a:pt x="10852" y="144713"/>
                    <a:pt x="10883" y="145048"/>
                    <a:pt x="11035" y="145169"/>
                  </a:cubicBezTo>
                  <a:cubicBezTo>
                    <a:pt x="12646" y="146294"/>
                    <a:pt x="14317" y="147358"/>
                    <a:pt x="15655" y="148847"/>
                  </a:cubicBezTo>
                  <a:cubicBezTo>
                    <a:pt x="16141" y="149394"/>
                    <a:pt x="16992" y="149698"/>
                    <a:pt x="17722" y="149941"/>
                  </a:cubicBezTo>
                  <a:cubicBezTo>
                    <a:pt x="17890" y="149997"/>
                    <a:pt x="18070" y="150016"/>
                    <a:pt x="18256" y="150016"/>
                  </a:cubicBezTo>
                  <a:cubicBezTo>
                    <a:pt x="18576" y="150016"/>
                    <a:pt x="18915" y="149961"/>
                    <a:pt x="19241" y="149941"/>
                  </a:cubicBezTo>
                  <a:cubicBezTo>
                    <a:pt x="19393" y="149638"/>
                    <a:pt x="19515" y="149334"/>
                    <a:pt x="19667" y="149060"/>
                  </a:cubicBezTo>
                  <a:cubicBezTo>
                    <a:pt x="19728" y="148969"/>
                    <a:pt x="19849" y="148847"/>
                    <a:pt x="19941" y="148847"/>
                  </a:cubicBezTo>
                  <a:cubicBezTo>
                    <a:pt x="20245" y="148847"/>
                    <a:pt x="20275" y="149030"/>
                    <a:pt x="20153" y="149334"/>
                  </a:cubicBezTo>
                  <a:cubicBezTo>
                    <a:pt x="20093" y="149516"/>
                    <a:pt x="20123" y="149759"/>
                    <a:pt x="20123" y="149972"/>
                  </a:cubicBezTo>
                  <a:cubicBezTo>
                    <a:pt x="20336" y="150063"/>
                    <a:pt x="20579" y="150124"/>
                    <a:pt x="20822" y="150185"/>
                  </a:cubicBezTo>
                  <a:cubicBezTo>
                    <a:pt x="21643" y="150397"/>
                    <a:pt x="22281" y="150762"/>
                    <a:pt x="22038" y="151796"/>
                  </a:cubicBezTo>
                  <a:cubicBezTo>
                    <a:pt x="21947" y="152100"/>
                    <a:pt x="22099" y="152343"/>
                    <a:pt x="22403" y="152404"/>
                  </a:cubicBezTo>
                  <a:cubicBezTo>
                    <a:pt x="23406" y="152616"/>
                    <a:pt x="23953" y="153255"/>
                    <a:pt x="24348" y="154166"/>
                  </a:cubicBezTo>
                  <a:cubicBezTo>
                    <a:pt x="24561" y="154683"/>
                    <a:pt x="25138" y="154774"/>
                    <a:pt x="25655" y="154805"/>
                  </a:cubicBezTo>
                  <a:cubicBezTo>
                    <a:pt x="26141" y="154227"/>
                    <a:pt x="26445" y="153498"/>
                    <a:pt x="27175" y="153163"/>
                  </a:cubicBezTo>
                  <a:cubicBezTo>
                    <a:pt x="27273" y="153124"/>
                    <a:pt x="27369" y="153104"/>
                    <a:pt x="27456" y="153104"/>
                  </a:cubicBezTo>
                  <a:cubicBezTo>
                    <a:pt x="27637" y="153104"/>
                    <a:pt x="27782" y="153191"/>
                    <a:pt x="27843" y="153376"/>
                  </a:cubicBezTo>
                  <a:cubicBezTo>
                    <a:pt x="27935" y="153619"/>
                    <a:pt x="27935" y="153893"/>
                    <a:pt x="27904" y="154136"/>
                  </a:cubicBezTo>
                  <a:cubicBezTo>
                    <a:pt x="27874" y="154653"/>
                    <a:pt x="27783" y="155230"/>
                    <a:pt x="28269" y="155565"/>
                  </a:cubicBezTo>
                  <a:cubicBezTo>
                    <a:pt x="28695" y="155838"/>
                    <a:pt x="29211" y="156021"/>
                    <a:pt x="29728" y="156112"/>
                  </a:cubicBezTo>
                  <a:cubicBezTo>
                    <a:pt x="29772" y="156121"/>
                    <a:pt x="29820" y="156124"/>
                    <a:pt x="29868" y="156124"/>
                  </a:cubicBezTo>
                  <a:cubicBezTo>
                    <a:pt x="29984" y="156124"/>
                    <a:pt x="30107" y="156103"/>
                    <a:pt x="30214" y="156081"/>
                  </a:cubicBezTo>
                  <a:cubicBezTo>
                    <a:pt x="30549" y="154501"/>
                    <a:pt x="30640" y="152191"/>
                    <a:pt x="29819" y="148847"/>
                  </a:cubicBezTo>
                  <a:cubicBezTo>
                    <a:pt x="28877" y="145139"/>
                    <a:pt x="28877" y="142738"/>
                    <a:pt x="28512" y="141218"/>
                  </a:cubicBezTo>
                  <a:cubicBezTo>
                    <a:pt x="28178" y="141096"/>
                    <a:pt x="27752" y="141005"/>
                    <a:pt x="27266" y="140975"/>
                  </a:cubicBezTo>
                  <a:cubicBezTo>
                    <a:pt x="27132" y="140966"/>
                    <a:pt x="26996" y="140962"/>
                    <a:pt x="26859" y="140962"/>
                  </a:cubicBezTo>
                  <a:cubicBezTo>
                    <a:pt x="26528" y="140962"/>
                    <a:pt x="26190" y="140984"/>
                    <a:pt x="25868" y="141005"/>
                  </a:cubicBezTo>
                  <a:cubicBezTo>
                    <a:pt x="25837" y="141066"/>
                    <a:pt x="25807" y="141096"/>
                    <a:pt x="25807" y="141157"/>
                  </a:cubicBezTo>
                  <a:cubicBezTo>
                    <a:pt x="25746" y="141157"/>
                    <a:pt x="25685" y="141188"/>
                    <a:pt x="25625" y="141218"/>
                  </a:cubicBezTo>
                  <a:cubicBezTo>
                    <a:pt x="25655" y="141127"/>
                    <a:pt x="25655" y="141066"/>
                    <a:pt x="25685" y="141005"/>
                  </a:cubicBezTo>
                  <a:lnTo>
                    <a:pt x="25868" y="141005"/>
                  </a:lnTo>
                  <a:cubicBezTo>
                    <a:pt x="26120" y="140425"/>
                    <a:pt x="26393" y="139866"/>
                    <a:pt x="27069" y="139866"/>
                  </a:cubicBezTo>
                  <a:cubicBezTo>
                    <a:pt x="27208" y="139866"/>
                    <a:pt x="27363" y="139890"/>
                    <a:pt x="27539" y="139941"/>
                  </a:cubicBezTo>
                  <a:cubicBezTo>
                    <a:pt x="27625" y="139984"/>
                    <a:pt x="27727" y="140027"/>
                    <a:pt x="27811" y="140027"/>
                  </a:cubicBezTo>
                  <a:cubicBezTo>
                    <a:pt x="27846" y="140027"/>
                    <a:pt x="27878" y="140020"/>
                    <a:pt x="27904" y="140002"/>
                  </a:cubicBezTo>
                  <a:lnTo>
                    <a:pt x="27995" y="140002"/>
                  </a:lnTo>
                  <a:cubicBezTo>
                    <a:pt x="27509" y="139333"/>
                    <a:pt x="26658" y="138999"/>
                    <a:pt x="25047" y="138908"/>
                  </a:cubicBezTo>
                  <a:cubicBezTo>
                    <a:pt x="20275" y="138665"/>
                    <a:pt x="17083" y="138270"/>
                    <a:pt x="17083" y="138270"/>
                  </a:cubicBezTo>
                  <a:lnTo>
                    <a:pt x="15381" y="134956"/>
                  </a:lnTo>
                  <a:lnTo>
                    <a:pt x="15108" y="132950"/>
                  </a:lnTo>
                  <a:lnTo>
                    <a:pt x="12858" y="133893"/>
                  </a:lnTo>
                  <a:lnTo>
                    <a:pt x="11004" y="131096"/>
                  </a:lnTo>
                  <a:lnTo>
                    <a:pt x="10883" y="128452"/>
                  </a:lnTo>
                  <a:lnTo>
                    <a:pt x="11126" y="126081"/>
                  </a:lnTo>
                  <a:lnTo>
                    <a:pt x="12737" y="124348"/>
                  </a:lnTo>
                  <a:lnTo>
                    <a:pt x="12858" y="120914"/>
                  </a:lnTo>
                  <a:lnTo>
                    <a:pt x="12463" y="118938"/>
                  </a:lnTo>
                  <a:lnTo>
                    <a:pt x="13132" y="117327"/>
                  </a:lnTo>
                  <a:lnTo>
                    <a:pt x="12980" y="115078"/>
                  </a:lnTo>
                  <a:lnTo>
                    <a:pt x="12585" y="111248"/>
                  </a:lnTo>
                  <a:cubicBezTo>
                    <a:pt x="12585" y="111248"/>
                    <a:pt x="12737" y="109911"/>
                    <a:pt x="12980" y="108999"/>
                  </a:cubicBezTo>
                  <a:cubicBezTo>
                    <a:pt x="13253" y="108056"/>
                    <a:pt x="13132" y="106628"/>
                    <a:pt x="12068" y="106628"/>
                  </a:cubicBezTo>
                  <a:cubicBezTo>
                    <a:pt x="11004" y="106628"/>
                    <a:pt x="10731" y="106081"/>
                    <a:pt x="10731" y="106081"/>
                  </a:cubicBezTo>
                  <a:cubicBezTo>
                    <a:pt x="10731" y="106081"/>
                    <a:pt x="12342" y="105807"/>
                    <a:pt x="12342" y="104622"/>
                  </a:cubicBezTo>
                  <a:cubicBezTo>
                    <a:pt x="12342" y="103436"/>
                    <a:pt x="10883" y="103315"/>
                    <a:pt x="10883" y="103315"/>
                  </a:cubicBezTo>
                  <a:cubicBezTo>
                    <a:pt x="10883" y="103315"/>
                    <a:pt x="9819" y="100913"/>
                    <a:pt x="10092" y="99454"/>
                  </a:cubicBezTo>
                  <a:cubicBezTo>
                    <a:pt x="10092" y="99454"/>
                    <a:pt x="8633" y="96688"/>
                    <a:pt x="8633" y="95503"/>
                  </a:cubicBezTo>
                  <a:cubicBezTo>
                    <a:pt x="8633" y="94287"/>
                    <a:pt x="9819" y="93770"/>
                    <a:pt x="9028" y="92859"/>
                  </a:cubicBezTo>
                  <a:cubicBezTo>
                    <a:pt x="8238" y="91916"/>
                    <a:pt x="8086" y="89941"/>
                    <a:pt x="8238" y="87813"/>
                  </a:cubicBezTo>
                  <a:cubicBezTo>
                    <a:pt x="8360" y="85685"/>
                    <a:pt x="7965" y="85169"/>
                    <a:pt x="8238" y="83436"/>
                  </a:cubicBezTo>
                  <a:lnTo>
                    <a:pt x="8937" y="82919"/>
                  </a:lnTo>
                  <a:lnTo>
                    <a:pt x="9028" y="81399"/>
                  </a:lnTo>
                  <a:lnTo>
                    <a:pt x="9272" y="80944"/>
                  </a:lnTo>
                  <a:lnTo>
                    <a:pt x="9880" y="80609"/>
                  </a:lnTo>
                  <a:lnTo>
                    <a:pt x="10336" y="80123"/>
                  </a:lnTo>
                  <a:lnTo>
                    <a:pt x="8481" y="76171"/>
                  </a:lnTo>
                  <a:lnTo>
                    <a:pt x="8816" y="74378"/>
                  </a:lnTo>
                  <a:lnTo>
                    <a:pt x="8755" y="71673"/>
                  </a:lnTo>
                  <a:lnTo>
                    <a:pt x="9363" y="70153"/>
                  </a:lnTo>
                  <a:lnTo>
                    <a:pt x="10092" y="69424"/>
                  </a:lnTo>
                  <a:lnTo>
                    <a:pt x="10001" y="68542"/>
                  </a:lnTo>
                  <a:cubicBezTo>
                    <a:pt x="10001" y="68542"/>
                    <a:pt x="9363" y="66779"/>
                    <a:pt x="9028" y="66779"/>
                  </a:cubicBezTo>
                  <a:lnTo>
                    <a:pt x="9606" y="65624"/>
                  </a:lnTo>
                  <a:cubicBezTo>
                    <a:pt x="9606" y="65624"/>
                    <a:pt x="9606" y="64439"/>
                    <a:pt x="9819" y="63588"/>
                  </a:cubicBezTo>
                  <a:cubicBezTo>
                    <a:pt x="10001" y="62737"/>
                    <a:pt x="10731" y="62645"/>
                    <a:pt x="10731" y="62645"/>
                  </a:cubicBezTo>
                  <a:cubicBezTo>
                    <a:pt x="10731" y="62645"/>
                    <a:pt x="11278" y="61521"/>
                    <a:pt x="10670" y="59271"/>
                  </a:cubicBezTo>
                  <a:cubicBezTo>
                    <a:pt x="10092" y="57022"/>
                    <a:pt x="9545" y="56293"/>
                    <a:pt x="9545" y="56293"/>
                  </a:cubicBezTo>
                  <a:lnTo>
                    <a:pt x="7813" y="53071"/>
                  </a:lnTo>
                  <a:cubicBezTo>
                    <a:pt x="7813" y="53071"/>
                    <a:pt x="7235" y="50882"/>
                    <a:pt x="7296" y="50487"/>
                  </a:cubicBezTo>
                  <a:cubicBezTo>
                    <a:pt x="7357" y="50092"/>
                    <a:pt x="7418" y="49818"/>
                    <a:pt x="7418" y="49818"/>
                  </a:cubicBezTo>
                  <a:lnTo>
                    <a:pt x="8299" y="49089"/>
                  </a:lnTo>
                  <a:lnTo>
                    <a:pt x="8542" y="47752"/>
                  </a:lnTo>
                  <a:lnTo>
                    <a:pt x="8877" y="46900"/>
                  </a:lnTo>
                  <a:lnTo>
                    <a:pt x="9028" y="45046"/>
                  </a:lnTo>
                  <a:lnTo>
                    <a:pt x="8360" y="43983"/>
                  </a:lnTo>
                  <a:lnTo>
                    <a:pt x="8694" y="41946"/>
                  </a:lnTo>
                  <a:lnTo>
                    <a:pt x="9089" y="39423"/>
                  </a:lnTo>
                  <a:lnTo>
                    <a:pt x="9758" y="38299"/>
                  </a:lnTo>
                  <a:lnTo>
                    <a:pt x="10548" y="36110"/>
                  </a:lnTo>
                  <a:lnTo>
                    <a:pt x="11612" y="35107"/>
                  </a:lnTo>
                  <a:lnTo>
                    <a:pt x="12463" y="34256"/>
                  </a:lnTo>
                  <a:lnTo>
                    <a:pt x="12007" y="32949"/>
                  </a:lnTo>
                  <a:lnTo>
                    <a:pt x="11673" y="32219"/>
                  </a:lnTo>
                  <a:lnTo>
                    <a:pt x="11795" y="31672"/>
                  </a:lnTo>
                  <a:lnTo>
                    <a:pt x="12342" y="31338"/>
                  </a:lnTo>
                  <a:lnTo>
                    <a:pt x="12129" y="30274"/>
                  </a:lnTo>
                  <a:lnTo>
                    <a:pt x="11734" y="29545"/>
                  </a:lnTo>
                  <a:lnTo>
                    <a:pt x="11673" y="27842"/>
                  </a:lnTo>
                  <a:cubicBezTo>
                    <a:pt x="11673" y="27842"/>
                    <a:pt x="11460" y="27052"/>
                    <a:pt x="11065" y="26566"/>
                  </a:cubicBezTo>
                  <a:cubicBezTo>
                    <a:pt x="10670" y="26110"/>
                    <a:pt x="11521" y="25320"/>
                    <a:pt x="11521" y="25320"/>
                  </a:cubicBezTo>
                  <a:lnTo>
                    <a:pt x="13314" y="24529"/>
                  </a:lnTo>
                  <a:lnTo>
                    <a:pt x="15168" y="23465"/>
                  </a:lnTo>
                  <a:lnTo>
                    <a:pt x="16050" y="19757"/>
                  </a:lnTo>
                  <a:lnTo>
                    <a:pt x="15503" y="18845"/>
                  </a:lnTo>
                  <a:lnTo>
                    <a:pt x="14773" y="19301"/>
                  </a:lnTo>
                  <a:lnTo>
                    <a:pt x="13922" y="19362"/>
                  </a:lnTo>
                  <a:lnTo>
                    <a:pt x="11521" y="13070"/>
                  </a:lnTo>
                  <a:lnTo>
                    <a:pt x="9363" y="10760"/>
                  </a:lnTo>
                  <a:lnTo>
                    <a:pt x="10092" y="8906"/>
                  </a:lnTo>
                  <a:lnTo>
                    <a:pt x="9940" y="8237"/>
                  </a:lnTo>
                  <a:lnTo>
                    <a:pt x="10275" y="7052"/>
                  </a:lnTo>
                  <a:lnTo>
                    <a:pt x="9484" y="6049"/>
                  </a:lnTo>
                  <a:lnTo>
                    <a:pt x="8147" y="4468"/>
                  </a:lnTo>
                  <a:lnTo>
                    <a:pt x="7965" y="2736"/>
                  </a:lnTo>
                  <a:lnTo>
                    <a:pt x="7904" y="1885"/>
                  </a:lnTo>
                  <a:lnTo>
                    <a:pt x="6962" y="973"/>
                  </a:lnTo>
                  <a:lnTo>
                    <a:pt x="6779" y="182"/>
                  </a:lnTo>
                  <a:lnTo>
                    <a:pt x="6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4"/>
            <p:cNvSpPr/>
            <p:nvPr/>
          </p:nvSpPr>
          <p:spPr>
            <a:xfrm>
              <a:off x="6402350" y="4716925"/>
              <a:ext cx="3825" cy="3075"/>
            </a:xfrm>
            <a:custGeom>
              <a:rect b="b" l="l" r="r" t="t"/>
              <a:pathLst>
                <a:path extrusionOk="0" h="123" w="153">
                  <a:moveTo>
                    <a:pt x="92" y="0"/>
                  </a:moveTo>
                  <a:cubicBezTo>
                    <a:pt x="62" y="61"/>
                    <a:pt x="31" y="61"/>
                    <a:pt x="1" y="122"/>
                  </a:cubicBezTo>
                  <a:lnTo>
                    <a:pt x="153" y="122"/>
                  </a:lnTo>
                  <a:lnTo>
                    <a:pt x="153" y="31"/>
                  </a:lnTo>
                  <a:cubicBezTo>
                    <a:pt x="123" y="31"/>
                    <a:pt x="123" y="31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35"/>
          <p:cNvSpPr txBox="1"/>
          <p:nvPr>
            <p:ph idx="1" type="body"/>
          </p:nvPr>
        </p:nvSpPr>
        <p:spPr>
          <a:xfrm>
            <a:off x="720000" y="1906025"/>
            <a:ext cx="3780600" cy="19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1" name="Google Shape;1371;p35"/>
          <p:cNvSpPr txBox="1"/>
          <p:nvPr>
            <p:ph type="title"/>
          </p:nvPr>
        </p:nvSpPr>
        <p:spPr>
          <a:xfrm>
            <a:off x="566400" y="1381375"/>
            <a:ext cx="408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Actividad: descubre los conceptos en la sopa de letras</a:t>
            </a:r>
            <a:endParaRPr/>
          </a:p>
        </p:txBody>
      </p:sp>
      <p:pic>
        <p:nvPicPr>
          <p:cNvPr id="1372" name="Google Shape;1372;p35" title="Sopa de letras 6° U_1.jpg"/>
          <p:cNvPicPr preferRelativeResize="0"/>
          <p:nvPr/>
        </p:nvPicPr>
        <p:blipFill rotWithShape="1">
          <a:blip r:embed="rId3">
            <a:alphaModFix/>
          </a:blip>
          <a:srcRect b="22209" l="0" r="0" t="0"/>
          <a:stretch/>
        </p:blipFill>
        <p:spPr>
          <a:xfrm>
            <a:off x="4704850" y="221625"/>
            <a:ext cx="4087800" cy="4497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36"/>
          <p:cNvSpPr txBox="1"/>
          <p:nvPr>
            <p:ph type="title"/>
          </p:nvPr>
        </p:nvSpPr>
        <p:spPr>
          <a:xfrm>
            <a:off x="300950" y="1173150"/>
            <a:ext cx="7095600" cy="20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4200"/>
              <a:t>¿Por qué nos organizamos políticamente?</a:t>
            </a:r>
            <a:endParaRPr sz="4200"/>
          </a:p>
        </p:txBody>
      </p:sp>
      <p:sp>
        <p:nvSpPr>
          <p:cNvPr id="1378" name="Google Shape;1378;p36"/>
          <p:cNvSpPr txBox="1"/>
          <p:nvPr>
            <p:ph idx="1" type="subTitle"/>
          </p:nvPr>
        </p:nvSpPr>
        <p:spPr>
          <a:xfrm>
            <a:off x="1049300" y="2914775"/>
            <a:ext cx="6050400" cy="11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2300"/>
              <a:t>Objetivo: </a:t>
            </a:r>
            <a:r>
              <a:rPr lang="en" sz="2300"/>
              <a:t>Identificar los principios del sistema de organización política de Chile.</a:t>
            </a:r>
            <a:endParaRPr sz="2300"/>
          </a:p>
        </p:txBody>
      </p:sp>
      <p:sp>
        <p:nvSpPr>
          <p:cNvPr id="1379" name="Google Shape;1379;p36"/>
          <p:cNvSpPr/>
          <p:nvPr/>
        </p:nvSpPr>
        <p:spPr>
          <a:xfrm>
            <a:off x="7724518" y="751475"/>
            <a:ext cx="1412515" cy="1392152"/>
          </a:xfrm>
          <a:custGeom>
            <a:rect b="b" l="l" r="r" t="t"/>
            <a:pathLst>
              <a:path extrusionOk="0" h="46693" w="47376">
                <a:moveTo>
                  <a:pt x="35191" y="0"/>
                </a:moveTo>
                <a:lnTo>
                  <a:pt x="21695" y="11783"/>
                </a:lnTo>
                <a:lnTo>
                  <a:pt x="5909" y="3287"/>
                </a:lnTo>
                <a:lnTo>
                  <a:pt x="5909" y="3287"/>
                </a:lnTo>
                <a:lnTo>
                  <a:pt x="12954" y="19772"/>
                </a:lnTo>
                <a:lnTo>
                  <a:pt x="1" y="32148"/>
                </a:lnTo>
                <a:lnTo>
                  <a:pt x="17849" y="30557"/>
                </a:lnTo>
                <a:lnTo>
                  <a:pt x="25628" y="46693"/>
                </a:lnTo>
                <a:lnTo>
                  <a:pt x="29614" y="29229"/>
                </a:lnTo>
                <a:lnTo>
                  <a:pt x="47375" y="26817"/>
                </a:lnTo>
                <a:lnTo>
                  <a:pt x="31992" y="17621"/>
                </a:lnTo>
                <a:lnTo>
                  <a:pt x="35191" y="0"/>
                </a:lnTo>
                <a:close/>
              </a:path>
            </a:pathLst>
          </a:custGeom>
          <a:solidFill>
            <a:srgbClr val="DC2D1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6"/>
          <p:cNvSpPr/>
          <p:nvPr/>
        </p:nvSpPr>
        <p:spPr>
          <a:xfrm>
            <a:off x="7396550" y="2056509"/>
            <a:ext cx="1064843" cy="1030466"/>
          </a:xfrm>
          <a:custGeom>
            <a:rect b="b" l="l" r="r" t="t"/>
            <a:pathLst>
              <a:path extrusionOk="0" h="34562" w="35715">
                <a:moveTo>
                  <a:pt x="17167" y="1"/>
                </a:moveTo>
                <a:lnTo>
                  <a:pt x="13409" y="12919"/>
                </a:lnTo>
                <a:lnTo>
                  <a:pt x="1" y="13933"/>
                </a:lnTo>
                <a:lnTo>
                  <a:pt x="11119" y="21503"/>
                </a:lnTo>
                <a:lnTo>
                  <a:pt x="7937" y="34561"/>
                </a:lnTo>
                <a:lnTo>
                  <a:pt x="7937" y="34561"/>
                </a:lnTo>
                <a:lnTo>
                  <a:pt x="18566" y="26327"/>
                </a:lnTo>
                <a:lnTo>
                  <a:pt x="30016" y="33390"/>
                </a:lnTo>
                <a:lnTo>
                  <a:pt x="25471" y="20733"/>
                </a:lnTo>
                <a:lnTo>
                  <a:pt x="35715" y="12028"/>
                </a:lnTo>
                <a:lnTo>
                  <a:pt x="22272" y="12447"/>
                </a:lnTo>
                <a:lnTo>
                  <a:pt x="17167" y="1"/>
                </a:lnTo>
                <a:close/>
              </a:path>
            </a:pathLst>
          </a:custGeom>
          <a:solidFill>
            <a:srgbClr val="384B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6"/>
          <p:cNvSpPr/>
          <p:nvPr/>
        </p:nvSpPr>
        <p:spPr>
          <a:xfrm>
            <a:off x="7724528" y="3335275"/>
            <a:ext cx="914754" cy="950711"/>
          </a:xfrm>
          <a:custGeom>
            <a:rect b="b" l="l" r="r" t="t"/>
            <a:pathLst>
              <a:path extrusionOk="0" h="31887" w="30681">
                <a:moveTo>
                  <a:pt x="12168" y="0"/>
                </a:moveTo>
                <a:lnTo>
                  <a:pt x="11451" y="11957"/>
                </a:lnTo>
                <a:lnTo>
                  <a:pt x="1" y="15524"/>
                </a:lnTo>
                <a:lnTo>
                  <a:pt x="11171" y="19876"/>
                </a:lnTo>
                <a:lnTo>
                  <a:pt x="11014" y="31886"/>
                </a:lnTo>
                <a:lnTo>
                  <a:pt x="18618" y="22604"/>
                </a:lnTo>
                <a:lnTo>
                  <a:pt x="29981" y="26467"/>
                </a:lnTo>
                <a:lnTo>
                  <a:pt x="29981" y="26467"/>
                </a:lnTo>
                <a:lnTo>
                  <a:pt x="23495" y="16363"/>
                </a:lnTo>
                <a:lnTo>
                  <a:pt x="30680" y="6748"/>
                </a:lnTo>
                <a:lnTo>
                  <a:pt x="19073" y="9790"/>
                </a:lnTo>
                <a:lnTo>
                  <a:pt x="121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2" name="Google Shape;1382;p36"/>
          <p:cNvGrpSpPr/>
          <p:nvPr/>
        </p:nvGrpSpPr>
        <p:grpSpPr>
          <a:xfrm flipH="1">
            <a:off x="1127975" y="272750"/>
            <a:ext cx="395950" cy="396700"/>
            <a:chOff x="1236600" y="1440275"/>
            <a:chExt cx="395950" cy="396700"/>
          </a:xfrm>
        </p:grpSpPr>
        <p:sp>
          <p:nvSpPr>
            <p:cNvPr id="1383" name="Google Shape;1383;p36"/>
            <p:cNvSpPr/>
            <p:nvPr/>
          </p:nvSpPr>
          <p:spPr>
            <a:xfrm>
              <a:off x="1384800" y="1440275"/>
              <a:ext cx="113250" cy="184675"/>
            </a:xfrm>
            <a:custGeom>
              <a:rect b="b" l="l" r="r" t="t"/>
              <a:pathLst>
                <a:path extrusionOk="0" h="7387" w="4530">
                  <a:moveTo>
                    <a:pt x="2189" y="1"/>
                  </a:moveTo>
                  <a:cubicBezTo>
                    <a:pt x="0" y="3618"/>
                    <a:pt x="2189" y="7387"/>
                    <a:pt x="2189" y="7387"/>
                  </a:cubicBezTo>
                  <a:cubicBezTo>
                    <a:pt x="4529" y="2706"/>
                    <a:pt x="2189" y="1"/>
                    <a:pt x="2189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36"/>
            <p:cNvSpPr/>
            <p:nvPr/>
          </p:nvSpPr>
          <p:spPr>
            <a:xfrm>
              <a:off x="1447100" y="1501825"/>
              <a:ext cx="130725" cy="130725"/>
            </a:xfrm>
            <a:custGeom>
              <a:rect b="b" l="l" r="r" t="t"/>
              <a:pathLst>
                <a:path extrusionOk="0" h="5229" w="5229">
                  <a:moveTo>
                    <a:pt x="5229" y="1"/>
                  </a:moveTo>
                  <a:lnTo>
                    <a:pt x="5229" y="1"/>
                  </a:lnTo>
                  <a:cubicBezTo>
                    <a:pt x="1156" y="1004"/>
                    <a:pt x="1" y="5229"/>
                    <a:pt x="1" y="5229"/>
                  </a:cubicBezTo>
                  <a:cubicBezTo>
                    <a:pt x="4985" y="3557"/>
                    <a:pt x="5229" y="1"/>
                    <a:pt x="5229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6"/>
            <p:cNvSpPr/>
            <p:nvPr/>
          </p:nvSpPr>
          <p:spPr>
            <a:xfrm>
              <a:off x="1447850" y="1619200"/>
              <a:ext cx="184700" cy="50000"/>
            </a:xfrm>
            <a:custGeom>
              <a:rect b="b" l="l" r="r" t="t"/>
              <a:pathLst>
                <a:path extrusionOk="0" h="2000" w="7388">
                  <a:moveTo>
                    <a:pt x="3878" y="0"/>
                  </a:moveTo>
                  <a:cubicBezTo>
                    <a:pt x="1690" y="0"/>
                    <a:pt x="1" y="959"/>
                    <a:pt x="1" y="959"/>
                  </a:cubicBezTo>
                  <a:cubicBezTo>
                    <a:pt x="1561" y="1740"/>
                    <a:pt x="2902" y="2000"/>
                    <a:pt x="3996" y="2000"/>
                  </a:cubicBezTo>
                  <a:cubicBezTo>
                    <a:pt x="6185" y="2000"/>
                    <a:pt x="7387" y="959"/>
                    <a:pt x="7387" y="959"/>
                  </a:cubicBezTo>
                  <a:cubicBezTo>
                    <a:pt x="6192" y="240"/>
                    <a:pt x="4972" y="0"/>
                    <a:pt x="3878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6"/>
            <p:cNvSpPr/>
            <p:nvPr/>
          </p:nvSpPr>
          <p:spPr>
            <a:xfrm>
              <a:off x="1441025" y="1651525"/>
              <a:ext cx="130725" cy="129975"/>
            </a:xfrm>
            <a:custGeom>
              <a:rect b="b" l="l" r="r" t="t"/>
              <a:pathLst>
                <a:path extrusionOk="0" h="5199" w="5229">
                  <a:moveTo>
                    <a:pt x="0" y="1"/>
                  </a:moveTo>
                  <a:cubicBezTo>
                    <a:pt x="1642" y="4955"/>
                    <a:pt x="5228" y="5198"/>
                    <a:pt x="5228" y="5198"/>
                  </a:cubicBezTo>
                  <a:cubicBezTo>
                    <a:pt x="4195" y="1125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36"/>
            <p:cNvSpPr/>
            <p:nvPr/>
          </p:nvSpPr>
          <p:spPr>
            <a:xfrm>
              <a:off x="1371875" y="1652300"/>
              <a:ext cx="112475" cy="184675"/>
            </a:xfrm>
            <a:custGeom>
              <a:rect b="b" l="l" r="r" t="t"/>
              <a:pathLst>
                <a:path extrusionOk="0" h="7387" w="4499">
                  <a:moveTo>
                    <a:pt x="2341" y="0"/>
                  </a:moveTo>
                  <a:cubicBezTo>
                    <a:pt x="0" y="4681"/>
                    <a:pt x="2341" y="7386"/>
                    <a:pt x="2341" y="7386"/>
                  </a:cubicBezTo>
                  <a:cubicBezTo>
                    <a:pt x="4499" y="3769"/>
                    <a:pt x="2341" y="0"/>
                    <a:pt x="2341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36"/>
            <p:cNvSpPr/>
            <p:nvPr/>
          </p:nvSpPr>
          <p:spPr>
            <a:xfrm>
              <a:off x="1291325" y="1644700"/>
              <a:ext cx="130725" cy="130725"/>
            </a:xfrm>
            <a:custGeom>
              <a:rect b="b" l="l" r="r" t="t"/>
              <a:pathLst>
                <a:path extrusionOk="0" h="5229" w="5229">
                  <a:moveTo>
                    <a:pt x="5229" y="0"/>
                  </a:moveTo>
                  <a:lnTo>
                    <a:pt x="5229" y="0"/>
                  </a:lnTo>
                  <a:cubicBezTo>
                    <a:pt x="274" y="1672"/>
                    <a:pt x="0" y="5228"/>
                    <a:pt x="0" y="5228"/>
                  </a:cubicBezTo>
                  <a:cubicBezTo>
                    <a:pt x="4073" y="4225"/>
                    <a:pt x="5228" y="0"/>
                    <a:pt x="5229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36"/>
            <p:cNvSpPr/>
            <p:nvPr/>
          </p:nvSpPr>
          <p:spPr>
            <a:xfrm>
              <a:off x="1236600" y="1608050"/>
              <a:ext cx="184700" cy="50000"/>
            </a:xfrm>
            <a:custGeom>
              <a:rect b="b" l="l" r="r" t="t"/>
              <a:pathLst>
                <a:path extrusionOk="0" h="2000" w="7388">
                  <a:moveTo>
                    <a:pt x="3392" y="0"/>
                  </a:moveTo>
                  <a:cubicBezTo>
                    <a:pt x="1203" y="0"/>
                    <a:pt x="1" y="1041"/>
                    <a:pt x="1" y="1041"/>
                  </a:cubicBezTo>
                  <a:cubicBezTo>
                    <a:pt x="1197" y="1760"/>
                    <a:pt x="2416" y="2000"/>
                    <a:pt x="3510" y="2000"/>
                  </a:cubicBezTo>
                  <a:cubicBezTo>
                    <a:pt x="5698" y="2000"/>
                    <a:pt x="7387" y="1041"/>
                    <a:pt x="7387" y="1041"/>
                  </a:cubicBezTo>
                  <a:cubicBezTo>
                    <a:pt x="5827" y="260"/>
                    <a:pt x="4486" y="0"/>
                    <a:pt x="3392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36"/>
            <p:cNvSpPr/>
            <p:nvPr/>
          </p:nvSpPr>
          <p:spPr>
            <a:xfrm>
              <a:off x="1298175" y="1495000"/>
              <a:ext cx="129950" cy="130725"/>
            </a:xfrm>
            <a:custGeom>
              <a:rect b="b" l="l" r="r" t="t"/>
              <a:pathLst>
                <a:path extrusionOk="0" h="5229" w="5198">
                  <a:moveTo>
                    <a:pt x="0" y="0"/>
                  </a:moveTo>
                  <a:lnTo>
                    <a:pt x="0" y="0"/>
                  </a:lnTo>
                  <a:cubicBezTo>
                    <a:pt x="1003" y="4104"/>
                    <a:pt x="5198" y="5228"/>
                    <a:pt x="5198" y="5228"/>
                  </a:cubicBezTo>
                  <a:cubicBezTo>
                    <a:pt x="3556" y="27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36"/>
            <p:cNvSpPr/>
            <p:nvPr/>
          </p:nvSpPr>
          <p:spPr>
            <a:xfrm>
              <a:off x="1407575" y="1607450"/>
              <a:ext cx="55500" cy="55500"/>
            </a:xfrm>
            <a:custGeom>
              <a:rect b="b" l="l" r="r" t="t"/>
              <a:pathLst>
                <a:path extrusionOk="0" h="2220" w="2220">
                  <a:moveTo>
                    <a:pt x="1126" y="1"/>
                  </a:moveTo>
                  <a:cubicBezTo>
                    <a:pt x="487" y="1"/>
                    <a:pt x="1" y="487"/>
                    <a:pt x="1" y="1095"/>
                  </a:cubicBezTo>
                  <a:cubicBezTo>
                    <a:pt x="1" y="1733"/>
                    <a:pt x="487" y="2220"/>
                    <a:pt x="1126" y="2220"/>
                  </a:cubicBezTo>
                  <a:cubicBezTo>
                    <a:pt x="1734" y="2220"/>
                    <a:pt x="2220" y="1733"/>
                    <a:pt x="2220" y="1095"/>
                  </a:cubicBezTo>
                  <a:cubicBezTo>
                    <a:pt x="2220" y="487"/>
                    <a:pt x="1734" y="1"/>
                    <a:pt x="1126" y="1"/>
                  </a:cubicBezTo>
                  <a:close/>
                </a:path>
              </a:pathLst>
            </a:custGeom>
            <a:solidFill>
              <a:srgbClr val="DC2D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2" name="Google Shape;1392;p36"/>
          <p:cNvSpPr/>
          <p:nvPr/>
        </p:nvSpPr>
        <p:spPr>
          <a:xfrm flipH="1">
            <a:off x="3992300" y="4285975"/>
            <a:ext cx="49425" cy="73750"/>
          </a:xfrm>
          <a:custGeom>
            <a:rect b="b" l="l" r="r" t="t"/>
            <a:pathLst>
              <a:path extrusionOk="0" h="2950" w="1977">
                <a:moveTo>
                  <a:pt x="1399" y="1"/>
                </a:moveTo>
                <a:lnTo>
                  <a:pt x="1" y="183"/>
                </a:lnTo>
                <a:lnTo>
                  <a:pt x="579" y="2949"/>
                </a:lnTo>
                <a:lnTo>
                  <a:pt x="1977" y="2767"/>
                </a:lnTo>
                <a:lnTo>
                  <a:pt x="1399" y="1"/>
                </a:lnTo>
                <a:close/>
              </a:path>
            </a:pathLst>
          </a:custGeom>
          <a:solidFill>
            <a:srgbClr val="8285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6"/>
          <p:cNvSpPr/>
          <p:nvPr/>
        </p:nvSpPr>
        <p:spPr>
          <a:xfrm flipH="1">
            <a:off x="6713800" y="1404225"/>
            <a:ext cx="50200" cy="86650"/>
          </a:xfrm>
          <a:custGeom>
            <a:rect b="b" l="l" r="r" t="t"/>
            <a:pathLst>
              <a:path extrusionOk="0" h="3466" w="2008">
                <a:moveTo>
                  <a:pt x="1186" y="1"/>
                </a:moveTo>
                <a:lnTo>
                  <a:pt x="1" y="396"/>
                </a:lnTo>
                <a:lnTo>
                  <a:pt x="822" y="3466"/>
                </a:lnTo>
                <a:lnTo>
                  <a:pt x="2007" y="3040"/>
                </a:lnTo>
                <a:lnTo>
                  <a:pt x="1186" y="1"/>
                </a:lnTo>
                <a:close/>
              </a:path>
            </a:pathLst>
          </a:custGeom>
          <a:solidFill>
            <a:srgbClr val="860D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6"/>
          <p:cNvSpPr/>
          <p:nvPr/>
        </p:nvSpPr>
        <p:spPr>
          <a:xfrm flipH="1">
            <a:off x="4973900" y="976300"/>
            <a:ext cx="49425" cy="73750"/>
          </a:xfrm>
          <a:custGeom>
            <a:rect b="b" l="l" r="r" t="t"/>
            <a:pathLst>
              <a:path extrusionOk="0" h="2950" w="1977">
                <a:moveTo>
                  <a:pt x="1399" y="1"/>
                </a:moveTo>
                <a:lnTo>
                  <a:pt x="1" y="183"/>
                </a:lnTo>
                <a:lnTo>
                  <a:pt x="579" y="2949"/>
                </a:lnTo>
                <a:lnTo>
                  <a:pt x="1977" y="2767"/>
                </a:lnTo>
                <a:lnTo>
                  <a:pt x="1399" y="1"/>
                </a:lnTo>
                <a:close/>
              </a:path>
            </a:pathLst>
          </a:custGeom>
          <a:solidFill>
            <a:srgbClr val="8285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hile Minitheme by Slidesgo">
  <a:themeElements>
    <a:clrScheme name="Simple Light">
      <a:dk1>
        <a:srgbClr val="250E22"/>
      </a:dk1>
      <a:lt1>
        <a:srgbClr val="384BF1"/>
      </a:lt1>
      <a:dk2>
        <a:srgbClr val="8285E0"/>
      </a:dk2>
      <a:lt2>
        <a:srgbClr val="860D10"/>
      </a:lt2>
      <a:accent1>
        <a:srgbClr val="DC2D12"/>
      </a:accent1>
      <a:accent2>
        <a:srgbClr val="F77F72"/>
      </a:accent2>
      <a:accent3>
        <a:srgbClr val="F8E6CA"/>
      </a:accent3>
      <a:accent4>
        <a:srgbClr val="FFFFFF"/>
      </a:accent4>
      <a:accent5>
        <a:srgbClr val="FFFFFF"/>
      </a:accent5>
      <a:accent6>
        <a:srgbClr val="FFFFFF"/>
      </a:accent6>
      <a:hlink>
        <a:srgbClr val="250E2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