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dchPnoImKjNTqJesyllA88RIS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cefaed02b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3cefaed02b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3cefaed02b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cefaed02b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cefaed02b7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g3cefaed02b7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cefaed02b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cefaed02b7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3cefaed02b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cefaed02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cefaed02b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3cefaed02b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cefaed02b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cefaed02b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g3cefaed02b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cefaed02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cefaed02b7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3cefaed02b7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cefaed02b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cefaed02b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3cefaed02b7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cefaed02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cefaed02b7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3cefaed02b7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14"/>
            <p:cNvSpPr/>
            <p:nvPr/>
          </p:nvSpPr>
          <p:spPr>
            <a:xfrm>
              <a:off x="-10068" y="2615721"/>
              <a:ext cx="5488038" cy="2838132"/>
            </a:xfrm>
            <a:custGeom>
              <a:avLst/>
              <a:gdLst/>
              <a:ahLst/>
              <a:cxnLst/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049972" y="4978661"/>
              <a:ext cx="133444" cy="6997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504766" y="2944450"/>
              <a:ext cx="84623" cy="9601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304599" y="3125088"/>
              <a:ext cx="100897" cy="813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459199" y="3294334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2005163" y="3133224"/>
              <a:ext cx="115543" cy="87878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759430" y="2687325"/>
              <a:ext cx="92760" cy="115543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012505" y="3522166"/>
              <a:ext cx="92760" cy="7323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074345" y="3401740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107725" y="4332596"/>
              <a:ext cx="84623" cy="81368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177702" y="4225189"/>
              <a:ext cx="102524" cy="8462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450267" y="3751625"/>
              <a:ext cx="76486" cy="8136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731802" y="3706058"/>
              <a:ext cx="84623" cy="104152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3899421" y="3559595"/>
              <a:ext cx="89505" cy="109034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215131" y="3971320"/>
              <a:ext cx="104152" cy="8950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700087" y="4413964"/>
              <a:ext cx="91133" cy="10740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573152" y="4425356"/>
              <a:ext cx="84623" cy="9927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111812" y="4591347"/>
              <a:ext cx="76486" cy="84623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176907" y="4698754"/>
              <a:ext cx="99270" cy="7974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353458" y="4591347"/>
              <a:ext cx="96015" cy="7160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001113" y="3033955"/>
              <a:ext cx="87878" cy="7323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800947" y="2924921"/>
              <a:ext cx="73232" cy="9276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94631" y="3009544"/>
              <a:ext cx="118798" cy="100897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765977" y="3956673"/>
              <a:ext cx="460546" cy="476819"/>
            </a:xfrm>
            <a:custGeom>
              <a:avLst/>
              <a:gdLst/>
              <a:ahLst/>
              <a:cxnLst/>
              <a:rect l="l" t="t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381918" y="3474972"/>
              <a:ext cx="1021988" cy="831586"/>
            </a:xfrm>
            <a:custGeom>
              <a:avLst/>
              <a:gdLst/>
              <a:ahLst/>
              <a:cxnLst/>
              <a:rect l="l" t="t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924664" y="4363516"/>
              <a:ext cx="488211" cy="953638"/>
            </a:xfrm>
            <a:custGeom>
              <a:avLst/>
              <a:gdLst/>
              <a:ahLst/>
              <a:cxnLst/>
              <a:rect l="l" t="t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228113" y="2845180"/>
              <a:ext cx="1083828" cy="668849"/>
            </a:xfrm>
            <a:custGeom>
              <a:avLst/>
              <a:gdLst/>
              <a:ahLst/>
              <a:cxnLst/>
              <a:rect l="l" t="t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381086" y="3136479"/>
              <a:ext cx="615146" cy="304318"/>
            </a:xfrm>
            <a:custGeom>
              <a:avLst/>
              <a:gdLst/>
              <a:ahLst/>
              <a:cxnLst/>
              <a:rect l="l" t="t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545487" y="4575074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424230" y="3663747"/>
              <a:ext cx="621655" cy="354767"/>
            </a:xfrm>
            <a:custGeom>
              <a:avLst/>
              <a:gdLst/>
              <a:ahLst/>
              <a:cxnLst/>
              <a:rect l="l" t="t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201243" y="2687325"/>
              <a:ext cx="961775" cy="445899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344451" y="2924921"/>
              <a:ext cx="537032" cy="174129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8145" y="2664542"/>
              <a:ext cx="1091965" cy="541914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40364" y="2952586"/>
              <a:ext cx="603754" cy="21969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1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4" name="Google Shape;124;p14"/>
          <p:cNvSpPr/>
          <p:nvPr/>
        </p:nvSpPr>
        <p:spPr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11344376" y="-90185"/>
            <a:ext cx="858702" cy="838096"/>
            <a:chOff x="11141919" y="30802"/>
            <a:chExt cx="858702" cy="838096"/>
          </a:xfrm>
        </p:grpSpPr>
        <p:sp>
          <p:nvSpPr>
            <p:cNvPr id="126" name="Google Shape;126;p14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4" name="Google Shape;134;p14"/>
          <p:cNvSpPr/>
          <p:nvPr/>
        </p:nvSpPr>
        <p:spPr>
          <a:xfrm>
            <a:off x="-23365" y="3007512"/>
            <a:ext cx="12188952" cy="3850488"/>
          </a:xfrm>
          <a:custGeom>
            <a:avLst/>
            <a:gdLst/>
            <a:ahLst/>
            <a:cxnLst/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6" name="Google Shape;136;p14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14"/>
            <p:cNvSpPr/>
            <p:nvPr/>
          </p:nvSpPr>
          <p:spPr>
            <a:xfrm>
              <a:off x="3019" y="2576"/>
              <a:ext cx="85" cy="9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057" y="2617"/>
              <a:ext cx="116" cy="73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133" y="2676"/>
              <a:ext cx="71" cy="2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003" y="2742"/>
              <a:ext cx="234" cy="198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590" y="2068"/>
              <a:ext cx="90" cy="22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3000" y="1631"/>
              <a:ext cx="1600" cy="1531"/>
            </a:xfrm>
            <a:custGeom>
              <a:avLst/>
              <a:gdLst/>
              <a:ahLst/>
              <a:cxnLst/>
              <a:rect l="l" t="t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433" y="1740"/>
              <a:ext cx="560" cy="17"/>
            </a:xfrm>
            <a:custGeom>
              <a:avLst/>
              <a:gdLst/>
              <a:ahLst/>
              <a:cxnLst/>
              <a:rect l="l" t="t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000" y="1757"/>
              <a:ext cx="1640" cy="14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669" y="1251"/>
              <a:ext cx="59" cy="57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3605" y="1256"/>
              <a:ext cx="274" cy="302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3631" y="1454"/>
              <a:ext cx="248" cy="109"/>
            </a:xfrm>
            <a:custGeom>
              <a:avLst/>
              <a:gdLst/>
              <a:ahLst/>
              <a:cxnLst/>
              <a:rect l="l" t="t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3733" y="1483"/>
              <a:ext cx="68" cy="37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414" y="1116"/>
              <a:ext cx="605" cy="584"/>
            </a:xfrm>
            <a:custGeom>
              <a:avLst/>
              <a:gdLst/>
              <a:ahLst/>
              <a:cxnLst/>
              <a:rect l="l" t="t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3461" y="2565"/>
              <a:ext cx="503" cy="578"/>
            </a:xfrm>
            <a:custGeom>
              <a:avLst/>
              <a:gdLst/>
              <a:ahLst/>
              <a:cxnLst/>
              <a:rect l="l" t="t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3695" y="2567"/>
              <a:ext cx="33" cy="576"/>
            </a:xfrm>
            <a:custGeom>
              <a:avLst/>
              <a:gdLst/>
              <a:ahLst/>
              <a:cxnLst/>
              <a:rect l="l" t="t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3095" y="2076"/>
              <a:ext cx="357" cy="356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3969" y="2076"/>
              <a:ext cx="355" cy="356"/>
            </a:xfrm>
            <a:custGeom>
              <a:avLst/>
              <a:gdLst/>
              <a:ahLst/>
              <a:cxnLst/>
              <a:rect l="l" t="t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000" y="1608"/>
              <a:ext cx="1635" cy="479"/>
            </a:xfrm>
            <a:custGeom>
              <a:avLst/>
              <a:gdLst/>
              <a:ahLst/>
              <a:cxnLst/>
              <a:rect l="l" t="t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3473" y="3143"/>
              <a:ext cx="491" cy="12"/>
            </a:xfrm>
            <a:custGeom>
              <a:avLst/>
              <a:gdLst/>
              <a:ahLst/>
              <a:cxnLst/>
              <a:rect l="l" t="t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14"/>
            <p:cNvSpPr/>
            <p:nvPr/>
          </p:nvSpPr>
          <p:spPr>
            <a:xfrm>
              <a:off x="3359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565" y="1904"/>
              <a:ext cx="562" cy="789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53" y="1620"/>
              <a:ext cx="596" cy="192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407" y="1788"/>
              <a:ext cx="305" cy="661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3884" y="1779"/>
              <a:ext cx="392" cy="666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14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14"/>
            <p:cNvSpPr/>
            <p:nvPr/>
          </p:nvSpPr>
          <p:spPr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4666" y="5016746"/>
              <a:ext cx="1318938" cy="1851676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-3496" y="4350236"/>
              <a:ext cx="1398732" cy="450598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73316" y="4723387"/>
              <a:ext cx="919971" cy="1563012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75" name="Google Shape;175;p14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14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0" name="Google Shape;190;p14"/>
          <p:cNvSpPr/>
          <p:nvPr/>
        </p:nvSpPr>
        <p:spPr>
          <a:xfrm>
            <a:off x="4042661" y="5351893"/>
            <a:ext cx="349250" cy="223837"/>
          </a:xfrm>
          <a:custGeom>
            <a:avLst/>
            <a:gdLst/>
            <a:ahLst/>
            <a:cxnLst/>
            <a:rect l="l" t="t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/>
            <a:ahLst/>
            <a:cxnLst/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 cap="flat" cmpd="sng">
            <a:solidFill>
              <a:srgbClr val="F9D43B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14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14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avLst/>
              <a:gdLst/>
              <a:ahLst/>
              <a:cxnLst/>
              <a:rect l="l" t="t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avLst/>
              <a:gdLst/>
              <a:ahLst/>
              <a:cxnLst/>
              <a:rect l="l" t="t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avLst/>
              <a:gdLst/>
              <a:ahLst/>
              <a:cxnLst/>
              <a:rect l="l" t="t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avLst/>
              <a:gdLst/>
              <a:ahLst/>
              <a:cxnLst/>
              <a:rect l="l" t="t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avLst/>
              <a:gdLst/>
              <a:ahLst/>
              <a:cxnLst/>
              <a:rect l="l" t="t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avLst/>
              <a:gdLst/>
              <a:ahLst/>
              <a:cxnLst/>
              <a:rect l="l" t="t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avLst/>
              <a:gdLst/>
              <a:ahLst/>
              <a:cxnLst/>
              <a:rect l="l" t="t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avLst/>
              <a:gdLst/>
              <a:ahLst/>
              <a:cxnLst/>
              <a:rect l="l" t="t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avLst/>
              <a:gdLst/>
              <a:ahLst/>
              <a:cxnLst/>
              <a:rect l="l" t="t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avLst/>
              <a:gdLst/>
              <a:ahLst/>
              <a:cxnLst/>
              <a:rect l="l" t="t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avLst/>
              <a:gdLst/>
              <a:ahLst/>
              <a:cxnLst/>
              <a:rect l="l" t="t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avLst/>
              <a:gdLst/>
              <a:ahLst/>
              <a:cxnLst/>
              <a:rect l="l" t="t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avLst/>
              <a:gdLst/>
              <a:ahLst/>
              <a:cxnLst/>
              <a:rect l="l" t="t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avLst/>
              <a:gdLst/>
              <a:ahLst/>
              <a:cxnLst/>
              <a:rect l="l" t="t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avLst/>
              <a:gdLst/>
              <a:ahLst/>
              <a:cxnLst/>
              <a:rect l="l" t="t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1" name="Google Shape;221;p14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14"/>
            <p:cNvSpPr/>
            <p:nvPr/>
          </p:nvSpPr>
          <p:spPr>
            <a:xfrm>
              <a:off x="4743" y="2342"/>
              <a:ext cx="47" cy="38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3357" y="1532"/>
              <a:ext cx="668" cy="831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673" y="1612"/>
              <a:ext cx="274" cy="199"/>
            </a:xfrm>
            <a:custGeom>
              <a:avLst/>
              <a:gdLst/>
              <a:ahLst/>
              <a:cxnLst/>
              <a:rect l="l" t="t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435" y="1709"/>
              <a:ext cx="675" cy="5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425" y="1752"/>
              <a:ext cx="208" cy="491"/>
            </a:xfrm>
            <a:custGeom>
              <a:avLst/>
              <a:gdLst/>
              <a:ahLst/>
              <a:cxnLst/>
              <a:rect l="l" t="t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626" y="1804"/>
              <a:ext cx="83" cy="415"/>
            </a:xfrm>
            <a:custGeom>
              <a:avLst/>
              <a:gdLst/>
              <a:ahLst/>
              <a:cxnLst/>
              <a:rect l="l" t="t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3846" y="1286"/>
              <a:ext cx="942" cy="1174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890" y="1492"/>
              <a:ext cx="898" cy="978"/>
            </a:xfrm>
            <a:custGeom>
              <a:avLst/>
              <a:gdLst/>
              <a:ahLst/>
              <a:cxnLst/>
              <a:rect l="l" t="t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902" y="1567"/>
              <a:ext cx="324" cy="754"/>
            </a:xfrm>
            <a:custGeom>
              <a:avLst/>
              <a:gdLst/>
              <a:ahLst/>
              <a:cxnLst/>
              <a:rect l="l" t="t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070" y="1645"/>
              <a:ext cx="203" cy="657"/>
            </a:xfrm>
            <a:custGeom>
              <a:avLst/>
              <a:gdLst/>
              <a:ahLst/>
              <a:cxnLst/>
              <a:rect l="l" t="t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33" y="1650"/>
              <a:ext cx="132" cy="692"/>
            </a:xfrm>
            <a:custGeom>
              <a:avLst/>
              <a:gdLst/>
              <a:ahLst/>
              <a:cxnLst/>
              <a:rect l="l" t="t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228" y="1388"/>
              <a:ext cx="359" cy="229"/>
            </a:xfrm>
            <a:custGeom>
              <a:avLst/>
              <a:gdLst/>
              <a:ahLst/>
              <a:cxnLst/>
              <a:rect l="l" t="t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309" y="1388"/>
              <a:ext cx="304" cy="255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887" y="1740"/>
              <a:ext cx="1901" cy="1258"/>
            </a:xfrm>
            <a:custGeom>
              <a:avLst/>
              <a:gdLst/>
              <a:ahLst/>
              <a:cxnLst/>
              <a:rect l="l" t="t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894" y="2070"/>
              <a:ext cx="1894" cy="928"/>
            </a:xfrm>
            <a:custGeom>
              <a:avLst/>
              <a:gdLst/>
              <a:ahLst/>
              <a:cxnLst/>
              <a:rect l="l" t="t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586" y="1792"/>
              <a:ext cx="1060" cy="588"/>
            </a:xfrm>
            <a:custGeom>
              <a:avLst/>
              <a:gdLst/>
              <a:ahLst/>
              <a:cxnLst/>
              <a:rect l="l" t="t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981" y="2238"/>
              <a:ext cx="506" cy="760"/>
            </a:xfrm>
            <a:custGeom>
              <a:avLst/>
              <a:gdLst/>
              <a:ahLst/>
              <a:cxnLst/>
              <a:rect l="l" t="t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167" y="1808"/>
              <a:ext cx="92" cy="331"/>
            </a:xfrm>
            <a:custGeom>
              <a:avLst/>
              <a:gdLst/>
              <a:ahLst/>
              <a:cxnLst/>
              <a:rect l="l" t="t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586" y="2068"/>
              <a:ext cx="453" cy="149"/>
            </a:xfrm>
            <a:custGeom>
              <a:avLst/>
              <a:gdLst/>
              <a:ahLst/>
              <a:cxnLst/>
              <a:rect l="l" t="t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640" y="2408"/>
              <a:ext cx="258" cy="590"/>
            </a:xfrm>
            <a:custGeom>
              <a:avLst/>
              <a:gdLst/>
              <a:ahLst/>
              <a:cxnLst/>
              <a:rect l="l" t="t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605" y="2392"/>
              <a:ext cx="323" cy="606"/>
            </a:xfrm>
            <a:custGeom>
              <a:avLst/>
              <a:gdLst/>
              <a:ahLst/>
              <a:cxnLst/>
              <a:rect l="l" t="t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540" y="2444"/>
              <a:ext cx="248" cy="554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507" y="2427"/>
              <a:ext cx="281" cy="571"/>
            </a:xfrm>
            <a:custGeom>
              <a:avLst/>
              <a:gdLst/>
              <a:ahLst/>
              <a:cxnLst/>
              <a:rect l="l" t="t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3999" y="1848"/>
              <a:ext cx="50" cy="251"/>
            </a:xfrm>
            <a:custGeom>
              <a:avLst/>
              <a:gdLst/>
              <a:ahLst/>
              <a:cxnLst/>
              <a:rect l="l" t="t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14"/>
          <p:cNvGrpSpPr/>
          <p:nvPr/>
        </p:nvGrpSpPr>
        <p:grpSpPr>
          <a:xfrm rot="-8772501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14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5" name="Google Shape;255;p14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23"/>
          <p:cNvSpPr txBox="1">
            <a:spLocks noGrp="1"/>
          </p:cNvSpPr>
          <p:nvPr>
            <p:ph type="body" idx="1"/>
          </p:nvPr>
        </p:nvSpPr>
        <p:spPr>
          <a:xfrm rot="5400000">
            <a:off x="4019549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2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4"/>
          <p:cNvSpPr txBox="1">
            <a:spLocks noGrp="1"/>
          </p:cNvSpPr>
          <p:nvPr>
            <p:ph type="title"/>
          </p:nvPr>
        </p:nvSpPr>
        <p:spPr>
          <a:xfrm rot="5400000">
            <a:off x="7249583" y="2067982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4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8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24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4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4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body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8643511" y="3888584"/>
            <a:ext cx="213014" cy="1001327"/>
          </a:xfrm>
          <a:custGeom>
            <a:avLst/>
            <a:gdLst/>
            <a:ahLst/>
            <a:cxnLst/>
            <a:rect l="l" t="t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75" name="Google Shape;275;p17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3835" y="33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3283" y="1760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3805" y="1379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8" name="Google Shape;358;p17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59" name="Google Shape;359;p17"/>
            <p:cNvSpPr/>
            <p:nvPr/>
          </p:nvSpPr>
          <p:spPr>
            <a:xfrm>
              <a:off x="3858" y="1801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679" y="2551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889" y="234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679" y="2844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889" y="2967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679" y="2220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889" y="201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679" y="1904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679" y="1608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3889" y="169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737" y="1710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2" name="Google Shape;442;p17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43" name="Google Shape;443;p17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811" y="273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5" name="Google Shape;525;p17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26" name="Google Shape;526;p17"/>
            <p:cNvSpPr/>
            <p:nvPr/>
          </p:nvSpPr>
          <p:spPr>
            <a:xfrm>
              <a:off x="3539" y="1906"/>
              <a:ext cx="192" cy="212"/>
            </a:xfrm>
            <a:custGeom>
              <a:avLst/>
              <a:gdLst/>
              <a:ahLst/>
              <a:cxnLst/>
              <a:rect l="l" t="t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603" y="1925"/>
              <a:ext cx="17" cy="1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3636" y="1889"/>
              <a:ext cx="26" cy="31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622" y="1889"/>
              <a:ext cx="28" cy="36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4061" y="1915"/>
              <a:ext cx="191" cy="210"/>
            </a:xfrm>
            <a:custGeom>
              <a:avLst/>
              <a:gdLst/>
              <a:ahLst/>
              <a:cxnLst/>
              <a:rect l="l" t="t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4163" y="218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4132" y="1899"/>
              <a:ext cx="26" cy="33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4144" y="1896"/>
              <a:ext cx="26" cy="36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369" y="2088"/>
              <a:ext cx="140" cy="94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4172" y="2102"/>
              <a:ext cx="137" cy="94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815" y="2414"/>
              <a:ext cx="64" cy="539"/>
            </a:xfrm>
            <a:custGeom>
              <a:avLst/>
              <a:gdLst/>
              <a:ahLst/>
              <a:cxnLst/>
              <a:rect l="l" t="t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679" y="2388"/>
              <a:ext cx="304" cy="153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457" y="2073"/>
              <a:ext cx="779" cy="357"/>
            </a:xfrm>
            <a:custGeom>
              <a:avLst/>
              <a:gdLst/>
              <a:ahLst/>
              <a:cxnLst/>
              <a:rect l="l" t="t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3702" y="1828"/>
              <a:ext cx="300" cy="304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3679" y="2043"/>
              <a:ext cx="311" cy="11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3665" y="2376"/>
              <a:ext cx="325" cy="113"/>
            </a:xfrm>
            <a:custGeom>
              <a:avLst/>
              <a:gdLst/>
              <a:ahLst/>
              <a:cxnLst/>
              <a:rect l="l" t="t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3650" y="1563"/>
              <a:ext cx="399" cy="369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3863" y="1920"/>
              <a:ext cx="66" cy="40"/>
            </a:xfrm>
            <a:custGeom>
              <a:avLst/>
              <a:gdLst/>
              <a:ahLst/>
              <a:cxnLst/>
              <a:rect l="l" t="t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3780" y="1920"/>
              <a:ext cx="62" cy="4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3709" y="1948"/>
              <a:ext cx="291" cy="130"/>
            </a:xfrm>
            <a:custGeom>
              <a:avLst/>
              <a:gdLst/>
              <a:ahLst/>
              <a:cxnLst/>
              <a:rect l="l" t="t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3745" y="1981"/>
              <a:ext cx="196" cy="29"/>
            </a:xfrm>
            <a:custGeom>
              <a:avLst/>
              <a:gdLst/>
              <a:ahLst/>
              <a:cxnLst/>
              <a:rect l="l" t="t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721" y="1943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3912" y="1960"/>
              <a:ext cx="50" cy="5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3724" y="2187"/>
              <a:ext cx="103" cy="116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3768" y="1754"/>
              <a:ext cx="163" cy="88"/>
            </a:xfrm>
            <a:custGeom>
              <a:avLst/>
              <a:gdLst/>
              <a:ahLst/>
              <a:cxnLst/>
              <a:rect l="l" t="t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3719" y="2407"/>
              <a:ext cx="243" cy="35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3835" y="2116"/>
              <a:ext cx="14" cy="284"/>
            </a:xfrm>
            <a:custGeom>
              <a:avLst/>
              <a:gdLst/>
              <a:ahLst/>
              <a:cxnLst/>
              <a:rect l="l" t="t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4170" y="1941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4" name="Google Shape;554;p17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55" name="Google Shape;555;p17"/>
            <p:cNvSpPr/>
            <p:nvPr/>
          </p:nvSpPr>
          <p:spPr>
            <a:xfrm>
              <a:off x="3043" y="1455"/>
              <a:ext cx="518" cy="649"/>
            </a:xfrm>
            <a:custGeom>
              <a:avLst/>
              <a:gdLst/>
              <a:ahLst/>
              <a:cxnLst/>
              <a:rect l="l" t="t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3801" y="2488"/>
              <a:ext cx="86" cy="807"/>
            </a:xfrm>
            <a:custGeom>
              <a:avLst/>
              <a:gdLst/>
              <a:ahLst/>
              <a:cxnLst/>
              <a:rect l="l" t="t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3586" y="2513"/>
              <a:ext cx="553" cy="286"/>
            </a:xfrm>
            <a:custGeom>
              <a:avLst/>
              <a:gdLst/>
              <a:ahLst/>
              <a:cxnLst/>
              <a:rect l="l" t="t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3124" y="1939"/>
              <a:ext cx="1417" cy="763"/>
            </a:xfrm>
            <a:custGeom>
              <a:avLst/>
              <a:gdLst/>
              <a:ahLst/>
              <a:cxnLst/>
              <a:rect l="l" t="t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4453" y="1967"/>
              <a:ext cx="251" cy="175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2968" y="1967"/>
              <a:ext cx="248" cy="175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3549" y="1495"/>
              <a:ext cx="548" cy="557"/>
            </a:xfrm>
            <a:custGeom>
              <a:avLst/>
              <a:gdLst/>
              <a:ahLst/>
              <a:cxnLst/>
              <a:rect l="l" t="t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3572" y="1889"/>
              <a:ext cx="567" cy="208"/>
            </a:xfrm>
            <a:custGeom>
              <a:avLst/>
              <a:gdLst/>
              <a:ahLst/>
              <a:cxnLst/>
              <a:rect l="l" t="t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3464" y="1107"/>
              <a:ext cx="756" cy="591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3686" y="1665"/>
              <a:ext cx="113" cy="64"/>
            </a:xfrm>
            <a:custGeom>
              <a:avLst/>
              <a:gdLst/>
              <a:ahLst/>
              <a:cxnLst/>
              <a:rect l="l" t="t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3839" y="1665"/>
              <a:ext cx="118" cy="64"/>
            </a:xfrm>
            <a:custGeom>
              <a:avLst/>
              <a:gdLst/>
              <a:ahLst/>
              <a:cxnLst/>
              <a:rect l="l" t="t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3551" y="1717"/>
              <a:ext cx="534" cy="231"/>
            </a:xfrm>
            <a:custGeom>
              <a:avLst/>
              <a:gdLst/>
              <a:ahLst/>
              <a:cxnLst/>
              <a:rect l="l" t="t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3662" y="1771"/>
              <a:ext cx="357" cy="54"/>
            </a:xfrm>
            <a:custGeom>
              <a:avLst/>
              <a:gdLst/>
              <a:ahLst/>
              <a:cxnLst/>
              <a:rect l="l" t="t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3957" y="1710"/>
              <a:ext cx="104" cy="94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3627" y="1731"/>
              <a:ext cx="85" cy="101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3868" y="2154"/>
              <a:ext cx="191" cy="208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3674" y="1334"/>
              <a:ext cx="300" cy="187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3827" y="2019"/>
              <a:ext cx="29" cy="515"/>
            </a:xfrm>
            <a:custGeom>
              <a:avLst/>
              <a:gdLst/>
              <a:ahLst/>
              <a:cxnLst/>
              <a:rect l="l" t="t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638" y="2541"/>
              <a:ext cx="442" cy="61"/>
            </a:xfrm>
            <a:custGeom>
              <a:avLst/>
              <a:gdLst/>
              <a:ahLst/>
              <a:cxnLst/>
              <a:rect l="l" t="t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75" name="Google Shape;575;p17"/>
          <p:cNvSpPr/>
          <p:nvPr/>
        </p:nvSpPr>
        <p:spPr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6" name="Google Shape;576;p17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77" name="Google Shape;577;p17"/>
            <p:cNvSpPr/>
            <p:nvPr/>
          </p:nvSpPr>
          <p:spPr>
            <a:xfrm>
              <a:off x="3336" y="1462"/>
              <a:ext cx="748" cy="931"/>
            </a:xfrm>
            <a:custGeom>
              <a:avLst/>
              <a:gdLst/>
              <a:ahLst/>
              <a:cxnLst/>
              <a:rect l="l" t="t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3423" y="1552"/>
              <a:ext cx="307" cy="222"/>
            </a:xfrm>
            <a:custGeom>
              <a:avLst/>
              <a:gdLst/>
              <a:ahLst/>
              <a:cxnLst/>
              <a:rect l="l" t="t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3241" y="1661"/>
              <a:ext cx="754" cy="661"/>
            </a:xfrm>
            <a:custGeom>
              <a:avLst/>
              <a:gdLst/>
              <a:ahLst/>
              <a:cxnLst/>
              <a:rect l="l" t="t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2481" y="1188"/>
              <a:ext cx="1055" cy="1314"/>
            </a:xfrm>
            <a:custGeom>
              <a:avLst/>
              <a:gdLst/>
              <a:ahLst/>
              <a:cxnLst/>
              <a:rect l="l" t="t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2481" y="1420"/>
              <a:ext cx="1006" cy="1093"/>
            </a:xfrm>
            <a:custGeom>
              <a:avLst/>
              <a:gdLst/>
              <a:ahLst/>
              <a:cxnLst/>
              <a:rect l="l" t="t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3111" y="1502"/>
              <a:ext cx="362" cy="844"/>
            </a:xfrm>
            <a:custGeom>
              <a:avLst/>
              <a:gdLst/>
              <a:ahLst/>
              <a:cxnLst/>
              <a:rect l="l" t="t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3057" y="1590"/>
              <a:ext cx="227" cy="734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2615" y="1594"/>
              <a:ext cx="149" cy="778"/>
            </a:xfrm>
            <a:custGeom>
              <a:avLst/>
              <a:gdLst/>
              <a:ahLst/>
              <a:cxnLst/>
              <a:rect l="l" t="t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2705" y="1301"/>
              <a:ext cx="401" cy="256"/>
            </a:xfrm>
            <a:custGeom>
              <a:avLst/>
              <a:gdLst/>
              <a:ahLst/>
              <a:cxnLst/>
              <a:rect l="l" t="t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2674" y="1301"/>
              <a:ext cx="340" cy="286"/>
            </a:xfrm>
            <a:custGeom>
              <a:avLst/>
              <a:gdLst/>
              <a:ahLst/>
              <a:cxnLst/>
              <a:rect l="l" t="t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80" y="2055"/>
              <a:ext cx="1136" cy="1018"/>
            </a:xfrm>
            <a:custGeom>
              <a:avLst/>
              <a:gdLst/>
              <a:ahLst/>
              <a:cxnLst/>
              <a:rect l="l" t="t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4217" y="2235"/>
              <a:ext cx="992" cy="838"/>
            </a:xfrm>
            <a:custGeom>
              <a:avLst/>
              <a:gdLst/>
              <a:ahLst/>
              <a:cxnLst/>
              <a:rect l="l" t="t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4472" y="2388"/>
              <a:ext cx="101" cy="624"/>
            </a:xfrm>
            <a:custGeom>
              <a:avLst/>
              <a:gdLst/>
              <a:ahLst/>
              <a:cxnLst/>
              <a:rect l="l" t="t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4840" y="2556"/>
              <a:ext cx="132" cy="463"/>
            </a:xfrm>
            <a:custGeom>
              <a:avLst/>
              <a:gdLst/>
              <a:ahLst/>
              <a:cxnLst/>
              <a:rect l="l" t="t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517" y="2102"/>
              <a:ext cx="408" cy="274"/>
            </a:xfrm>
            <a:custGeom>
              <a:avLst/>
              <a:gdLst/>
              <a:ahLst/>
              <a:cxnLst/>
              <a:rect l="l" t="t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949" y="2414"/>
              <a:ext cx="234" cy="648"/>
            </a:xfrm>
            <a:custGeom>
              <a:avLst/>
              <a:gdLst/>
              <a:ahLst/>
              <a:cxnLst/>
              <a:rect l="l" t="t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179" y="2322"/>
              <a:ext cx="276" cy="744"/>
            </a:xfrm>
            <a:custGeom>
              <a:avLst/>
              <a:gdLst/>
              <a:ahLst/>
              <a:cxnLst/>
              <a:rect l="l" t="t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773" y="1710"/>
              <a:ext cx="233" cy="548"/>
            </a:xfrm>
            <a:custGeom>
              <a:avLst/>
              <a:gdLst/>
              <a:ahLst/>
              <a:cxnLst/>
              <a:rect l="l" t="t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690" y="1765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2481" y="1663"/>
              <a:ext cx="2130" cy="1410"/>
            </a:xfrm>
            <a:custGeom>
              <a:avLst/>
              <a:gdLst/>
              <a:ahLst/>
              <a:cxnLst/>
              <a:rect l="l" t="t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2481" y="2036"/>
              <a:ext cx="2118" cy="1037"/>
            </a:xfrm>
            <a:custGeom>
              <a:avLst/>
              <a:gdLst/>
              <a:ahLst/>
              <a:cxnLst/>
              <a:rect l="l" t="t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2639" y="1755"/>
              <a:ext cx="1186" cy="657"/>
            </a:xfrm>
            <a:custGeom>
              <a:avLst/>
              <a:gdLst/>
              <a:ahLst/>
              <a:cxnLst/>
              <a:rect l="l" t="t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3938" y="2223"/>
              <a:ext cx="567" cy="850"/>
            </a:xfrm>
            <a:custGeom>
              <a:avLst/>
              <a:gdLst/>
              <a:ahLst/>
              <a:cxnLst/>
              <a:rect l="l" t="t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073" y="1769"/>
              <a:ext cx="102" cy="374"/>
            </a:xfrm>
            <a:custGeom>
              <a:avLst/>
              <a:gdLst/>
              <a:ahLst/>
              <a:cxnLst/>
              <a:rect l="l" t="t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477" y="2414"/>
              <a:ext cx="291" cy="659"/>
            </a:xfrm>
            <a:custGeom>
              <a:avLst/>
              <a:gdLst/>
              <a:ahLst/>
              <a:cxnLst/>
              <a:rect l="l" t="t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3442" y="2393"/>
              <a:ext cx="364" cy="680"/>
            </a:xfrm>
            <a:custGeom>
              <a:avLst/>
              <a:gdLst/>
              <a:ahLst/>
              <a:cxnLst/>
              <a:rect l="l" t="t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2481" y="2452"/>
              <a:ext cx="276" cy="621"/>
            </a:xfrm>
            <a:custGeom>
              <a:avLst/>
              <a:gdLst/>
              <a:ahLst/>
              <a:cxnLst/>
              <a:rect l="l" t="t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2481" y="2433"/>
              <a:ext cx="314" cy="640"/>
            </a:xfrm>
            <a:custGeom>
              <a:avLst/>
              <a:gdLst/>
              <a:ahLst/>
              <a:cxnLst/>
              <a:rect l="l" t="t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3307" y="1817"/>
              <a:ext cx="57" cy="281"/>
            </a:xfrm>
            <a:custGeom>
              <a:avLst/>
              <a:gdLst/>
              <a:ahLst/>
              <a:cxnLst/>
              <a:rect l="l" t="t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3865" y="2511"/>
              <a:ext cx="949" cy="562"/>
            </a:xfrm>
            <a:custGeom>
              <a:avLst/>
              <a:gdLst/>
              <a:ahLst/>
              <a:cxnLst/>
              <a:rect l="l" t="t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4120" y="2639"/>
              <a:ext cx="465" cy="120"/>
            </a:xfrm>
            <a:custGeom>
              <a:avLst/>
              <a:gdLst/>
              <a:ahLst/>
              <a:cxnLst/>
              <a:rect l="l" t="t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3919" y="2629"/>
              <a:ext cx="888" cy="459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3905" y="2660"/>
              <a:ext cx="869" cy="423"/>
            </a:xfrm>
            <a:custGeom>
              <a:avLst/>
              <a:gdLst/>
              <a:ahLst/>
              <a:cxnLst/>
              <a:rect l="l" t="t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4240" y="2565"/>
              <a:ext cx="218" cy="21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4243" y="2577"/>
              <a:ext cx="233" cy="213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3310" y="2072"/>
              <a:ext cx="507" cy="167"/>
            </a:xfrm>
            <a:custGeom>
              <a:avLst/>
              <a:gdLst/>
              <a:ahLst/>
              <a:cxnLst/>
              <a:rect l="l" t="t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3" name="Google Shape;613;p1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14" name="Google Shape;614;p17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15" name="Google Shape;615;p17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6" name="Google Shape;616;p17"/>
              <p:cNvSpPr/>
              <p:nvPr/>
            </p:nvSpPr>
            <p:spPr>
              <a:xfrm>
                <a:off x="2365" y="89"/>
                <a:ext cx="1807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7" name="Google Shape;617;p17"/>
              <p:cNvSpPr/>
              <p:nvPr/>
            </p:nvSpPr>
            <p:spPr>
              <a:xfrm>
                <a:off x="3614" y="219"/>
                <a:ext cx="532" cy="12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>
                <a:off x="3536" y="349"/>
                <a:ext cx="329" cy="109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>
                <a:off x="3005" y="-100"/>
                <a:ext cx="68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2955" y="-100"/>
                <a:ext cx="579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560" y="61"/>
                <a:ext cx="831" cy="15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984" y="172"/>
                <a:ext cx="262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287" y="-367"/>
                <a:ext cx="721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391" y="-343"/>
                <a:ext cx="659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>
                <a:off x="3817" y="226"/>
                <a:ext cx="1209" cy="65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>
                <a:off x="4379" y="325"/>
                <a:ext cx="69" cy="3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>
                <a:off x="3817" y="536"/>
                <a:ext cx="42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4828" y="848"/>
                <a:ext cx="476" cy="15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4814" y="840"/>
                <a:ext cx="490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4490" y="916"/>
                <a:ext cx="471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4635" y="897"/>
                <a:ext cx="337" cy="13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3862" y="852"/>
                <a:ext cx="373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3751" y="826"/>
                <a:ext cx="388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3231" y="748"/>
                <a:ext cx="582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>
                <a:off x="3246" y="729"/>
                <a:ext cx="472" cy="13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>
                <a:off x="506" y="356"/>
                <a:ext cx="426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>
                <a:off x="2610" y="-43"/>
                <a:ext cx="132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>
                <a:off x="1559" y="344"/>
                <a:ext cx="798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3484" y="3507"/>
                <a:ext cx="4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>
                <a:off x="3456" y="937"/>
                <a:ext cx="940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>
                <a:off x="2294" y="-34"/>
                <a:ext cx="340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513" y="772"/>
                <a:ext cx="3831" cy="281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3520" y="1618"/>
                <a:ext cx="141" cy="682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3947" y="2057"/>
                <a:ext cx="893" cy="2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2" name="Google Shape;662;p17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63" name="Google Shape;663;p17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72" name="Google Shape;672;p17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73" name="Google Shape;673;p17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688" name="Google Shape;688;p17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6" name="Google Shape;696;p17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697" name="Google Shape;697;p17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5" name="Google Shape;705;p17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06" name="Google Shape;706;p17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14" name="Google Shape;714;p17"/>
          <p:cNvSpPr txBox="1"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7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7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8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9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9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725" name="Google Shape;725;p19"/>
          <p:cNvSpPr txBox="1">
            <a:spLocks noGrp="1"/>
          </p:cNvSpPr>
          <p:nvPr>
            <p:ph type="body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0"/>
          <p:cNvSpPr txBox="1"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20"/>
          <p:cNvSpPr txBox="1"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2" name="Google Shape;732;p20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2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0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8" name="Google Shape;738;p21"/>
          <p:cNvSpPr txBox="1">
            <a:spLocks noGrp="1"/>
          </p:cNvSpPr>
          <p:nvPr>
            <p:ph type="body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39" name="Google Shape;739;p21"/>
          <p:cNvSpPr txBox="1">
            <a:spLocks noGrp="1"/>
          </p:cNvSpPr>
          <p:nvPr>
            <p:ph type="body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0" name="Google Shape;740;p21"/>
          <p:cNvSpPr txBox="1">
            <a:spLocks noGrp="1"/>
          </p:cNvSpPr>
          <p:nvPr>
            <p:ph type="body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41" name="Google Shape;741;p2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 type="picTx">
  <p:cSld name="PICTURE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2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2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7" name="Google Shape;747;p22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8" name="Google Shape;748;p2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22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3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3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" name="Google Shape;22;p13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3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" name="Google Shape;29;p13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3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3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" name="Google Shape;46;p13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3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" name="Google Shape;55;p13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3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5" name="Google Shape;65;p13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"/>
          <p:cNvSpPr txBox="1">
            <a:spLocks noGrp="1"/>
          </p:cNvSpPr>
          <p:nvPr>
            <p:ph type="ctrTitle"/>
          </p:nvPr>
        </p:nvSpPr>
        <p:spPr>
          <a:xfrm>
            <a:off x="2132648" y="-710191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</a:pPr>
            <a:r>
              <a:rPr lang="en-US"/>
              <a:t>Autorretrato </a:t>
            </a:r>
            <a:endParaRPr/>
          </a:p>
        </p:txBody>
      </p:sp>
      <p:sp>
        <p:nvSpPr>
          <p:cNvPr id="769" name="Google Shape;769;p1"/>
          <p:cNvSpPr txBox="1">
            <a:spLocks noGrp="1"/>
          </p:cNvSpPr>
          <p:nvPr>
            <p:ph type="subTitle" idx="1"/>
          </p:nvPr>
        </p:nvSpPr>
        <p:spPr>
          <a:xfrm>
            <a:off x="3629009" y="155306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1°Básico</a:t>
            </a:r>
            <a:endParaRPr/>
          </a:p>
        </p:txBody>
      </p:sp>
      <p:pic>
        <p:nvPicPr>
          <p:cNvPr id="770" name="Google Shape;7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797" y="2789223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g3cefaed02b7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875" y="211975"/>
            <a:ext cx="88011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g3cefaed02b7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975" y="1934025"/>
            <a:ext cx="110109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g3cefaed02b7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325" y="418225"/>
            <a:ext cx="167640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g3cefaed02b7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900" y="737200"/>
            <a:ext cx="1676400" cy="16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3cefaed02b7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9138" y="737205"/>
            <a:ext cx="12858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g3cefaed02b7_0_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5350" y="3012580"/>
            <a:ext cx="19335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g3cefaed02b7_0_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9150" y="2943450"/>
            <a:ext cx="177165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3cefaed02b7_0_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17716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cefaed02b7_0_75"/>
          <p:cNvSpPr txBox="1">
            <a:spLocks noGrp="1"/>
          </p:cNvSpPr>
          <p:nvPr>
            <p:ph type="title"/>
          </p:nvPr>
        </p:nvSpPr>
        <p:spPr>
          <a:xfrm>
            <a:off x="1473825" y="-359690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accent1"/>
                </a:solidFill>
              </a:rPr>
              <a:t>Instrucciones</a:t>
            </a:r>
            <a:endParaRPr sz="5200">
              <a:solidFill>
                <a:schemeClr val="accent1"/>
              </a:solidFill>
            </a:endParaRPr>
          </a:p>
        </p:txBody>
      </p:sp>
      <p:sp>
        <p:nvSpPr>
          <p:cNvPr id="854" name="Google Shape;854;g3cefaed02b7_0_75"/>
          <p:cNvSpPr txBox="1">
            <a:spLocks noGrp="1"/>
          </p:cNvSpPr>
          <p:nvPr>
            <p:ph type="body" idx="1"/>
          </p:nvPr>
        </p:nvSpPr>
        <p:spPr>
          <a:xfrm>
            <a:off x="1528578" y="781050"/>
            <a:ext cx="9024300" cy="412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1.- Toma tu espejo y obsérvate muy bien.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2.- Luego dibujate en la hoja que te entregará la profesora. </a:t>
            </a:r>
            <a:endParaRPr sz="2400"/>
          </a:p>
        </p:txBody>
      </p:sp>
      <p:pic>
        <p:nvPicPr>
          <p:cNvPr id="855" name="Google Shape;855;g3cefaed02b7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763" y="2076338"/>
            <a:ext cx="3495675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3cefaed02b7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800" y="2076350"/>
            <a:ext cx="3822525" cy="44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/>
              <a:t>Objetivo: </a:t>
            </a:r>
            <a:endParaRPr/>
          </a:p>
        </p:txBody>
      </p:sp>
      <p:sp>
        <p:nvSpPr>
          <p:cNvPr id="777" name="Google Shape;777;p2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Expresar y crear trabajos de arte a partir de la observación</a:t>
            </a:r>
            <a:r>
              <a:rPr lang="en-US"/>
              <a:t>.</a:t>
            </a:r>
            <a:endParaRPr/>
          </a:p>
        </p:txBody>
      </p:sp>
      <p:pic>
        <p:nvPicPr>
          <p:cNvPr id="778" name="Google Shape;778;p2" descr="Caricatura De Un Niño Y Una Lupa Ilustraciones svg, vectoriales, clip art  vectorizado libre de derechos. Image 224670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534" y="2518252"/>
            <a:ext cx="2052048" cy="353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None/>
            </a:pPr>
            <a:r>
              <a:rPr lang="en-US" sz="4000">
                <a:solidFill>
                  <a:srgbClr val="7030A0"/>
                </a:solidFill>
              </a:rPr>
              <a:t>¿Qué es un autorretrato?</a:t>
            </a:r>
            <a:endParaRPr sz="4000">
              <a:solidFill>
                <a:srgbClr val="7030A0"/>
              </a:solidFill>
            </a:endParaRPr>
          </a:p>
        </p:txBody>
      </p:sp>
      <p:sp>
        <p:nvSpPr>
          <p:cNvPr id="785" name="Google Shape;785;p3"/>
          <p:cNvSpPr/>
          <p:nvPr/>
        </p:nvSpPr>
        <p:spPr>
          <a:xfrm>
            <a:off x="1524000" y="1565022"/>
            <a:ext cx="85866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Un autorretrato es un dibujo o pintura hecho por uno mismo.</a:t>
            </a:r>
            <a:endParaRPr sz="3600">
              <a:solidFill>
                <a:srgbClr val="00B05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86" name="Google Shape;786;p3" descr="Niños y arte. El autorretrato - Guillermo Martí Ceballos Pintor Fauvista y  Expresionis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865" y="3018040"/>
            <a:ext cx="3089606" cy="308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508" y="3018040"/>
            <a:ext cx="3204755" cy="320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/>
              <a:t>ACTIVIDAD</a:t>
            </a:r>
            <a:br>
              <a:rPr lang="en-US"/>
            </a:br>
            <a:r>
              <a:rPr lang="en-US"/>
              <a:t>En plenario responden las preguntas</a:t>
            </a:r>
            <a:endParaRPr/>
          </a:p>
        </p:txBody>
      </p:sp>
      <p:sp>
        <p:nvSpPr>
          <p:cNvPr id="794" name="Google Shape;794;p4"/>
          <p:cNvSpPr txBox="1">
            <a:spLocks noGrp="1"/>
          </p:cNvSpPr>
          <p:nvPr>
            <p:ph type="body" idx="1"/>
          </p:nvPr>
        </p:nvSpPr>
        <p:spPr>
          <a:xfrm>
            <a:off x="1528763" y="1485900"/>
            <a:ext cx="9953625" cy="412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48483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335"/>
              <a:buFont typeface="Noto Sans Symbols"/>
              <a:buChar char="⮚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ómo soy yo físicamente? (altura, color de pelo, color de ojos, entre otros)</a:t>
            </a:r>
            <a:endParaRPr sz="2200"/>
          </a:p>
          <a:p>
            <a:pPr marL="342900" marR="0" lvl="0" indent="-15875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135"/>
              <a:buFont typeface="Noto Sans Symbols"/>
              <a:buNone/>
            </a:pPr>
            <a:endParaRPr sz="2400"/>
          </a:p>
          <a:p>
            <a:pPr marL="457200" marR="0" lvl="0" indent="-48483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335"/>
              <a:buFont typeface="Noto Sans Symbols"/>
              <a:buChar char="⮚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¿Cómo son mis compañeros? ¿Somos todos iguales? ¿En qué nos parecemos y en qué nos diferenciamos?</a:t>
            </a:r>
            <a:endParaRPr sz="2200"/>
          </a:p>
          <a:p>
            <a:pPr marL="342900" marR="0" lvl="0" indent="-15875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135"/>
              <a:buFont typeface="Noto Sans Symbols"/>
              <a:buNone/>
            </a:pPr>
            <a:endParaRPr sz="2400"/>
          </a:p>
          <a:p>
            <a:pPr marL="457200" marR="0" lvl="0" indent="-48483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335"/>
              <a:buFont typeface="Noto Sans Symbols"/>
              <a:buChar char="⮚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ué me gusta hacer en mi tiempo libre?</a:t>
            </a:r>
            <a:endParaRPr sz="2200"/>
          </a:p>
          <a:p>
            <a:pPr marL="0" marR="0" lvl="0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135"/>
              <a:buNone/>
            </a:pPr>
            <a:endParaRPr sz="2200"/>
          </a:p>
          <a:p>
            <a:pPr marL="457200" marR="0" lvl="0" indent="-472131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31859C"/>
              </a:buClr>
              <a:buSzPts val="3135"/>
              <a:buFont typeface="Noto Sans Symbols"/>
              <a:buChar char="⮚"/>
            </a:pPr>
            <a:endParaRPr sz="2200"/>
          </a:p>
          <a:p>
            <a:pPr marL="342900" marR="0" lvl="0" indent="-158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3135"/>
              <a:buFont typeface="Arial"/>
              <a:buNone/>
            </a:pPr>
            <a:endParaRPr sz="2900" b="0" i="0" u="none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cefaed02b7_0_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Observemos algunos autorretratos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1" name="Google Shape;801;g3cefaed02b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00" y="1963600"/>
            <a:ext cx="9133799" cy="3327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cefaed02b7_0_9"/>
          <p:cNvSpPr txBox="1">
            <a:spLocks noGrp="1"/>
          </p:cNvSpPr>
          <p:nvPr>
            <p:ph type="title"/>
          </p:nvPr>
        </p:nvSpPr>
        <p:spPr>
          <a:xfrm>
            <a:off x="1529100" y="105485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EB7F23"/>
                </a:solidFill>
              </a:rPr>
              <a:t>Frida Khalo</a:t>
            </a:r>
            <a:endParaRPr sz="6200">
              <a:solidFill>
                <a:srgbClr val="EB7F23"/>
              </a:solidFill>
            </a:endParaRPr>
          </a:p>
        </p:txBody>
      </p:sp>
      <p:pic>
        <p:nvPicPr>
          <p:cNvPr id="808" name="Google Shape;808;g3cefaed02b7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25" y="1610785"/>
            <a:ext cx="99250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g3cefaed02b7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" y="1544360"/>
            <a:ext cx="10353675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3cefaed02b7_0_17"/>
          <p:cNvSpPr txBox="1">
            <a:spLocks noGrp="1"/>
          </p:cNvSpPr>
          <p:nvPr>
            <p:ph type="title"/>
          </p:nvPr>
        </p:nvSpPr>
        <p:spPr>
          <a:xfrm>
            <a:off x="1307238" y="92185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EB7F23"/>
                </a:solidFill>
              </a:rPr>
              <a:t>Pablo Picasso</a:t>
            </a:r>
            <a:endParaRPr sz="6200">
              <a:solidFill>
                <a:srgbClr val="EB7F2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g3cefaed02b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1424735"/>
            <a:ext cx="10239375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g3cefaed02b7_0_26"/>
          <p:cNvSpPr txBox="1">
            <a:spLocks noGrp="1"/>
          </p:cNvSpPr>
          <p:nvPr>
            <p:ph type="title"/>
          </p:nvPr>
        </p:nvSpPr>
        <p:spPr>
          <a:xfrm>
            <a:off x="1307238" y="92185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EB7F23"/>
                </a:solidFill>
              </a:rPr>
              <a:t>Vincent Van Gogh</a:t>
            </a:r>
            <a:endParaRPr sz="6200">
              <a:solidFill>
                <a:srgbClr val="EB7F2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cefaed02b7_0_35"/>
          <p:cNvSpPr txBox="1">
            <a:spLocks noGrp="1"/>
          </p:cNvSpPr>
          <p:nvPr>
            <p:ph type="title"/>
          </p:nvPr>
        </p:nvSpPr>
        <p:spPr>
          <a:xfrm>
            <a:off x="1307238" y="92185"/>
            <a:ext cx="9133800" cy="123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EB7F23"/>
                </a:solidFill>
              </a:rPr>
              <a:t>Salvador Dalí</a:t>
            </a:r>
            <a:endParaRPr sz="6200">
              <a:solidFill>
                <a:srgbClr val="EB7F23"/>
              </a:solidFill>
            </a:endParaRPr>
          </a:p>
        </p:txBody>
      </p:sp>
      <p:pic>
        <p:nvPicPr>
          <p:cNvPr id="829" name="Google Shape;829;g3cefaed02b7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384835"/>
            <a:ext cx="102108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uelta a la escuela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Panorámica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Noto Sans Symbols</vt:lpstr>
      <vt:lpstr>Vuelta a la escuela 16x9</vt:lpstr>
      <vt:lpstr>Autorretrato </vt:lpstr>
      <vt:lpstr>Objetivo: </vt:lpstr>
      <vt:lpstr>¿Qué es un autorretrato?</vt:lpstr>
      <vt:lpstr>ACTIVIDAD En plenario responden las preguntas</vt:lpstr>
      <vt:lpstr>Observemos algunos autorretratos  </vt:lpstr>
      <vt:lpstr>Frida Khalo</vt:lpstr>
      <vt:lpstr>Pablo Picasso</vt:lpstr>
      <vt:lpstr>Vincent Van Gogh</vt:lpstr>
      <vt:lpstr>Salvador Dalí</vt:lpstr>
      <vt:lpstr>Presentación de PowerPoint</vt:lpstr>
      <vt:lpstr>Presentación de PowerPoint</vt:lpstr>
      <vt:lpstr>Instrucciones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Ximena</dc:creator>
  <cp:lastModifiedBy>Office</cp:lastModifiedBy>
  <cp:revision>1</cp:revision>
  <dcterms:created xsi:type="dcterms:W3CDTF">2025-03-10T15:38:13Z</dcterms:created>
  <dcterms:modified xsi:type="dcterms:W3CDTF">2026-03-11T14:52:13Z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