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8" r:id="rId5"/>
    <p:sldMasterId id="2147483719" r:id="rId6"/>
    <p:sldMasterId id="214748372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</p:sldIdLst>
  <p:sldSz cy="5143500" cx="9144000"/>
  <p:notesSz cx="6858000" cy="9144000"/>
  <p:embeddedFontLst>
    <p:embeddedFont>
      <p:font typeface="Poppins"/>
      <p:regular r:id="rId46"/>
      <p:bold r:id="rId47"/>
      <p:italic r:id="rId48"/>
      <p:boldItalic r:id="rId49"/>
    </p:embeddedFont>
    <p:embeddedFont>
      <p:font typeface="Poppins Medium"/>
      <p:regular r:id="rId50"/>
      <p:bold r:id="rId51"/>
      <p:italic r:id="rId52"/>
      <p:boldItalic r:id="rId53"/>
    </p:embeddedFont>
    <p:embeddedFont>
      <p:font typeface="Poppins SemiBold"/>
      <p:regular r:id="rId54"/>
      <p:bold r:id="rId55"/>
      <p:italic r:id="rId56"/>
      <p:boldItalic r:id="rId57"/>
    </p:embeddedFont>
    <p:embeddedFont>
      <p:font typeface="Spicy Rice"/>
      <p:regular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B8A983-D0C7-4319-8FC8-FDF5CF206CB9}">
  <a:tblStyle styleId="{A5B8A983-D0C7-4319-8FC8-FDF5CF206C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font" Target="fonts/Poppins-regular.fntdata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Poppins-italic.fntdata"/><Relationship Id="rId47" Type="http://schemas.openxmlformats.org/officeDocument/2006/relationships/font" Target="fonts/Poppins-bold.fntdata"/><Relationship Id="rId49" Type="http://schemas.openxmlformats.org/officeDocument/2006/relationships/font" Target="fonts/Poppi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PoppinsMedium-bold.fntdata"/><Relationship Id="rId50" Type="http://schemas.openxmlformats.org/officeDocument/2006/relationships/font" Target="fonts/PoppinsMedium-regular.fntdata"/><Relationship Id="rId53" Type="http://schemas.openxmlformats.org/officeDocument/2006/relationships/font" Target="fonts/PoppinsMedium-boldItalic.fntdata"/><Relationship Id="rId52" Type="http://schemas.openxmlformats.org/officeDocument/2006/relationships/font" Target="fonts/PoppinsMedium-italic.fntdata"/><Relationship Id="rId11" Type="http://schemas.openxmlformats.org/officeDocument/2006/relationships/slide" Target="slides/slide3.xml"/><Relationship Id="rId55" Type="http://schemas.openxmlformats.org/officeDocument/2006/relationships/font" Target="fonts/PoppinsSemiBold-bold.fntdata"/><Relationship Id="rId10" Type="http://schemas.openxmlformats.org/officeDocument/2006/relationships/slide" Target="slides/slide2.xml"/><Relationship Id="rId54" Type="http://schemas.openxmlformats.org/officeDocument/2006/relationships/font" Target="fonts/PoppinsSemiBold-regular.fntdata"/><Relationship Id="rId13" Type="http://schemas.openxmlformats.org/officeDocument/2006/relationships/slide" Target="slides/slide5.xml"/><Relationship Id="rId57" Type="http://schemas.openxmlformats.org/officeDocument/2006/relationships/font" Target="fonts/PoppinsSemiBold-boldItalic.fntdata"/><Relationship Id="rId12" Type="http://schemas.openxmlformats.org/officeDocument/2006/relationships/slide" Target="slides/slide4.xml"/><Relationship Id="rId56" Type="http://schemas.openxmlformats.org/officeDocument/2006/relationships/font" Target="fonts/PoppinsSemiBold-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58" Type="http://schemas.openxmlformats.org/officeDocument/2006/relationships/font" Target="fonts/SpicyRice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idesgo.com/theme/70s-are-back-agency#position-9&amp;results-389" TargetMode="External"/><Relationship Id="rId3" Type="http://schemas.openxmlformats.org/officeDocument/2006/relationships/hyperlink" Target="https://docs.google.com/presentation/d/1Ua4z4SY70RUzi0MhUNi4-8H8A1Wp2nXd3PjPp4H71Y4/edit?usp=sharing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idesgo.com/theme/70s-are-back-agency#position-9&amp;results-389" TargetMode="External"/><Relationship Id="rId3" Type="http://schemas.openxmlformats.org/officeDocument/2006/relationships/hyperlink" Target="https://docs.google.com/presentation/d/1Ua4z4SY70RUzi0MhUNi4-8H8A1Wp2nXd3PjPp4H71Y4/edit?usp=shari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idesgo.com/theme/70s-are-back-agency#position-9&amp;results-389" TargetMode="External"/><Relationship Id="rId3" Type="http://schemas.openxmlformats.org/officeDocument/2006/relationships/hyperlink" Target="https://docs.google.com/presentation/d/1Ua4z4SY70RUzi0MhUNi4-8H8A1Wp2nXd3PjPp4H71Y4/edit?usp=shari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idesgo.com/theme/70s-are-back-agency#position-9&amp;results-389" TargetMode="External"/><Relationship Id="rId3" Type="http://schemas.openxmlformats.org/officeDocument/2006/relationships/hyperlink" Target="https://docs.google.com/presentation/d/1Ua4z4SY70RUzi0MhUNi4-8H8A1Wp2nXd3PjPp4H71Y4/edit?usp=sharing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idesgo.com/theme/70s-are-back-agency#position-9&amp;results-389" TargetMode="External"/><Relationship Id="rId3" Type="http://schemas.openxmlformats.org/officeDocument/2006/relationships/hyperlink" Target="https://docs.google.com/presentation/d/1Ua4z4SY70RUzi0MhUNi4-8H8A1Wp2nXd3PjPp4H71Y4/edit?usp=sharing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idesgo.com/theme/70s-are-back-agency#position-9&amp;results-389" TargetMode="External"/><Relationship Id="rId3" Type="http://schemas.openxmlformats.org/officeDocument/2006/relationships/hyperlink" Target="https://docs.google.com/presentation/d/1Ua4z4SY70RUzi0MhUNi4-8H8A1Wp2nXd3PjPp4H71Y4/edit?usp=sharing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idesgo.com/theme/70s-are-back-agency#position-9&amp;results-389" TargetMode="External"/><Relationship Id="rId3" Type="http://schemas.openxmlformats.org/officeDocument/2006/relationships/hyperlink" Target="https://docs.google.com/presentation/d/1Ua4z4SY70RUzi0MhUNi4-8H8A1Wp2nXd3PjPp4H71Y4/edit?usp=sharing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idesgo.com/theme/70s-are-back-agency#position-9&amp;results-389" TargetMode="External"/><Relationship Id="rId3" Type="http://schemas.openxmlformats.org/officeDocument/2006/relationships/hyperlink" Target="https://docs.google.com/presentation/d/1Ua4z4SY70RUzi0MhUNi4-8H8A1Wp2nXd3PjPp4H71Y4/edit?usp=sharing" TargetMode="Externa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idesgo.com/theme/70s-are-back-agency#position-9&amp;results-389" TargetMode="External"/><Relationship Id="rId3" Type="http://schemas.openxmlformats.org/officeDocument/2006/relationships/hyperlink" Target="https://docs.google.com/presentation/d/1Ua4z4SY70RUzi0MhUNi4-8H8A1Wp2nXd3PjPp4H71Y4/edit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35f86b7d507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35f86b7d507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2"/>
              </a:rPr>
              <a:t>https://slidesgo.com/theme/70s-are-back-agency#position-9&amp;results-389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https://docs.google.com/presentation/d/1Ua4z4SY70RUzi0MhUNi4-8H8A1Wp2nXd3PjPp4H71Y4/edit?usp=sharing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36da2c3ee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36da2c3ee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2"/>
              </a:rPr>
              <a:t>https://slidesgo.com/theme/70s-are-back-agency#position-9&amp;results-389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https://docs.google.com/presentation/d/1Ua4z4SY70RUzi0MhUNi4-8H8A1Wp2nXd3PjPp4H71Y4/edit?usp=sharing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36db5219d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36db5219d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2"/>
              </a:rPr>
              <a:t>https://slidesgo.com/theme/70s-are-back-agency#position-9&amp;results-389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https://docs.google.com/presentation/d/1Ua4z4SY70RUzi0MhUNi4-8H8A1Wp2nXd3PjPp4H71Y4/edit?usp=sharing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36d7b2ac56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36d7b2ac56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36d90a4569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g36d90a4569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34495e9b3e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g34495e9b3eb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35f86b7d507_0_2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35f86b7d507_0_2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34495e9b3eb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34495e9b3e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36d7b2ac56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36d7b2ac56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36d7b2ac56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36d7b2ac56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3617b37a4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3617b37a4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34495e9b3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34495e9b3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2"/>
              </a:rPr>
              <a:t>https://slidesgo.com/theme/70s-are-back-agency#position-9&amp;results-389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https://docs.google.com/presentation/d/1Ua4z4SY70RUzi0MhUNi4-8H8A1Wp2nXd3PjPp4H71Y4/edit?usp=sharing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36dd01e1c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36dd01e1c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2"/>
              </a:rPr>
              <a:t>https://slidesgo.com/theme/70s-are-back-agency#position-9&amp;results-389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https://docs.google.com/presentation/d/1Ua4z4SY70RUzi0MhUNi4-8H8A1Wp2nXd3PjPp4H71Y4/edit?usp=sharing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36dd01e1c9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36dd01e1c9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2"/>
              </a:rPr>
              <a:t>https://slidesgo.com/theme/70s-are-back-agency#position-9&amp;results-389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https://docs.google.com/presentation/d/1Ua4z4SY70RUzi0MhUNi4-8H8A1Wp2nXd3PjPp4H71Y4/edit?usp=sharing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36d7b2ac56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36d7b2ac56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36d7b2ac56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36d7b2ac56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36dd01e1c9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36dd01e1c9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36dd01e1c9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36dd01e1c9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36dd01e1c9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36dd01e1c9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36dd01e1c9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36dd01e1c9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36dd01e1c93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36dd01e1c93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36dd01e1c9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36dd01e1c9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35f86b7d507_0_1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35f86b7d507_0_1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36dd01e1c9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36dd01e1c9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2"/>
              </a:rPr>
              <a:t>https://slidesgo.com/theme/70s-are-back-agency#position-9&amp;results-389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https://docs.google.com/presentation/d/1Ua4z4SY70RUzi0MhUNi4-8H8A1Wp2nXd3PjPp4H71Y4/edit?usp=sharing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36dd01e1c93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36dd01e1c9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2"/>
              </a:rPr>
              <a:t>https://slidesgo.com/theme/70s-are-back-agency#position-9&amp;results-389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https://docs.google.com/presentation/d/1Ua4z4SY70RUzi0MhUNi4-8H8A1Wp2nXd3PjPp4H71Y4/edit?usp=sharing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36dd01e1c93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36dd01e1c93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36dd01e1c93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36dd01e1c93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36dd01e1c93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36dd01e1c93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36dd01e1c93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36dd01e1c93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36dd01e1c93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36dd01e1c93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36dd01e1c93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36dd01e1c93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34495e9b3e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34495e9b3e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34495e9b3e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g34495e9b3eb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34495e9b3e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34495e9b3e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34495e9b3e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34495e9b3e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34495e9b3e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34495e9b3e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36d7b2ac5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36d7b2ac5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2"/>
              </a:rPr>
              <a:t>https://slidesgo.com/theme/70s-are-back-agency#position-9&amp;results-389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https://docs.google.com/presentation/d/1Ua4z4SY70RUzi0MhUNi4-8H8A1Wp2nXd3PjPp4H71Y4/edit?usp=sharing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734575" y="1265156"/>
            <a:ext cx="5674800" cy="18237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856150" y="3471753"/>
            <a:ext cx="3431700" cy="7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 rot="1553192">
            <a:off x="-897362" y="-2557577"/>
            <a:ext cx="3633521" cy="4055188"/>
            <a:chOff x="2172050" y="872675"/>
            <a:chExt cx="2621650" cy="2815325"/>
          </a:xfrm>
        </p:grpSpPr>
        <p:sp>
          <p:nvSpPr>
            <p:cNvPr id="58" name="Google Shape;58;p14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14"/>
          <p:cNvGrpSpPr/>
          <p:nvPr/>
        </p:nvGrpSpPr>
        <p:grpSpPr>
          <a:xfrm rot="-7588463">
            <a:off x="6569335" y="3520015"/>
            <a:ext cx="2962273" cy="4116653"/>
            <a:chOff x="2172050" y="872675"/>
            <a:chExt cx="2621650" cy="2815325"/>
          </a:xfrm>
        </p:grpSpPr>
        <p:sp>
          <p:nvSpPr>
            <p:cNvPr id="64" name="Google Shape;64;p14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720000" y="2350196"/>
            <a:ext cx="5067600" cy="8418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5"/>
          <p:cNvSpPr txBox="1"/>
          <p:nvPr>
            <p:ph hasCustomPrompt="1" idx="2" type="title"/>
          </p:nvPr>
        </p:nvSpPr>
        <p:spPr>
          <a:xfrm>
            <a:off x="720000" y="1497350"/>
            <a:ext cx="5067600" cy="8418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720000" y="3390725"/>
            <a:ext cx="506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" name="Google Shape;74;p15"/>
          <p:cNvGrpSpPr/>
          <p:nvPr/>
        </p:nvGrpSpPr>
        <p:grpSpPr>
          <a:xfrm flipH="1" rot="-1553124">
            <a:off x="5709101" y="-3515825"/>
            <a:ext cx="6365377" cy="7104070"/>
            <a:chOff x="2172050" y="872675"/>
            <a:chExt cx="2621650" cy="2815325"/>
          </a:xfrm>
        </p:grpSpPr>
        <p:sp>
          <p:nvSpPr>
            <p:cNvPr id="75" name="Google Shape;75;p15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Google Shape;80;p15"/>
          <p:cNvGrpSpPr/>
          <p:nvPr/>
        </p:nvGrpSpPr>
        <p:grpSpPr>
          <a:xfrm flipH="1" rot="6732197">
            <a:off x="-143188" y="3560114"/>
            <a:ext cx="2998400" cy="4440876"/>
            <a:chOff x="2172050" y="872675"/>
            <a:chExt cx="2621650" cy="2815325"/>
          </a:xfrm>
        </p:grpSpPr>
        <p:sp>
          <p:nvSpPr>
            <p:cNvPr id="81" name="Google Shape;81;p15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16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6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91" name="Google Shape;91;p16"/>
          <p:cNvGrpSpPr/>
          <p:nvPr/>
        </p:nvGrpSpPr>
        <p:grpSpPr>
          <a:xfrm rot="-4499783">
            <a:off x="-865361" y="4197420"/>
            <a:ext cx="1487641" cy="1660161"/>
            <a:chOff x="2172050" y="872675"/>
            <a:chExt cx="2621650" cy="2815325"/>
          </a:xfrm>
        </p:grpSpPr>
        <p:sp>
          <p:nvSpPr>
            <p:cNvPr id="92" name="Google Shape;92;p16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16"/>
          <p:cNvGrpSpPr/>
          <p:nvPr/>
        </p:nvGrpSpPr>
        <p:grpSpPr>
          <a:xfrm rot="-8663354">
            <a:off x="7718251" y="3874724"/>
            <a:ext cx="1887415" cy="2622797"/>
            <a:chOff x="2172050" y="872675"/>
            <a:chExt cx="2621650" cy="2815325"/>
          </a:xfrm>
        </p:grpSpPr>
        <p:sp>
          <p:nvSpPr>
            <p:cNvPr id="98" name="Google Shape;98;p16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17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7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1568000" y="3916422"/>
            <a:ext cx="2742600" cy="5589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title"/>
          </p:nvPr>
        </p:nvSpPr>
        <p:spPr>
          <a:xfrm>
            <a:off x="4833397" y="3916422"/>
            <a:ext cx="2742600" cy="5589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subTitle"/>
          </p:nvPr>
        </p:nvSpPr>
        <p:spPr>
          <a:xfrm>
            <a:off x="4951897" y="3100886"/>
            <a:ext cx="2505600" cy="6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p17"/>
          <p:cNvSpPr txBox="1"/>
          <p:nvPr>
            <p:ph idx="3" type="subTitle"/>
          </p:nvPr>
        </p:nvSpPr>
        <p:spPr>
          <a:xfrm>
            <a:off x="1686500" y="3100886"/>
            <a:ext cx="2505600" cy="6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0" name="Google Shape;110;p17"/>
          <p:cNvGrpSpPr/>
          <p:nvPr/>
        </p:nvGrpSpPr>
        <p:grpSpPr>
          <a:xfrm flipH="1" rot="9915081">
            <a:off x="-1616678" y="2282622"/>
            <a:ext cx="3001859" cy="5298652"/>
            <a:chOff x="2172050" y="872675"/>
            <a:chExt cx="2621650" cy="2815325"/>
          </a:xfrm>
        </p:grpSpPr>
        <p:sp>
          <p:nvSpPr>
            <p:cNvPr id="111" name="Google Shape;111;p17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17"/>
          <p:cNvGrpSpPr/>
          <p:nvPr/>
        </p:nvGrpSpPr>
        <p:grpSpPr>
          <a:xfrm flipH="1" rot="-2136831">
            <a:off x="6975375" y="-1982580"/>
            <a:ext cx="2911046" cy="4014366"/>
            <a:chOff x="2172050" y="872675"/>
            <a:chExt cx="2621650" cy="2815325"/>
          </a:xfrm>
        </p:grpSpPr>
        <p:sp>
          <p:nvSpPr>
            <p:cNvPr id="117" name="Google Shape;117;p17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17"/>
          <p:cNvSpPr txBox="1"/>
          <p:nvPr>
            <p:ph idx="4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18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18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18"/>
          <p:cNvGrpSpPr/>
          <p:nvPr/>
        </p:nvGrpSpPr>
        <p:grpSpPr>
          <a:xfrm rot="5645116">
            <a:off x="8603039" y="-3150373"/>
            <a:ext cx="2995506" cy="6791980"/>
            <a:chOff x="2172050" y="872675"/>
            <a:chExt cx="2621650" cy="2815325"/>
          </a:xfrm>
        </p:grpSpPr>
        <p:sp>
          <p:nvSpPr>
            <p:cNvPr id="127" name="Google Shape;127;p18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" name="Google Shape;132;p18"/>
          <p:cNvGrpSpPr/>
          <p:nvPr/>
        </p:nvGrpSpPr>
        <p:grpSpPr>
          <a:xfrm rot="-2100758">
            <a:off x="-927839" y="2842394"/>
            <a:ext cx="1313665" cy="2978315"/>
            <a:chOff x="2172050" y="872675"/>
            <a:chExt cx="2621650" cy="2815325"/>
          </a:xfrm>
        </p:grpSpPr>
        <p:sp>
          <p:nvSpPr>
            <p:cNvPr id="133" name="Google Shape;133;p18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18"/>
          <p:cNvSpPr txBox="1"/>
          <p:nvPr>
            <p:ph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4798400" y="1263450"/>
            <a:ext cx="3632700" cy="26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713100" y="1535100"/>
            <a:ext cx="3511800" cy="20733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43" name="Google Shape;143;p19"/>
          <p:cNvGrpSpPr/>
          <p:nvPr/>
        </p:nvGrpSpPr>
        <p:grpSpPr>
          <a:xfrm rot="1553192">
            <a:off x="-897362" y="-2557577"/>
            <a:ext cx="3633521" cy="4055188"/>
            <a:chOff x="2172050" y="872675"/>
            <a:chExt cx="2621650" cy="2815325"/>
          </a:xfrm>
        </p:grpSpPr>
        <p:sp>
          <p:nvSpPr>
            <p:cNvPr id="144" name="Google Shape;144;p19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19"/>
          <p:cNvGrpSpPr/>
          <p:nvPr/>
        </p:nvGrpSpPr>
        <p:grpSpPr>
          <a:xfrm rot="-7588463">
            <a:off x="6569335" y="3520015"/>
            <a:ext cx="2962273" cy="4116653"/>
            <a:chOff x="2172050" y="872675"/>
            <a:chExt cx="2621650" cy="2815325"/>
          </a:xfrm>
        </p:grpSpPr>
        <p:sp>
          <p:nvSpPr>
            <p:cNvPr id="150" name="Google Shape;150;p19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 txBox="1"/>
          <p:nvPr>
            <p:ph type="title"/>
          </p:nvPr>
        </p:nvSpPr>
        <p:spPr>
          <a:xfrm>
            <a:off x="1757500" y="1307100"/>
            <a:ext cx="5629200" cy="25293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58" name="Google Shape;158;p20"/>
          <p:cNvGrpSpPr/>
          <p:nvPr/>
        </p:nvGrpSpPr>
        <p:grpSpPr>
          <a:xfrm rot="1553192">
            <a:off x="-897362" y="-2557577"/>
            <a:ext cx="3633521" cy="4055188"/>
            <a:chOff x="2172050" y="872675"/>
            <a:chExt cx="2621650" cy="2815325"/>
          </a:xfrm>
        </p:grpSpPr>
        <p:sp>
          <p:nvSpPr>
            <p:cNvPr id="159" name="Google Shape;159;p20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20"/>
          <p:cNvGrpSpPr/>
          <p:nvPr/>
        </p:nvGrpSpPr>
        <p:grpSpPr>
          <a:xfrm rot="-7588463">
            <a:off x="6569335" y="3520015"/>
            <a:ext cx="2962273" cy="4116653"/>
            <a:chOff x="2172050" y="872675"/>
            <a:chExt cx="2621650" cy="2815325"/>
          </a:xfrm>
        </p:grpSpPr>
        <p:sp>
          <p:nvSpPr>
            <p:cNvPr id="165" name="Google Shape;165;p20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" name="Google Shape;172;p21"/>
          <p:cNvGrpSpPr/>
          <p:nvPr/>
        </p:nvGrpSpPr>
        <p:grpSpPr>
          <a:xfrm flipH="1">
            <a:off x="7608080" y="-1576407"/>
            <a:ext cx="3083847" cy="3441453"/>
            <a:chOff x="2172050" y="872675"/>
            <a:chExt cx="2621650" cy="2815325"/>
          </a:xfrm>
        </p:grpSpPr>
        <p:sp>
          <p:nvSpPr>
            <p:cNvPr id="173" name="Google Shape;173;p21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21"/>
          <p:cNvGrpSpPr/>
          <p:nvPr/>
        </p:nvGrpSpPr>
        <p:grpSpPr>
          <a:xfrm flipH="1" rot="9733142">
            <a:off x="-1048457" y="2685951"/>
            <a:ext cx="2491340" cy="4956447"/>
            <a:chOff x="2172050" y="872675"/>
            <a:chExt cx="2621650" cy="2815325"/>
          </a:xfrm>
        </p:grpSpPr>
        <p:sp>
          <p:nvSpPr>
            <p:cNvPr id="179" name="Google Shape;179;p21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21"/>
          <p:cNvSpPr txBox="1"/>
          <p:nvPr>
            <p:ph type="title"/>
          </p:nvPr>
        </p:nvSpPr>
        <p:spPr>
          <a:xfrm>
            <a:off x="713100" y="1453450"/>
            <a:ext cx="3428400" cy="22365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5" name="Google Shape;185;p21"/>
          <p:cNvSpPr txBox="1"/>
          <p:nvPr>
            <p:ph idx="1" type="subTitle"/>
          </p:nvPr>
        </p:nvSpPr>
        <p:spPr>
          <a:xfrm>
            <a:off x="4957300" y="1380450"/>
            <a:ext cx="3604200" cy="23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" name="Google Shape;188;p22"/>
          <p:cNvGrpSpPr/>
          <p:nvPr/>
        </p:nvGrpSpPr>
        <p:grpSpPr>
          <a:xfrm flipH="1" rot="4156677">
            <a:off x="5968993" y="-3549773"/>
            <a:ext cx="7138070" cy="12758650"/>
            <a:chOff x="2172050" y="872675"/>
            <a:chExt cx="2621650" cy="2815325"/>
          </a:xfrm>
        </p:grpSpPr>
        <p:sp>
          <p:nvSpPr>
            <p:cNvPr id="189" name="Google Shape;189;p22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22"/>
          <p:cNvGrpSpPr/>
          <p:nvPr/>
        </p:nvGrpSpPr>
        <p:grpSpPr>
          <a:xfrm flipH="1" rot="-8358842">
            <a:off x="-2657171" y="-1609702"/>
            <a:ext cx="3501899" cy="4639588"/>
            <a:chOff x="2172050" y="872675"/>
            <a:chExt cx="2621650" cy="2815325"/>
          </a:xfrm>
        </p:grpSpPr>
        <p:sp>
          <p:nvSpPr>
            <p:cNvPr id="195" name="Google Shape;195;p22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" name="Google Shape;200;p22"/>
          <p:cNvSpPr txBox="1"/>
          <p:nvPr>
            <p:ph type="title"/>
          </p:nvPr>
        </p:nvSpPr>
        <p:spPr>
          <a:xfrm>
            <a:off x="4798400" y="1945800"/>
            <a:ext cx="3384600" cy="12519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"/>
          <p:cNvSpPr txBox="1"/>
          <p:nvPr>
            <p:ph hasCustomPrompt="1" type="title"/>
          </p:nvPr>
        </p:nvSpPr>
        <p:spPr>
          <a:xfrm>
            <a:off x="1284000" y="1002100"/>
            <a:ext cx="6576000" cy="21003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4" name="Google Shape;204;p23"/>
          <p:cNvSpPr txBox="1"/>
          <p:nvPr>
            <p:ph idx="1" type="subTitle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05" name="Google Shape;205;p23"/>
          <p:cNvGrpSpPr/>
          <p:nvPr/>
        </p:nvGrpSpPr>
        <p:grpSpPr>
          <a:xfrm rot="5645116">
            <a:off x="8603039" y="-3150373"/>
            <a:ext cx="2995506" cy="6791980"/>
            <a:chOff x="2172050" y="872675"/>
            <a:chExt cx="2621650" cy="2815325"/>
          </a:xfrm>
        </p:grpSpPr>
        <p:sp>
          <p:nvSpPr>
            <p:cNvPr id="206" name="Google Shape;206;p23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23"/>
          <p:cNvGrpSpPr/>
          <p:nvPr/>
        </p:nvGrpSpPr>
        <p:grpSpPr>
          <a:xfrm rot="-5334708">
            <a:off x="-2946442" y="1034748"/>
            <a:ext cx="2995513" cy="6791972"/>
            <a:chOff x="2172050" y="872675"/>
            <a:chExt cx="2621650" cy="2815325"/>
          </a:xfrm>
        </p:grpSpPr>
        <p:sp>
          <p:nvSpPr>
            <p:cNvPr id="212" name="Google Shape;212;p23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25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5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5"/>
          <p:cNvSpPr txBox="1"/>
          <p:nvPr>
            <p:ph type="title"/>
          </p:nvPr>
        </p:nvSpPr>
        <p:spPr>
          <a:xfrm>
            <a:off x="1972675" y="1454250"/>
            <a:ext cx="23055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2" name="Google Shape;222;p25"/>
          <p:cNvSpPr txBox="1"/>
          <p:nvPr>
            <p:ph idx="1" type="subTitle"/>
          </p:nvPr>
        </p:nvSpPr>
        <p:spPr>
          <a:xfrm>
            <a:off x="1881350" y="2094316"/>
            <a:ext cx="2552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25"/>
          <p:cNvSpPr txBox="1"/>
          <p:nvPr>
            <p:ph hasCustomPrompt="1" idx="2" type="title"/>
          </p:nvPr>
        </p:nvSpPr>
        <p:spPr>
          <a:xfrm>
            <a:off x="716550" y="1225650"/>
            <a:ext cx="1200000" cy="8760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4" name="Google Shape;224;p25"/>
          <p:cNvSpPr txBox="1"/>
          <p:nvPr>
            <p:ph idx="3" type="title"/>
          </p:nvPr>
        </p:nvSpPr>
        <p:spPr>
          <a:xfrm>
            <a:off x="1972675" y="3479225"/>
            <a:ext cx="23055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5" name="Google Shape;225;p25"/>
          <p:cNvSpPr txBox="1"/>
          <p:nvPr>
            <p:ph idx="4" type="subTitle"/>
          </p:nvPr>
        </p:nvSpPr>
        <p:spPr>
          <a:xfrm>
            <a:off x="1881350" y="4119291"/>
            <a:ext cx="2552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6" name="Google Shape;226;p25"/>
          <p:cNvSpPr txBox="1"/>
          <p:nvPr>
            <p:ph hasCustomPrompt="1" idx="5" type="title"/>
          </p:nvPr>
        </p:nvSpPr>
        <p:spPr>
          <a:xfrm>
            <a:off x="716550" y="3250625"/>
            <a:ext cx="1200000" cy="8760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7" name="Google Shape;227;p25"/>
          <p:cNvSpPr txBox="1"/>
          <p:nvPr>
            <p:ph idx="6" type="title"/>
          </p:nvPr>
        </p:nvSpPr>
        <p:spPr>
          <a:xfrm>
            <a:off x="5970125" y="1454250"/>
            <a:ext cx="23055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8" name="Google Shape;228;p25"/>
          <p:cNvSpPr txBox="1"/>
          <p:nvPr>
            <p:ph idx="7" type="subTitle"/>
          </p:nvPr>
        </p:nvSpPr>
        <p:spPr>
          <a:xfrm>
            <a:off x="5878800" y="2094316"/>
            <a:ext cx="2552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9" name="Google Shape;229;p25"/>
          <p:cNvSpPr txBox="1"/>
          <p:nvPr>
            <p:ph hasCustomPrompt="1" idx="8" type="title"/>
          </p:nvPr>
        </p:nvSpPr>
        <p:spPr>
          <a:xfrm>
            <a:off x="4714000" y="1225650"/>
            <a:ext cx="1200000" cy="8760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25"/>
          <p:cNvSpPr txBox="1"/>
          <p:nvPr>
            <p:ph idx="9" type="title"/>
          </p:nvPr>
        </p:nvSpPr>
        <p:spPr>
          <a:xfrm>
            <a:off x="5970125" y="3479225"/>
            <a:ext cx="23055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1" name="Google Shape;231;p25"/>
          <p:cNvSpPr txBox="1"/>
          <p:nvPr>
            <p:ph idx="13" type="subTitle"/>
          </p:nvPr>
        </p:nvSpPr>
        <p:spPr>
          <a:xfrm>
            <a:off x="5878800" y="4119291"/>
            <a:ext cx="2552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2" name="Google Shape;232;p25"/>
          <p:cNvSpPr txBox="1"/>
          <p:nvPr>
            <p:ph hasCustomPrompt="1" idx="14" type="title"/>
          </p:nvPr>
        </p:nvSpPr>
        <p:spPr>
          <a:xfrm>
            <a:off x="4714000" y="3250625"/>
            <a:ext cx="1200000" cy="8760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33" name="Google Shape;233;p25"/>
          <p:cNvGrpSpPr/>
          <p:nvPr/>
        </p:nvGrpSpPr>
        <p:grpSpPr>
          <a:xfrm rot="-2459675">
            <a:off x="-1459910" y="3765511"/>
            <a:ext cx="2311571" cy="2119573"/>
            <a:chOff x="2172050" y="872675"/>
            <a:chExt cx="2621650" cy="2815325"/>
          </a:xfrm>
        </p:grpSpPr>
        <p:sp>
          <p:nvSpPr>
            <p:cNvPr id="234" name="Google Shape;234;p25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25"/>
          <p:cNvGrpSpPr/>
          <p:nvPr/>
        </p:nvGrpSpPr>
        <p:grpSpPr>
          <a:xfrm flipH="1" rot="-3211863">
            <a:off x="7611187" y="-1565803"/>
            <a:ext cx="1820728" cy="2530262"/>
            <a:chOff x="2172050" y="872675"/>
            <a:chExt cx="2621650" cy="2815325"/>
          </a:xfrm>
        </p:grpSpPr>
        <p:sp>
          <p:nvSpPr>
            <p:cNvPr id="240" name="Google Shape;240;p25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25"/>
          <p:cNvSpPr txBox="1"/>
          <p:nvPr>
            <p:ph idx="15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6"/>
          <p:cNvSpPr txBox="1"/>
          <p:nvPr>
            <p:ph type="title"/>
          </p:nvPr>
        </p:nvSpPr>
        <p:spPr>
          <a:xfrm>
            <a:off x="2029200" y="1201225"/>
            <a:ext cx="5085600" cy="12729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9" name="Google Shape;249;p26"/>
          <p:cNvSpPr txBox="1"/>
          <p:nvPr>
            <p:ph idx="1" type="subTitle"/>
          </p:nvPr>
        </p:nvSpPr>
        <p:spPr>
          <a:xfrm>
            <a:off x="2217900" y="3034625"/>
            <a:ext cx="47082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0" name="Google Shape;250;p26"/>
          <p:cNvGrpSpPr/>
          <p:nvPr/>
        </p:nvGrpSpPr>
        <p:grpSpPr>
          <a:xfrm flipH="1" rot="-1553192">
            <a:off x="6236625" y="-2557577"/>
            <a:ext cx="3633521" cy="4055188"/>
            <a:chOff x="2172050" y="872675"/>
            <a:chExt cx="2621650" cy="2815325"/>
          </a:xfrm>
        </p:grpSpPr>
        <p:sp>
          <p:nvSpPr>
            <p:cNvPr id="251" name="Google Shape;251;p26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" name="Google Shape;256;p26"/>
          <p:cNvGrpSpPr/>
          <p:nvPr/>
        </p:nvGrpSpPr>
        <p:grpSpPr>
          <a:xfrm flipH="1" rot="7588463">
            <a:off x="-558825" y="3520015"/>
            <a:ext cx="2962273" cy="4116653"/>
            <a:chOff x="2172050" y="872675"/>
            <a:chExt cx="2621650" cy="2815325"/>
          </a:xfrm>
        </p:grpSpPr>
        <p:sp>
          <p:nvSpPr>
            <p:cNvPr id="257" name="Google Shape;257;p26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accen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7"/>
          <p:cNvSpPr txBox="1"/>
          <p:nvPr>
            <p:ph type="title"/>
          </p:nvPr>
        </p:nvSpPr>
        <p:spPr>
          <a:xfrm>
            <a:off x="3609788" y="3342238"/>
            <a:ext cx="4360200" cy="5319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5" name="Google Shape;265;p27"/>
          <p:cNvSpPr txBox="1"/>
          <p:nvPr>
            <p:ph idx="1" type="subTitle"/>
          </p:nvPr>
        </p:nvSpPr>
        <p:spPr>
          <a:xfrm>
            <a:off x="1174013" y="1511325"/>
            <a:ext cx="67959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66" name="Google Shape;266;p27"/>
          <p:cNvGrpSpPr/>
          <p:nvPr/>
        </p:nvGrpSpPr>
        <p:grpSpPr>
          <a:xfrm rot="-6358855">
            <a:off x="5067288" y="1800115"/>
            <a:ext cx="2962384" cy="7846586"/>
            <a:chOff x="2172050" y="872675"/>
            <a:chExt cx="2621650" cy="2815325"/>
          </a:xfrm>
        </p:grpSpPr>
        <p:sp>
          <p:nvSpPr>
            <p:cNvPr id="267" name="Google Shape;267;p27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" name="Google Shape;272;p27"/>
          <p:cNvGrpSpPr/>
          <p:nvPr/>
        </p:nvGrpSpPr>
        <p:grpSpPr>
          <a:xfrm rot="4628737">
            <a:off x="1300255" y="-4457200"/>
            <a:ext cx="2962517" cy="7846504"/>
            <a:chOff x="2172050" y="872675"/>
            <a:chExt cx="2621650" cy="2815325"/>
          </a:xfrm>
        </p:grpSpPr>
        <p:sp>
          <p:nvSpPr>
            <p:cNvPr id="273" name="Google Shape;273;p27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solidFill>
          <a:schemeClr val="accen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8"/>
          <p:cNvSpPr txBox="1"/>
          <p:nvPr>
            <p:ph type="title"/>
          </p:nvPr>
        </p:nvSpPr>
        <p:spPr>
          <a:xfrm>
            <a:off x="713100" y="1309550"/>
            <a:ext cx="4251000" cy="1668000"/>
          </a:xfrm>
          <a:prstGeom prst="rect">
            <a:avLst/>
          </a:prstGeom>
          <a:effectLst>
            <a:outerShdw rotWithShape="0" algn="bl" dir="8400000" dist="476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1" name="Google Shape;281;p28"/>
          <p:cNvSpPr txBox="1"/>
          <p:nvPr>
            <p:ph idx="1" type="subTitle"/>
          </p:nvPr>
        </p:nvSpPr>
        <p:spPr>
          <a:xfrm>
            <a:off x="720000" y="3080825"/>
            <a:ext cx="42948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2" name="Google Shape;282;p28"/>
          <p:cNvGrpSpPr/>
          <p:nvPr/>
        </p:nvGrpSpPr>
        <p:grpSpPr>
          <a:xfrm rot="1553192">
            <a:off x="-897362" y="-2557577"/>
            <a:ext cx="3633521" cy="4055188"/>
            <a:chOff x="2172050" y="872675"/>
            <a:chExt cx="2621650" cy="2815325"/>
          </a:xfrm>
        </p:grpSpPr>
        <p:sp>
          <p:nvSpPr>
            <p:cNvPr id="283" name="Google Shape;283;p28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" name="Google Shape;288;p28"/>
          <p:cNvGrpSpPr/>
          <p:nvPr/>
        </p:nvGrpSpPr>
        <p:grpSpPr>
          <a:xfrm rot="-7588463">
            <a:off x="6569335" y="3520015"/>
            <a:ext cx="2962273" cy="4116653"/>
            <a:chOff x="2172050" y="872675"/>
            <a:chExt cx="2621650" cy="2815325"/>
          </a:xfrm>
        </p:grpSpPr>
        <p:sp>
          <p:nvSpPr>
            <p:cNvPr id="289" name="Google Shape;289;p28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29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29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9"/>
          <p:cNvSpPr txBox="1"/>
          <p:nvPr>
            <p:ph idx="1" type="subTitle"/>
          </p:nvPr>
        </p:nvSpPr>
        <p:spPr>
          <a:xfrm>
            <a:off x="713100" y="2653600"/>
            <a:ext cx="32226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29"/>
          <p:cNvSpPr txBox="1"/>
          <p:nvPr>
            <p:ph type="title"/>
          </p:nvPr>
        </p:nvSpPr>
        <p:spPr>
          <a:xfrm>
            <a:off x="713100" y="1876725"/>
            <a:ext cx="4146600" cy="617400"/>
          </a:xfrm>
          <a:prstGeom prst="rect">
            <a:avLst/>
          </a:prstGeom>
          <a:effectLst>
            <a:outerShdw rotWithShape="0" algn="bl" dir="8640000" dist="476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99" name="Google Shape;299;p29"/>
          <p:cNvGrpSpPr/>
          <p:nvPr/>
        </p:nvGrpSpPr>
        <p:grpSpPr>
          <a:xfrm flipH="1" rot="8593391">
            <a:off x="-787779" y="3381114"/>
            <a:ext cx="3001741" cy="4248163"/>
            <a:chOff x="2172050" y="872675"/>
            <a:chExt cx="2621650" cy="2815325"/>
          </a:xfrm>
        </p:grpSpPr>
        <p:sp>
          <p:nvSpPr>
            <p:cNvPr id="300" name="Google Shape;300;p29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29"/>
          <p:cNvGrpSpPr/>
          <p:nvPr/>
        </p:nvGrpSpPr>
        <p:grpSpPr>
          <a:xfrm flipH="1" rot="-2136646">
            <a:off x="7565851" y="-1565876"/>
            <a:ext cx="1887415" cy="2622797"/>
            <a:chOff x="2172050" y="872675"/>
            <a:chExt cx="2621650" cy="2815325"/>
          </a:xfrm>
        </p:grpSpPr>
        <p:sp>
          <p:nvSpPr>
            <p:cNvPr id="306" name="Google Shape;306;p29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Google Shape;312;p30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30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"/>
          <p:cNvSpPr txBox="1"/>
          <p:nvPr>
            <p:ph idx="1" type="body"/>
          </p:nvPr>
        </p:nvSpPr>
        <p:spPr>
          <a:xfrm>
            <a:off x="726800" y="1171575"/>
            <a:ext cx="7704000" cy="3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315" name="Google Shape;315;p30"/>
          <p:cNvGrpSpPr/>
          <p:nvPr/>
        </p:nvGrpSpPr>
        <p:grpSpPr>
          <a:xfrm flipH="1" rot="-9551163">
            <a:off x="-487473" y="-405942"/>
            <a:ext cx="940692" cy="2132685"/>
            <a:chOff x="2172050" y="872675"/>
            <a:chExt cx="2621650" cy="2815325"/>
          </a:xfrm>
        </p:grpSpPr>
        <p:sp>
          <p:nvSpPr>
            <p:cNvPr id="316" name="Google Shape;316;p30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" name="Google Shape;321;p30"/>
          <p:cNvGrpSpPr/>
          <p:nvPr/>
        </p:nvGrpSpPr>
        <p:grpSpPr>
          <a:xfrm flipH="1" rot="2100758">
            <a:off x="8688051" y="3114944"/>
            <a:ext cx="1313665" cy="2978315"/>
            <a:chOff x="2172050" y="872675"/>
            <a:chExt cx="2621650" cy="2815325"/>
          </a:xfrm>
        </p:grpSpPr>
        <p:sp>
          <p:nvSpPr>
            <p:cNvPr id="322" name="Google Shape;322;p30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" name="Google Shape;327;p30"/>
          <p:cNvSpPr txBox="1"/>
          <p:nvPr>
            <p:ph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9" name="Google Shape;329;p31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Google Shape;330;p31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1"/>
          <p:cNvSpPr txBox="1"/>
          <p:nvPr>
            <p:ph type="title"/>
          </p:nvPr>
        </p:nvSpPr>
        <p:spPr>
          <a:xfrm>
            <a:off x="937775" y="2441313"/>
            <a:ext cx="21753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2" name="Google Shape;332;p31"/>
          <p:cNvSpPr txBox="1"/>
          <p:nvPr>
            <p:ph idx="1" type="subTitle"/>
          </p:nvPr>
        </p:nvSpPr>
        <p:spPr>
          <a:xfrm>
            <a:off x="776525" y="3085475"/>
            <a:ext cx="24978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31"/>
          <p:cNvSpPr txBox="1"/>
          <p:nvPr>
            <p:ph idx="2" type="title"/>
          </p:nvPr>
        </p:nvSpPr>
        <p:spPr>
          <a:xfrm>
            <a:off x="3484475" y="2441313"/>
            <a:ext cx="21753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4" name="Google Shape;334;p31"/>
          <p:cNvSpPr txBox="1"/>
          <p:nvPr>
            <p:ph idx="3" type="subTitle"/>
          </p:nvPr>
        </p:nvSpPr>
        <p:spPr>
          <a:xfrm>
            <a:off x="3354875" y="3085475"/>
            <a:ext cx="24345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31"/>
          <p:cNvSpPr txBox="1"/>
          <p:nvPr>
            <p:ph idx="4" type="title"/>
          </p:nvPr>
        </p:nvSpPr>
        <p:spPr>
          <a:xfrm>
            <a:off x="6031150" y="2441313"/>
            <a:ext cx="21753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6" name="Google Shape;336;p31"/>
          <p:cNvSpPr txBox="1"/>
          <p:nvPr>
            <p:ph idx="5" type="subTitle"/>
          </p:nvPr>
        </p:nvSpPr>
        <p:spPr>
          <a:xfrm>
            <a:off x="5901550" y="3085475"/>
            <a:ext cx="24345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7" name="Google Shape;337;p31"/>
          <p:cNvGrpSpPr/>
          <p:nvPr/>
        </p:nvGrpSpPr>
        <p:grpSpPr>
          <a:xfrm flipH="1" rot="794048">
            <a:off x="7150710" y="-1833604"/>
            <a:ext cx="3633630" cy="4055161"/>
            <a:chOff x="2172050" y="872675"/>
            <a:chExt cx="2621650" cy="2815325"/>
          </a:xfrm>
        </p:grpSpPr>
        <p:sp>
          <p:nvSpPr>
            <p:cNvPr id="338" name="Google Shape;338;p31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31"/>
          <p:cNvGrpSpPr/>
          <p:nvPr/>
        </p:nvGrpSpPr>
        <p:grpSpPr>
          <a:xfrm flipH="1" rot="8724756">
            <a:off x="-1689331" y="3373142"/>
            <a:ext cx="2962193" cy="4116747"/>
            <a:chOff x="2172050" y="872675"/>
            <a:chExt cx="2621650" cy="2815325"/>
          </a:xfrm>
        </p:grpSpPr>
        <p:sp>
          <p:nvSpPr>
            <p:cNvPr id="344" name="Google Shape;344;p31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31"/>
          <p:cNvSpPr txBox="1"/>
          <p:nvPr>
            <p:ph idx="6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bg>
      <p:bgPr>
        <a:solidFill>
          <a:schemeClr val="accen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1" name="Google Shape;351;p32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2" name="Google Shape;352;p32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2"/>
          <p:cNvSpPr txBox="1"/>
          <p:nvPr>
            <p:ph type="title"/>
          </p:nvPr>
        </p:nvSpPr>
        <p:spPr>
          <a:xfrm>
            <a:off x="730800" y="1446375"/>
            <a:ext cx="32016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4" name="Google Shape;354;p32"/>
          <p:cNvSpPr txBox="1"/>
          <p:nvPr>
            <p:ph idx="1" type="subTitle"/>
          </p:nvPr>
        </p:nvSpPr>
        <p:spPr>
          <a:xfrm>
            <a:off x="4124475" y="1282575"/>
            <a:ext cx="37623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32"/>
          <p:cNvSpPr txBox="1"/>
          <p:nvPr>
            <p:ph idx="2" type="title"/>
          </p:nvPr>
        </p:nvSpPr>
        <p:spPr>
          <a:xfrm>
            <a:off x="730805" y="2616525"/>
            <a:ext cx="320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6" name="Google Shape;356;p32"/>
          <p:cNvSpPr txBox="1"/>
          <p:nvPr>
            <p:ph idx="3" type="subTitle"/>
          </p:nvPr>
        </p:nvSpPr>
        <p:spPr>
          <a:xfrm>
            <a:off x="4124475" y="2434575"/>
            <a:ext cx="37623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32"/>
          <p:cNvSpPr txBox="1"/>
          <p:nvPr>
            <p:ph idx="4" type="title"/>
          </p:nvPr>
        </p:nvSpPr>
        <p:spPr>
          <a:xfrm>
            <a:off x="730807" y="3729500"/>
            <a:ext cx="320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8" name="Google Shape;358;p32"/>
          <p:cNvSpPr txBox="1"/>
          <p:nvPr>
            <p:ph idx="5" type="subTitle"/>
          </p:nvPr>
        </p:nvSpPr>
        <p:spPr>
          <a:xfrm>
            <a:off x="4124475" y="3582375"/>
            <a:ext cx="37623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59" name="Google Shape;359;p32"/>
          <p:cNvGrpSpPr/>
          <p:nvPr/>
        </p:nvGrpSpPr>
        <p:grpSpPr>
          <a:xfrm rot="1553314">
            <a:off x="-1328252" y="-1235910"/>
            <a:ext cx="2194604" cy="2449280"/>
            <a:chOff x="2172050" y="872675"/>
            <a:chExt cx="2621650" cy="2815325"/>
          </a:xfrm>
        </p:grpSpPr>
        <p:sp>
          <p:nvSpPr>
            <p:cNvPr id="360" name="Google Shape;360;p32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32"/>
          <p:cNvGrpSpPr/>
          <p:nvPr/>
        </p:nvGrpSpPr>
        <p:grpSpPr>
          <a:xfrm rot="-7588463">
            <a:off x="6569335" y="3520015"/>
            <a:ext cx="2962273" cy="4116653"/>
            <a:chOff x="2172050" y="872675"/>
            <a:chExt cx="2621650" cy="2815325"/>
          </a:xfrm>
        </p:grpSpPr>
        <p:sp>
          <p:nvSpPr>
            <p:cNvPr id="366" name="Google Shape;366;p32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32"/>
          <p:cNvSpPr txBox="1"/>
          <p:nvPr>
            <p:ph idx="6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3" name="Google Shape;373;p33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4" name="Google Shape;374;p33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3"/>
          <p:cNvSpPr txBox="1"/>
          <p:nvPr>
            <p:ph type="title"/>
          </p:nvPr>
        </p:nvSpPr>
        <p:spPr>
          <a:xfrm>
            <a:off x="720002" y="2494375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6" name="Google Shape;376;p33"/>
          <p:cNvSpPr txBox="1"/>
          <p:nvPr>
            <p:ph idx="1" type="subTitle"/>
          </p:nvPr>
        </p:nvSpPr>
        <p:spPr>
          <a:xfrm>
            <a:off x="720002" y="3149375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33"/>
          <p:cNvSpPr txBox="1"/>
          <p:nvPr>
            <p:ph idx="2" type="title"/>
          </p:nvPr>
        </p:nvSpPr>
        <p:spPr>
          <a:xfrm>
            <a:off x="4758802" y="2494375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8" name="Google Shape;378;p33"/>
          <p:cNvSpPr txBox="1"/>
          <p:nvPr>
            <p:ph idx="3" type="subTitle"/>
          </p:nvPr>
        </p:nvSpPr>
        <p:spPr>
          <a:xfrm>
            <a:off x="4758802" y="3149375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33"/>
          <p:cNvSpPr txBox="1"/>
          <p:nvPr>
            <p:ph idx="4" type="title"/>
          </p:nvPr>
        </p:nvSpPr>
        <p:spPr>
          <a:xfrm>
            <a:off x="2739402" y="2494375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0" name="Google Shape;380;p33"/>
          <p:cNvSpPr txBox="1"/>
          <p:nvPr>
            <p:ph idx="5" type="subTitle"/>
          </p:nvPr>
        </p:nvSpPr>
        <p:spPr>
          <a:xfrm>
            <a:off x="2739402" y="3149375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33"/>
          <p:cNvSpPr txBox="1"/>
          <p:nvPr>
            <p:ph idx="6" type="title"/>
          </p:nvPr>
        </p:nvSpPr>
        <p:spPr>
          <a:xfrm>
            <a:off x="6778202" y="2494375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2" name="Google Shape;382;p33"/>
          <p:cNvSpPr txBox="1"/>
          <p:nvPr>
            <p:ph idx="7" type="subTitle"/>
          </p:nvPr>
        </p:nvSpPr>
        <p:spPr>
          <a:xfrm>
            <a:off x="6778202" y="3149375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3" name="Google Shape;383;p33"/>
          <p:cNvGrpSpPr/>
          <p:nvPr/>
        </p:nvGrpSpPr>
        <p:grpSpPr>
          <a:xfrm flipH="1" rot="-1553192">
            <a:off x="6236625" y="-2557577"/>
            <a:ext cx="3633521" cy="4055188"/>
            <a:chOff x="2172050" y="872675"/>
            <a:chExt cx="2621650" cy="2815325"/>
          </a:xfrm>
        </p:grpSpPr>
        <p:sp>
          <p:nvSpPr>
            <p:cNvPr id="384" name="Google Shape;384;p33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33"/>
          <p:cNvGrpSpPr/>
          <p:nvPr/>
        </p:nvGrpSpPr>
        <p:grpSpPr>
          <a:xfrm flipH="1" rot="7588463">
            <a:off x="-558825" y="3520015"/>
            <a:ext cx="2962273" cy="4116653"/>
            <a:chOff x="2172050" y="872675"/>
            <a:chExt cx="2621650" cy="2815325"/>
          </a:xfrm>
        </p:grpSpPr>
        <p:sp>
          <p:nvSpPr>
            <p:cNvPr id="390" name="Google Shape;390;p33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5" name="Google Shape;395;p33"/>
          <p:cNvSpPr txBox="1"/>
          <p:nvPr>
            <p:ph idx="8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7" name="Google Shape;397;p34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8" name="Google Shape;398;p34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4"/>
          <p:cNvSpPr txBox="1"/>
          <p:nvPr>
            <p:ph type="title"/>
          </p:nvPr>
        </p:nvSpPr>
        <p:spPr>
          <a:xfrm>
            <a:off x="720002" y="2143513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0" name="Google Shape;400;p34"/>
          <p:cNvSpPr txBox="1"/>
          <p:nvPr>
            <p:ph idx="1" type="subTitle"/>
          </p:nvPr>
        </p:nvSpPr>
        <p:spPr>
          <a:xfrm>
            <a:off x="720002" y="2722313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34"/>
          <p:cNvSpPr txBox="1"/>
          <p:nvPr>
            <p:ph idx="2" type="title"/>
          </p:nvPr>
        </p:nvSpPr>
        <p:spPr>
          <a:xfrm>
            <a:off x="4911202" y="3134113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2" name="Google Shape;402;p34"/>
          <p:cNvSpPr txBox="1"/>
          <p:nvPr>
            <p:ph idx="3" type="subTitle"/>
          </p:nvPr>
        </p:nvSpPr>
        <p:spPr>
          <a:xfrm>
            <a:off x="4911202" y="3712913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34"/>
          <p:cNvSpPr txBox="1"/>
          <p:nvPr>
            <p:ph idx="4" type="title"/>
          </p:nvPr>
        </p:nvSpPr>
        <p:spPr>
          <a:xfrm>
            <a:off x="2587002" y="3134113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4" name="Google Shape;404;p34"/>
          <p:cNvSpPr txBox="1"/>
          <p:nvPr>
            <p:ph idx="5" type="subTitle"/>
          </p:nvPr>
        </p:nvSpPr>
        <p:spPr>
          <a:xfrm>
            <a:off x="2587002" y="3712913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34"/>
          <p:cNvSpPr txBox="1"/>
          <p:nvPr>
            <p:ph idx="6" type="title"/>
          </p:nvPr>
        </p:nvSpPr>
        <p:spPr>
          <a:xfrm>
            <a:off x="6778202" y="2143513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6" name="Google Shape;406;p34"/>
          <p:cNvSpPr txBox="1"/>
          <p:nvPr>
            <p:ph idx="7" type="subTitle"/>
          </p:nvPr>
        </p:nvSpPr>
        <p:spPr>
          <a:xfrm>
            <a:off x="6778202" y="2722313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07" name="Google Shape;407;p34"/>
          <p:cNvGrpSpPr/>
          <p:nvPr/>
        </p:nvGrpSpPr>
        <p:grpSpPr>
          <a:xfrm flipH="1" rot="-1553192">
            <a:off x="6236625" y="-2557577"/>
            <a:ext cx="3633521" cy="4055188"/>
            <a:chOff x="2172050" y="872675"/>
            <a:chExt cx="2621650" cy="2815325"/>
          </a:xfrm>
        </p:grpSpPr>
        <p:sp>
          <p:nvSpPr>
            <p:cNvPr id="408" name="Google Shape;408;p34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34"/>
          <p:cNvGrpSpPr/>
          <p:nvPr/>
        </p:nvGrpSpPr>
        <p:grpSpPr>
          <a:xfrm flipH="1" rot="7588463">
            <a:off x="-558825" y="3520015"/>
            <a:ext cx="2962273" cy="4116653"/>
            <a:chOff x="2172050" y="872675"/>
            <a:chExt cx="2621650" cy="2815325"/>
          </a:xfrm>
        </p:grpSpPr>
        <p:sp>
          <p:nvSpPr>
            <p:cNvPr id="414" name="Google Shape;414;p34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9" name="Google Shape;419;p34"/>
          <p:cNvSpPr txBox="1"/>
          <p:nvPr>
            <p:ph idx="8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_1">
    <p:bg>
      <p:bgPr>
        <a:solidFill>
          <a:schemeClr val="accent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1" name="Google Shape;421;p35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2" name="Google Shape;422;p35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5"/>
          <p:cNvSpPr txBox="1"/>
          <p:nvPr>
            <p:ph type="title"/>
          </p:nvPr>
        </p:nvSpPr>
        <p:spPr>
          <a:xfrm>
            <a:off x="730800" y="1469400"/>
            <a:ext cx="1688700" cy="393600"/>
          </a:xfrm>
          <a:prstGeom prst="rect">
            <a:avLst/>
          </a:prstGeom>
          <a:ln>
            <a:noFill/>
          </a:ln>
          <a:effectLst>
            <a:outerShdw rotWithShape="0" algn="bl" dir="7740000" dist="666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4" name="Google Shape;424;p35"/>
          <p:cNvSpPr txBox="1"/>
          <p:nvPr>
            <p:ph idx="1" type="subTitle"/>
          </p:nvPr>
        </p:nvSpPr>
        <p:spPr>
          <a:xfrm>
            <a:off x="2419500" y="1360600"/>
            <a:ext cx="21123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35"/>
          <p:cNvSpPr txBox="1"/>
          <p:nvPr>
            <p:ph idx="2" type="title"/>
          </p:nvPr>
        </p:nvSpPr>
        <p:spPr>
          <a:xfrm>
            <a:off x="730803" y="2737614"/>
            <a:ext cx="1688700" cy="3936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6" name="Google Shape;426;p35"/>
          <p:cNvSpPr txBox="1"/>
          <p:nvPr>
            <p:ph idx="3" type="subTitle"/>
          </p:nvPr>
        </p:nvSpPr>
        <p:spPr>
          <a:xfrm>
            <a:off x="2419500" y="2577450"/>
            <a:ext cx="21123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35"/>
          <p:cNvSpPr txBox="1"/>
          <p:nvPr>
            <p:ph idx="4" type="title"/>
          </p:nvPr>
        </p:nvSpPr>
        <p:spPr>
          <a:xfrm>
            <a:off x="730804" y="3966971"/>
            <a:ext cx="1688700" cy="3936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8" name="Google Shape;428;p35"/>
          <p:cNvSpPr txBox="1"/>
          <p:nvPr>
            <p:ph idx="5" type="subTitle"/>
          </p:nvPr>
        </p:nvSpPr>
        <p:spPr>
          <a:xfrm>
            <a:off x="2419500" y="3810975"/>
            <a:ext cx="21123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35"/>
          <p:cNvSpPr txBox="1"/>
          <p:nvPr>
            <p:ph idx="6" type="title"/>
          </p:nvPr>
        </p:nvSpPr>
        <p:spPr>
          <a:xfrm>
            <a:off x="4606850" y="1469400"/>
            <a:ext cx="1688700" cy="393600"/>
          </a:xfrm>
          <a:prstGeom prst="rect">
            <a:avLst/>
          </a:prstGeom>
          <a:ln>
            <a:noFill/>
          </a:ln>
          <a:effectLst>
            <a:outerShdw rotWithShape="0" algn="bl" dir="7740000" dist="666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0" name="Google Shape;430;p35"/>
          <p:cNvSpPr txBox="1"/>
          <p:nvPr>
            <p:ph idx="7" type="subTitle"/>
          </p:nvPr>
        </p:nvSpPr>
        <p:spPr>
          <a:xfrm>
            <a:off x="6295550" y="1360600"/>
            <a:ext cx="21123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35"/>
          <p:cNvSpPr txBox="1"/>
          <p:nvPr>
            <p:ph idx="8" type="title"/>
          </p:nvPr>
        </p:nvSpPr>
        <p:spPr>
          <a:xfrm>
            <a:off x="4606853" y="2737614"/>
            <a:ext cx="1688700" cy="393600"/>
          </a:xfrm>
          <a:prstGeom prst="rect">
            <a:avLst/>
          </a:prstGeom>
          <a:effectLst>
            <a:outerShdw rotWithShape="0" algn="bl" dir="7740000" dist="666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2" name="Google Shape;432;p35"/>
          <p:cNvSpPr txBox="1"/>
          <p:nvPr>
            <p:ph idx="9" type="subTitle"/>
          </p:nvPr>
        </p:nvSpPr>
        <p:spPr>
          <a:xfrm>
            <a:off x="6295550" y="2577450"/>
            <a:ext cx="21123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35"/>
          <p:cNvSpPr txBox="1"/>
          <p:nvPr>
            <p:ph idx="13" type="title"/>
          </p:nvPr>
        </p:nvSpPr>
        <p:spPr>
          <a:xfrm>
            <a:off x="4606854" y="3966971"/>
            <a:ext cx="1688700" cy="393600"/>
          </a:xfrm>
          <a:prstGeom prst="rect">
            <a:avLst/>
          </a:prstGeom>
          <a:effectLst>
            <a:outerShdw rotWithShape="0" algn="bl" dir="7740000" dist="666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4" name="Google Shape;434;p35"/>
          <p:cNvSpPr txBox="1"/>
          <p:nvPr>
            <p:ph idx="14" type="subTitle"/>
          </p:nvPr>
        </p:nvSpPr>
        <p:spPr>
          <a:xfrm>
            <a:off x="6295550" y="3810975"/>
            <a:ext cx="21123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5" name="Google Shape;435;p35"/>
          <p:cNvGrpSpPr/>
          <p:nvPr/>
        </p:nvGrpSpPr>
        <p:grpSpPr>
          <a:xfrm rot="8165313">
            <a:off x="7538770" y="-1683729"/>
            <a:ext cx="2995703" cy="3831767"/>
            <a:chOff x="2172050" y="872675"/>
            <a:chExt cx="2621650" cy="2815325"/>
          </a:xfrm>
        </p:grpSpPr>
        <p:sp>
          <p:nvSpPr>
            <p:cNvPr id="436" name="Google Shape;436;p35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35"/>
          <p:cNvGrpSpPr/>
          <p:nvPr/>
        </p:nvGrpSpPr>
        <p:grpSpPr>
          <a:xfrm rot="-2441070">
            <a:off x="-2326978" y="2688268"/>
            <a:ext cx="2995685" cy="3831667"/>
            <a:chOff x="2172050" y="872675"/>
            <a:chExt cx="2621650" cy="2815325"/>
          </a:xfrm>
        </p:grpSpPr>
        <p:sp>
          <p:nvSpPr>
            <p:cNvPr id="442" name="Google Shape;442;p35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7" name="Google Shape;447;p35"/>
          <p:cNvSpPr txBox="1"/>
          <p:nvPr>
            <p:ph idx="15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6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6"/>
          <p:cNvSpPr txBox="1"/>
          <p:nvPr>
            <p:ph hasCustomPrompt="1" type="title"/>
          </p:nvPr>
        </p:nvSpPr>
        <p:spPr>
          <a:xfrm>
            <a:off x="735323" y="950088"/>
            <a:ext cx="38367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1" name="Google Shape;451;p36"/>
          <p:cNvSpPr txBox="1"/>
          <p:nvPr>
            <p:ph idx="1" type="subTitle"/>
          </p:nvPr>
        </p:nvSpPr>
        <p:spPr>
          <a:xfrm>
            <a:off x="735323" y="1682113"/>
            <a:ext cx="3836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2" name="Google Shape;452;p36"/>
          <p:cNvSpPr txBox="1"/>
          <p:nvPr>
            <p:ph hasCustomPrompt="1" idx="2" type="title"/>
          </p:nvPr>
        </p:nvSpPr>
        <p:spPr>
          <a:xfrm>
            <a:off x="4594200" y="950088"/>
            <a:ext cx="38367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3" name="Google Shape;453;p36"/>
          <p:cNvSpPr txBox="1"/>
          <p:nvPr>
            <p:ph idx="3" type="subTitle"/>
          </p:nvPr>
        </p:nvSpPr>
        <p:spPr>
          <a:xfrm>
            <a:off x="4594200" y="1682104"/>
            <a:ext cx="3836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4" name="Google Shape;454;p36"/>
          <p:cNvSpPr txBox="1"/>
          <p:nvPr>
            <p:ph hasCustomPrompt="1" idx="4" type="title"/>
          </p:nvPr>
        </p:nvSpPr>
        <p:spPr>
          <a:xfrm>
            <a:off x="735323" y="2862588"/>
            <a:ext cx="38367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5" name="Google Shape;455;p36"/>
          <p:cNvSpPr txBox="1"/>
          <p:nvPr>
            <p:ph idx="5" type="subTitle"/>
          </p:nvPr>
        </p:nvSpPr>
        <p:spPr>
          <a:xfrm>
            <a:off x="735323" y="3673663"/>
            <a:ext cx="3836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6" name="Google Shape;456;p36"/>
          <p:cNvSpPr txBox="1"/>
          <p:nvPr>
            <p:ph hasCustomPrompt="1" idx="6" type="title"/>
          </p:nvPr>
        </p:nvSpPr>
        <p:spPr>
          <a:xfrm>
            <a:off x="4594200" y="2862588"/>
            <a:ext cx="38367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7" name="Google Shape;457;p36"/>
          <p:cNvSpPr txBox="1"/>
          <p:nvPr>
            <p:ph idx="7" type="subTitle"/>
          </p:nvPr>
        </p:nvSpPr>
        <p:spPr>
          <a:xfrm>
            <a:off x="4594200" y="3673654"/>
            <a:ext cx="3836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58" name="Google Shape;458;p36"/>
          <p:cNvGrpSpPr/>
          <p:nvPr/>
        </p:nvGrpSpPr>
        <p:grpSpPr>
          <a:xfrm rot="-10734570">
            <a:off x="7680054" y="3729425"/>
            <a:ext cx="1983637" cy="3960318"/>
            <a:chOff x="2172050" y="872675"/>
            <a:chExt cx="2621650" cy="2815325"/>
          </a:xfrm>
        </p:grpSpPr>
        <p:sp>
          <p:nvSpPr>
            <p:cNvPr id="459" name="Google Shape;459;p36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36"/>
          <p:cNvGrpSpPr/>
          <p:nvPr/>
        </p:nvGrpSpPr>
        <p:grpSpPr>
          <a:xfrm rot="-1350327">
            <a:off x="-1078083" y="-2053147"/>
            <a:ext cx="1656120" cy="3754644"/>
            <a:chOff x="2172050" y="872675"/>
            <a:chExt cx="2621650" cy="2815325"/>
          </a:xfrm>
        </p:grpSpPr>
        <p:sp>
          <p:nvSpPr>
            <p:cNvPr id="465" name="Google Shape;465;p36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chemeClr val="accent1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" name="Google Shape;471;p37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2" name="Google Shape;472;p37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3" name="Google Shape;473;p37"/>
          <p:cNvGrpSpPr/>
          <p:nvPr/>
        </p:nvGrpSpPr>
        <p:grpSpPr>
          <a:xfrm rot="-8034450">
            <a:off x="7339257" y="3659231"/>
            <a:ext cx="1419517" cy="3219019"/>
            <a:chOff x="2172050" y="872675"/>
            <a:chExt cx="2621650" cy="2815325"/>
          </a:xfrm>
        </p:grpSpPr>
        <p:sp>
          <p:nvSpPr>
            <p:cNvPr id="474" name="Google Shape;474;p37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37"/>
          <p:cNvGrpSpPr/>
          <p:nvPr/>
        </p:nvGrpSpPr>
        <p:grpSpPr>
          <a:xfrm rot="1865235">
            <a:off x="-66554" y="-2258619"/>
            <a:ext cx="1481061" cy="3926981"/>
            <a:chOff x="2172050" y="872675"/>
            <a:chExt cx="2621650" cy="2815325"/>
          </a:xfrm>
        </p:grpSpPr>
        <p:sp>
          <p:nvSpPr>
            <p:cNvPr id="480" name="Google Shape;480;p37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5" name="Google Shape;485;p37"/>
          <p:cNvSpPr txBox="1"/>
          <p:nvPr>
            <p:ph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7" name="Google Shape;487;p38"/>
          <p:cNvCxnSpPr/>
          <p:nvPr/>
        </p:nvCxnSpPr>
        <p:spPr>
          <a:xfrm>
            <a:off x="324544" y="1356975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8" name="Google Shape;488;p38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9" name="Google Shape;489;p38"/>
          <p:cNvGrpSpPr/>
          <p:nvPr/>
        </p:nvGrpSpPr>
        <p:grpSpPr>
          <a:xfrm rot="5645116">
            <a:off x="8603039" y="-3150373"/>
            <a:ext cx="2995506" cy="6791980"/>
            <a:chOff x="2172050" y="872675"/>
            <a:chExt cx="2621650" cy="2815325"/>
          </a:xfrm>
        </p:grpSpPr>
        <p:sp>
          <p:nvSpPr>
            <p:cNvPr id="490" name="Google Shape;490;p38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38"/>
          <p:cNvGrpSpPr/>
          <p:nvPr/>
        </p:nvGrpSpPr>
        <p:grpSpPr>
          <a:xfrm rot="-2100758">
            <a:off x="-927839" y="2842394"/>
            <a:ext cx="1313665" cy="2978315"/>
            <a:chOff x="2172050" y="872675"/>
            <a:chExt cx="2621650" cy="2815325"/>
          </a:xfrm>
        </p:grpSpPr>
        <p:sp>
          <p:nvSpPr>
            <p:cNvPr id="496" name="Google Shape;496;p38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1" name="Google Shape;501;p38"/>
          <p:cNvSpPr txBox="1"/>
          <p:nvPr>
            <p:ph type="title"/>
          </p:nvPr>
        </p:nvSpPr>
        <p:spPr>
          <a:xfrm>
            <a:off x="720000" y="347650"/>
            <a:ext cx="4765200" cy="10587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_1">
    <p:bg>
      <p:bgPr>
        <a:solidFill>
          <a:schemeClr val="accent1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3" name="Google Shape;503;p39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4" name="Google Shape;504;p39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9"/>
          <p:cNvSpPr txBox="1"/>
          <p:nvPr>
            <p:ph type="title"/>
          </p:nvPr>
        </p:nvSpPr>
        <p:spPr>
          <a:xfrm>
            <a:off x="860178" y="1522575"/>
            <a:ext cx="32016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6" name="Google Shape;506;p39"/>
          <p:cNvSpPr txBox="1"/>
          <p:nvPr>
            <p:ph idx="1" type="subTitle"/>
          </p:nvPr>
        </p:nvSpPr>
        <p:spPr>
          <a:xfrm>
            <a:off x="5082222" y="1358775"/>
            <a:ext cx="32016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p39"/>
          <p:cNvSpPr txBox="1"/>
          <p:nvPr>
            <p:ph idx="2" type="title"/>
          </p:nvPr>
        </p:nvSpPr>
        <p:spPr>
          <a:xfrm>
            <a:off x="860178" y="2763046"/>
            <a:ext cx="320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8" name="Google Shape;508;p39"/>
          <p:cNvSpPr txBox="1"/>
          <p:nvPr>
            <p:ph idx="3" type="subTitle"/>
          </p:nvPr>
        </p:nvSpPr>
        <p:spPr>
          <a:xfrm>
            <a:off x="5082222" y="2584875"/>
            <a:ext cx="32016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39"/>
          <p:cNvSpPr txBox="1"/>
          <p:nvPr>
            <p:ph idx="4" type="title"/>
          </p:nvPr>
        </p:nvSpPr>
        <p:spPr>
          <a:xfrm>
            <a:off x="860178" y="3958100"/>
            <a:ext cx="320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0" name="Google Shape;510;p39"/>
          <p:cNvSpPr txBox="1"/>
          <p:nvPr>
            <p:ph idx="5" type="subTitle"/>
          </p:nvPr>
        </p:nvSpPr>
        <p:spPr>
          <a:xfrm>
            <a:off x="5082222" y="3810975"/>
            <a:ext cx="3201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1" name="Google Shape;511;p39"/>
          <p:cNvGrpSpPr/>
          <p:nvPr/>
        </p:nvGrpSpPr>
        <p:grpSpPr>
          <a:xfrm rot="1553314">
            <a:off x="-1075377" y="-1639435"/>
            <a:ext cx="2194604" cy="2449280"/>
            <a:chOff x="2172050" y="872675"/>
            <a:chExt cx="2621650" cy="2815325"/>
          </a:xfrm>
        </p:grpSpPr>
        <p:sp>
          <p:nvSpPr>
            <p:cNvPr id="512" name="Google Shape;512;p39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39"/>
          <p:cNvGrpSpPr/>
          <p:nvPr/>
        </p:nvGrpSpPr>
        <p:grpSpPr>
          <a:xfrm rot="-10763257">
            <a:off x="8239529" y="4268617"/>
            <a:ext cx="1447233" cy="2075739"/>
            <a:chOff x="2172050" y="872675"/>
            <a:chExt cx="2621650" cy="2815325"/>
          </a:xfrm>
        </p:grpSpPr>
        <p:sp>
          <p:nvSpPr>
            <p:cNvPr id="518" name="Google Shape;518;p39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3" name="Google Shape;523;p39"/>
          <p:cNvSpPr txBox="1"/>
          <p:nvPr>
            <p:ph idx="6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solidFill>
          <a:schemeClr val="accent1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0"/>
          <p:cNvSpPr txBox="1"/>
          <p:nvPr>
            <p:ph type="title"/>
          </p:nvPr>
        </p:nvSpPr>
        <p:spPr>
          <a:xfrm>
            <a:off x="1474800" y="925779"/>
            <a:ext cx="6194400" cy="12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27" name="Google Shape;527;p40"/>
          <p:cNvSpPr txBox="1"/>
          <p:nvPr>
            <p:ph idx="1" type="subTitle"/>
          </p:nvPr>
        </p:nvSpPr>
        <p:spPr>
          <a:xfrm>
            <a:off x="1048013" y="2313450"/>
            <a:ext cx="3000000" cy="14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40"/>
          <p:cNvSpPr txBox="1"/>
          <p:nvPr/>
        </p:nvSpPr>
        <p:spPr>
          <a:xfrm>
            <a:off x="4619588" y="2275350"/>
            <a:ext cx="34764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s-419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s-419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s-419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s-419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s-419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29" name="Google Shape;529;p40"/>
          <p:cNvGrpSpPr/>
          <p:nvPr/>
        </p:nvGrpSpPr>
        <p:grpSpPr>
          <a:xfrm flipH="1" rot="8593391">
            <a:off x="-787779" y="3381114"/>
            <a:ext cx="3001741" cy="4248163"/>
            <a:chOff x="2172050" y="872675"/>
            <a:chExt cx="2621650" cy="2815325"/>
          </a:xfrm>
        </p:grpSpPr>
        <p:sp>
          <p:nvSpPr>
            <p:cNvPr id="530" name="Google Shape;530;p40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40"/>
          <p:cNvGrpSpPr/>
          <p:nvPr/>
        </p:nvGrpSpPr>
        <p:grpSpPr>
          <a:xfrm flipH="1" rot="-2136559">
            <a:off x="6757586" y="-1458779"/>
            <a:ext cx="2778992" cy="2622797"/>
            <a:chOff x="2172050" y="872675"/>
            <a:chExt cx="2621650" cy="2815325"/>
          </a:xfrm>
        </p:grpSpPr>
        <p:sp>
          <p:nvSpPr>
            <p:cNvPr id="536" name="Google Shape;536;p40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2" name="Google Shape;542;p41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3" name="Google Shape;543;p41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4" name="Google Shape;544;p41"/>
          <p:cNvGrpSpPr/>
          <p:nvPr/>
        </p:nvGrpSpPr>
        <p:grpSpPr>
          <a:xfrm rot="-8034450">
            <a:off x="7339257" y="3659231"/>
            <a:ext cx="1419517" cy="3219019"/>
            <a:chOff x="2172050" y="872675"/>
            <a:chExt cx="2621650" cy="2815325"/>
          </a:xfrm>
        </p:grpSpPr>
        <p:sp>
          <p:nvSpPr>
            <p:cNvPr id="545" name="Google Shape;545;p41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41"/>
          <p:cNvGrpSpPr/>
          <p:nvPr/>
        </p:nvGrpSpPr>
        <p:grpSpPr>
          <a:xfrm rot="1865235">
            <a:off x="-66554" y="-2258619"/>
            <a:ext cx="1481061" cy="3926981"/>
            <a:chOff x="2172050" y="872675"/>
            <a:chExt cx="2621650" cy="2815325"/>
          </a:xfrm>
        </p:grpSpPr>
        <p:sp>
          <p:nvSpPr>
            <p:cNvPr id="551" name="Google Shape;551;p41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solidFill>
          <a:schemeClr val="accent1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7" name="Google Shape;557;p42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8" name="Google Shape;558;p42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9" name="Google Shape;559;p42"/>
          <p:cNvGrpSpPr/>
          <p:nvPr/>
        </p:nvGrpSpPr>
        <p:grpSpPr>
          <a:xfrm flipH="1" rot="-1553192">
            <a:off x="6236625" y="-2557577"/>
            <a:ext cx="3633521" cy="4055188"/>
            <a:chOff x="2172050" y="872675"/>
            <a:chExt cx="2621650" cy="2815325"/>
          </a:xfrm>
        </p:grpSpPr>
        <p:sp>
          <p:nvSpPr>
            <p:cNvPr id="560" name="Google Shape;560;p42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42"/>
          <p:cNvGrpSpPr/>
          <p:nvPr/>
        </p:nvGrpSpPr>
        <p:grpSpPr>
          <a:xfrm flipH="1" rot="7588463">
            <a:off x="-558825" y="3520015"/>
            <a:ext cx="2962273" cy="4116653"/>
            <a:chOff x="2172050" y="872675"/>
            <a:chExt cx="2621650" cy="2815325"/>
          </a:xfrm>
        </p:grpSpPr>
        <p:sp>
          <p:nvSpPr>
            <p:cNvPr id="566" name="Google Shape;566;p42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/>
          <p:nvPr>
            <p:ph type="ctrTitle"/>
          </p:nvPr>
        </p:nvSpPr>
        <p:spPr>
          <a:xfrm>
            <a:off x="1734575" y="1265156"/>
            <a:ext cx="5674800" cy="18237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76" name="Google Shape;576;p44"/>
          <p:cNvSpPr txBox="1"/>
          <p:nvPr>
            <p:ph idx="1" type="subTitle"/>
          </p:nvPr>
        </p:nvSpPr>
        <p:spPr>
          <a:xfrm>
            <a:off x="2856150" y="3471753"/>
            <a:ext cx="3431700" cy="7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77" name="Google Shape;577;p44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8" name="Google Shape;578;p44"/>
          <p:cNvGrpSpPr/>
          <p:nvPr/>
        </p:nvGrpSpPr>
        <p:grpSpPr>
          <a:xfrm rot="1553192">
            <a:off x="-897362" y="-2557577"/>
            <a:ext cx="3633521" cy="4055188"/>
            <a:chOff x="2172050" y="872675"/>
            <a:chExt cx="2621650" cy="2815325"/>
          </a:xfrm>
        </p:grpSpPr>
        <p:sp>
          <p:nvSpPr>
            <p:cNvPr id="579" name="Google Shape;579;p44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4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4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4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44"/>
          <p:cNvGrpSpPr/>
          <p:nvPr/>
        </p:nvGrpSpPr>
        <p:grpSpPr>
          <a:xfrm rot="-7588463">
            <a:off x="6569335" y="3520015"/>
            <a:ext cx="2962273" cy="4116653"/>
            <a:chOff x="2172050" y="872675"/>
            <a:chExt cx="2621650" cy="2815325"/>
          </a:xfrm>
        </p:grpSpPr>
        <p:sp>
          <p:nvSpPr>
            <p:cNvPr id="585" name="Google Shape;585;p44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4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4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4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4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5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5"/>
          <p:cNvSpPr txBox="1"/>
          <p:nvPr>
            <p:ph type="title"/>
          </p:nvPr>
        </p:nvSpPr>
        <p:spPr>
          <a:xfrm>
            <a:off x="720000" y="2350196"/>
            <a:ext cx="5067600" cy="8418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93" name="Google Shape;593;p45"/>
          <p:cNvSpPr txBox="1"/>
          <p:nvPr>
            <p:ph hasCustomPrompt="1" idx="2" type="title"/>
          </p:nvPr>
        </p:nvSpPr>
        <p:spPr>
          <a:xfrm>
            <a:off x="720000" y="1497350"/>
            <a:ext cx="5067600" cy="8418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4" name="Google Shape;594;p45"/>
          <p:cNvSpPr txBox="1"/>
          <p:nvPr>
            <p:ph idx="1" type="subTitle"/>
          </p:nvPr>
        </p:nvSpPr>
        <p:spPr>
          <a:xfrm>
            <a:off x="720000" y="3390725"/>
            <a:ext cx="506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95" name="Google Shape;595;p45"/>
          <p:cNvGrpSpPr/>
          <p:nvPr/>
        </p:nvGrpSpPr>
        <p:grpSpPr>
          <a:xfrm flipH="1" rot="-1553124">
            <a:off x="5709101" y="-3515825"/>
            <a:ext cx="6365377" cy="7104070"/>
            <a:chOff x="2172050" y="872675"/>
            <a:chExt cx="2621650" cy="2815325"/>
          </a:xfrm>
        </p:grpSpPr>
        <p:sp>
          <p:nvSpPr>
            <p:cNvPr id="596" name="Google Shape;596;p45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45"/>
          <p:cNvGrpSpPr/>
          <p:nvPr/>
        </p:nvGrpSpPr>
        <p:grpSpPr>
          <a:xfrm flipH="1" rot="6732197">
            <a:off x="-143188" y="3560114"/>
            <a:ext cx="2998400" cy="4440876"/>
            <a:chOff x="2172050" y="872675"/>
            <a:chExt cx="2621650" cy="2815325"/>
          </a:xfrm>
        </p:grpSpPr>
        <p:sp>
          <p:nvSpPr>
            <p:cNvPr id="602" name="Google Shape;602;p45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1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8" name="Google Shape;608;p46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9" name="Google Shape;609;p46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6"/>
          <p:cNvSpPr txBox="1"/>
          <p:nvPr>
            <p:ph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1" name="Google Shape;611;p46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612" name="Google Shape;612;p46"/>
          <p:cNvGrpSpPr/>
          <p:nvPr/>
        </p:nvGrpSpPr>
        <p:grpSpPr>
          <a:xfrm rot="-4499783">
            <a:off x="-865361" y="4197420"/>
            <a:ext cx="1487641" cy="1660161"/>
            <a:chOff x="2172050" y="872675"/>
            <a:chExt cx="2621650" cy="2815325"/>
          </a:xfrm>
        </p:grpSpPr>
        <p:sp>
          <p:nvSpPr>
            <p:cNvPr id="613" name="Google Shape;613;p46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6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6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6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6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46"/>
          <p:cNvGrpSpPr/>
          <p:nvPr/>
        </p:nvGrpSpPr>
        <p:grpSpPr>
          <a:xfrm rot="-8663354">
            <a:off x="7718251" y="3874724"/>
            <a:ext cx="1887415" cy="2622797"/>
            <a:chOff x="2172050" y="872675"/>
            <a:chExt cx="2621650" cy="2815325"/>
          </a:xfrm>
        </p:grpSpPr>
        <p:sp>
          <p:nvSpPr>
            <p:cNvPr id="619" name="Google Shape;619;p46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6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6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6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6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5" name="Google Shape;625;p47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6" name="Google Shape;626;p47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7"/>
          <p:cNvSpPr txBox="1"/>
          <p:nvPr>
            <p:ph type="title"/>
          </p:nvPr>
        </p:nvSpPr>
        <p:spPr>
          <a:xfrm>
            <a:off x="1568000" y="3916422"/>
            <a:ext cx="2742600" cy="5589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8" name="Google Shape;628;p47"/>
          <p:cNvSpPr txBox="1"/>
          <p:nvPr>
            <p:ph idx="2" type="title"/>
          </p:nvPr>
        </p:nvSpPr>
        <p:spPr>
          <a:xfrm>
            <a:off x="4833397" y="3916422"/>
            <a:ext cx="2742600" cy="5589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9" name="Google Shape;629;p47"/>
          <p:cNvSpPr txBox="1"/>
          <p:nvPr>
            <p:ph idx="1" type="subTitle"/>
          </p:nvPr>
        </p:nvSpPr>
        <p:spPr>
          <a:xfrm>
            <a:off x="4951897" y="3100886"/>
            <a:ext cx="2505600" cy="6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0" name="Google Shape;630;p47"/>
          <p:cNvSpPr txBox="1"/>
          <p:nvPr>
            <p:ph idx="3" type="subTitle"/>
          </p:nvPr>
        </p:nvSpPr>
        <p:spPr>
          <a:xfrm>
            <a:off x="1686500" y="3100886"/>
            <a:ext cx="2505600" cy="6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631" name="Google Shape;631;p47"/>
          <p:cNvGrpSpPr/>
          <p:nvPr/>
        </p:nvGrpSpPr>
        <p:grpSpPr>
          <a:xfrm flipH="1" rot="9915081">
            <a:off x="-1616678" y="2282622"/>
            <a:ext cx="3001859" cy="5298652"/>
            <a:chOff x="2172050" y="872675"/>
            <a:chExt cx="2621650" cy="2815325"/>
          </a:xfrm>
        </p:grpSpPr>
        <p:sp>
          <p:nvSpPr>
            <p:cNvPr id="632" name="Google Shape;632;p47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47"/>
          <p:cNvGrpSpPr/>
          <p:nvPr/>
        </p:nvGrpSpPr>
        <p:grpSpPr>
          <a:xfrm flipH="1" rot="-2136831">
            <a:off x="6975375" y="-1982580"/>
            <a:ext cx="2911046" cy="4014366"/>
            <a:chOff x="2172050" y="872675"/>
            <a:chExt cx="2621650" cy="2815325"/>
          </a:xfrm>
        </p:grpSpPr>
        <p:sp>
          <p:nvSpPr>
            <p:cNvPr id="638" name="Google Shape;638;p47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3" name="Google Shape;643;p47"/>
          <p:cNvSpPr txBox="1"/>
          <p:nvPr>
            <p:ph idx="4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5" name="Google Shape;645;p48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6" name="Google Shape;646;p48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7" name="Google Shape;647;p48"/>
          <p:cNvGrpSpPr/>
          <p:nvPr/>
        </p:nvGrpSpPr>
        <p:grpSpPr>
          <a:xfrm rot="5645116">
            <a:off x="8603039" y="-3150373"/>
            <a:ext cx="2995506" cy="6791980"/>
            <a:chOff x="2172050" y="872675"/>
            <a:chExt cx="2621650" cy="2815325"/>
          </a:xfrm>
        </p:grpSpPr>
        <p:sp>
          <p:nvSpPr>
            <p:cNvPr id="648" name="Google Shape;648;p48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48"/>
          <p:cNvGrpSpPr/>
          <p:nvPr/>
        </p:nvGrpSpPr>
        <p:grpSpPr>
          <a:xfrm rot="-2100758">
            <a:off x="-927839" y="2842394"/>
            <a:ext cx="1313665" cy="2978315"/>
            <a:chOff x="2172050" y="872675"/>
            <a:chExt cx="2621650" cy="2815325"/>
          </a:xfrm>
        </p:grpSpPr>
        <p:sp>
          <p:nvSpPr>
            <p:cNvPr id="654" name="Google Shape;654;p48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9" name="Google Shape;659;p48"/>
          <p:cNvSpPr txBox="1"/>
          <p:nvPr>
            <p:ph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1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9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9"/>
          <p:cNvSpPr txBox="1"/>
          <p:nvPr>
            <p:ph idx="1" type="body"/>
          </p:nvPr>
        </p:nvSpPr>
        <p:spPr>
          <a:xfrm>
            <a:off x="4798400" y="1263450"/>
            <a:ext cx="3632700" cy="26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63" name="Google Shape;663;p49"/>
          <p:cNvSpPr txBox="1"/>
          <p:nvPr>
            <p:ph type="title"/>
          </p:nvPr>
        </p:nvSpPr>
        <p:spPr>
          <a:xfrm>
            <a:off x="713100" y="1535100"/>
            <a:ext cx="3511800" cy="20733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64" name="Google Shape;664;p49"/>
          <p:cNvGrpSpPr/>
          <p:nvPr/>
        </p:nvGrpSpPr>
        <p:grpSpPr>
          <a:xfrm rot="1553192">
            <a:off x="-897362" y="-2557577"/>
            <a:ext cx="3633521" cy="4055188"/>
            <a:chOff x="2172050" y="872675"/>
            <a:chExt cx="2621650" cy="2815325"/>
          </a:xfrm>
        </p:grpSpPr>
        <p:sp>
          <p:nvSpPr>
            <p:cNvPr id="665" name="Google Shape;665;p49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49"/>
          <p:cNvGrpSpPr/>
          <p:nvPr/>
        </p:nvGrpSpPr>
        <p:grpSpPr>
          <a:xfrm rot="-7588463">
            <a:off x="6569335" y="3520015"/>
            <a:ext cx="2962273" cy="4116653"/>
            <a:chOff x="2172050" y="872675"/>
            <a:chExt cx="2621650" cy="2815325"/>
          </a:xfrm>
        </p:grpSpPr>
        <p:sp>
          <p:nvSpPr>
            <p:cNvPr id="671" name="Google Shape;671;p49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0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50"/>
          <p:cNvSpPr txBox="1"/>
          <p:nvPr>
            <p:ph type="title"/>
          </p:nvPr>
        </p:nvSpPr>
        <p:spPr>
          <a:xfrm>
            <a:off x="1757500" y="1307100"/>
            <a:ext cx="5629200" cy="25293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679" name="Google Shape;679;p50"/>
          <p:cNvGrpSpPr/>
          <p:nvPr/>
        </p:nvGrpSpPr>
        <p:grpSpPr>
          <a:xfrm rot="1553192">
            <a:off x="-897362" y="-2557577"/>
            <a:ext cx="3633521" cy="4055188"/>
            <a:chOff x="2172050" y="872675"/>
            <a:chExt cx="2621650" cy="2815325"/>
          </a:xfrm>
        </p:grpSpPr>
        <p:sp>
          <p:nvSpPr>
            <p:cNvPr id="680" name="Google Shape;680;p50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0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0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0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0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50"/>
          <p:cNvGrpSpPr/>
          <p:nvPr/>
        </p:nvGrpSpPr>
        <p:grpSpPr>
          <a:xfrm rot="-7588463">
            <a:off x="6569335" y="3520015"/>
            <a:ext cx="2962273" cy="4116653"/>
            <a:chOff x="2172050" y="872675"/>
            <a:chExt cx="2621650" cy="2815325"/>
          </a:xfrm>
        </p:grpSpPr>
        <p:sp>
          <p:nvSpPr>
            <p:cNvPr id="686" name="Google Shape;686;p50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0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0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0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0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1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1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3" name="Google Shape;693;p51"/>
          <p:cNvGrpSpPr/>
          <p:nvPr/>
        </p:nvGrpSpPr>
        <p:grpSpPr>
          <a:xfrm flipH="1">
            <a:off x="7608080" y="-1576407"/>
            <a:ext cx="3083847" cy="3441453"/>
            <a:chOff x="2172050" y="872675"/>
            <a:chExt cx="2621650" cy="2815325"/>
          </a:xfrm>
        </p:grpSpPr>
        <p:sp>
          <p:nvSpPr>
            <p:cNvPr id="694" name="Google Shape;694;p51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1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51"/>
          <p:cNvGrpSpPr/>
          <p:nvPr/>
        </p:nvGrpSpPr>
        <p:grpSpPr>
          <a:xfrm flipH="1" rot="9733142">
            <a:off x="-1048457" y="2685951"/>
            <a:ext cx="2491340" cy="4956447"/>
            <a:chOff x="2172050" y="872675"/>
            <a:chExt cx="2621650" cy="2815325"/>
          </a:xfrm>
        </p:grpSpPr>
        <p:sp>
          <p:nvSpPr>
            <p:cNvPr id="700" name="Google Shape;700;p51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1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" name="Google Shape;705;p51"/>
          <p:cNvSpPr txBox="1"/>
          <p:nvPr>
            <p:ph type="title"/>
          </p:nvPr>
        </p:nvSpPr>
        <p:spPr>
          <a:xfrm>
            <a:off x="713100" y="1453450"/>
            <a:ext cx="3428400" cy="22365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6" name="Google Shape;706;p51"/>
          <p:cNvSpPr txBox="1"/>
          <p:nvPr>
            <p:ph idx="1" type="subTitle"/>
          </p:nvPr>
        </p:nvSpPr>
        <p:spPr>
          <a:xfrm>
            <a:off x="4957300" y="1380450"/>
            <a:ext cx="3604200" cy="23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2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9" name="Google Shape;709;p52"/>
          <p:cNvGrpSpPr/>
          <p:nvPr/>
        </p:nvGrpSpPr>
        <p:grpSpPr>
          <a:xfrm flipH="1" rot="4156677">
            <a:off x="5968993" y="-3549773"/>
            <a:ext cx="7138070" cy="12758650"/>
            <a:chOff x="2172050" y="872675"/>
            <a:chExt cx="2621650" cy="2815325"/>
          </a:xfrm>
        </p:grpSpPr>
        <p:sp>
          <p:nvSpPr>
            <p:cNvPr id="710" name="Google Shape;710;p52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2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52"/>
          <p:cNvGrpSpPr/>
          <p:nvPr/>
        </p:nvGrpSpPr>
        <p:grpSpPr>
          <a:xfrm flipH="1" rot="-8358842">
            <a:off x="-2657171" y="-1609702"/>
            <a:ext cx="3501899" cy="4639588"/>
            <a:chOff x="2172050" y="872675"/>
            <a:chExt cx="2621650" cy="2815325"/>
          </a:xfrm>
        </p:grpSpPr>
        <p:sp>
          <p:nvSpPr>
            <p:cNvPr id="716" name="Google Shape;716;p52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2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2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2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2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1" name="Google Shape;721;p52"/>
          <p:cNvSpPr txBox="1"/>
          <p:nvPr>
            <p:ph type="title"/>
          </p:nvPr>
        </p:nvSpPr>
        <p:spPr>
          <a:xfrm>
            <a:off x="4798400" y="1945800"/>
            <a:ext cx="3384600" cy="12519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3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53"/>
          <p:cNvSpPr txBox="1"/>
          <p:nvPr>
            <p:ph hasCustomPrompt="1" type="title"/>
          </p:nvPr>
        </p:nvSpPr>
        <p:spPr>
          <a:xfrm>
            <a:off x="1284000" y="1002100"/>
            <a:ext cx="6576000" cy="21003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25" name="Google Shape;725;p53"/>
          <p:cNvSpPr txBox="1"/>
          <p:nvPr>
            <p:ph idx="1" type="subTitle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726" name="Google Shape;726;p53"/>
          <p:cNvGrpSpPr/>
          <p:nvPr/>
        </p:nvGrpSpPr>
        <p:grpSpPr>
          <a:xfrm rot="5645116">
            <a:off x="8603039" y="-3150373"/>
            <a:ext cx="2995506" cy="6791980"/>
            <a:chOff x="2172050" y="872675"/>
            <a:chExt cx="2621650" cy="2815325"/>
          </a:xfrm>
        </p:grpSpPr>
        <p:sp>
          <p:nvSpPr>
            <p:cNvPr id="727" name="Google Shape;727;p53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3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3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3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3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53"/>
          <p:cNvGrpSpPr/>
          <p:nvPr/>
        </p:nvGrpSpPr>
        <p:grpSpPr>
          <a:xfrm rot="-5334708">
            <a:off x="-2946442" y="1034748"/>
            <a:ext cx="2995513" cy="6791972"/>
            <a:chOff x="2172050" y="872675"/>
            <a:chExt cx="2621650" cy="2815325"/>
          </a:xfrm>
        </p:grpSpPr>
        <p:sp>
          <p:nvSpPr>
            <p:cNvPr id="733" name="Google Shape;733;p53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3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3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3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0" name="Google Shape;740;p55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1" name="Google Shape;741;p55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55"/>
          <p:cNvSpPr txBox="1"/>
          <p:nvPr>
            <p:ph type="title"/>
          </p:nvPr>
        </p:nvSpPr>
        <p:spPr>
          <a:xfrm>
            <a:off x="1972675" y="1454250"/>
            <a:ext cx="23055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43" name="Google Shape;743;p55"/>
          <p:cNvSpPr txBox="1"/>
          <p:nvPr>
            <p:ph idx="1" type="subTitle"/>
          </p:nvPr>
        </p:nvSpPr>
        <p:spPr>
          <a:xfrm>
            <a:off x="1881350" y="2094316"/>
            <a:ext cx="2552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4" name="Google Shape;744;p55"/>
          <p:cNvSpPr txBox="1"/>
          <p:nvPr>
            <p:ph hasCustomPrompt="1" idx="2" type="title"/>
          </p:nvPr>
        </p:nvSpPr>
        <p:spPr>
          <a:xfrm>
            <a:off x="716550" y="1225650"/>
            <a:ext cx="1200000" cy="8760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5" name="Google Shape;745;p55"/>
          <p:cNvSpPr txBox="1"/>
          <p:nvPr>
            <p:ph idx="3" type="title"/>
          </p:nvPr>
        </p:nvSpPr>
        <p:spPr>
          <a:xfrm>
            <a:off x="1972675" y="3479225"/>
            <a:ext cx="23055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46" name="Google Shape;746;p55"/>
          <p:cNvSpPr txBox="1"/>
          <p:nvPr>
            <p:ph idx="4" type="subTitle"/>
          </p:nvPr>
        </p:nvSpPr>
        <p:spPr>
          <a:xfrm>
            <a:off x="1881350" y="4119291"/>
            <a:ext cx="2552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7" name="Google Shape;747;p55"/>
          <p:cNvSpPr txBox="1"/>
          <p:nvPr>
            <p:ph hasCustomPrompt="1" idx="5" type="title"/>
          </p:nvPr>
        </p:nvSpPr>
        <p:spPr>
          <a:xfrm>
            <a:off x="716550" y="3250625"/>
            <a:ext cx="1200000" cy="8760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8" name="Google Shape;748;p55"/>
          <p:cNvSpPr txBox="1"/>
          <p:nvPr>
            <p:ph idx="6" type="title"/>
          </p:nvPr>
        </p:nvSpPr>
        <p:spPr>
          <a:xfrm>
            <a:off x="5970125" y="1454250"/>
            <a:ext cx="23055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49" name="Google Shape;749;p55"/>
          <p:cNvSpPr txBox="1"/>
          <p:nvPr>
            <p:ph idx="7" type="subTitle"/>
          </p:nvPr>
        </p:nvSpPr>
        <p:spPr>
          <a:xfrm>
            <a:off x="5878800" y="2094316"/>
            <a:ext cx="2552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0" name="Google Shape;750;p55"/>
          <p:cNvSpPr txBox="1"/>
          <p:nvPr>
            <p:ph hasCustomPrompt="1" idx="8" type="title"/>
          </p:nvPr>
        </p:nvSpPr>
        <p:spPr>
          <a:xfrm>
            <a:off x="4714000" y="1225650"/>
            <a:ext cx="1200000" cy="8760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1" name="Google Shape;751;p55"/>
          <p:cNvSpPr txBox="1"/>
          <p:nvPr>
            <p:ph idx="9" type="title"/>
          </p:nvPr>
        </p:nvSpPr>
        <p:spPr>
          <a:xfrm>
            <a:off x="5970125" y="3479225"/>
            <a:ext cx="23055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52" name="Google Shape;752;p55"/>
          <p:cNvSpPr txBox="1"/>
          <p:nvPr>
            <p:ph idx="13" type="subTitle"/>
          </p:nvPr>
        </p:nvSpPr>
        <p:spPr>
          <a:xfrm>
            <a:off x="5878800" y="4119291"/>
            <a:ext cx="2552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3" name="Google Shape;753;p55"/>
          <p:cNvSpPr txBox="1"/>
          <p:nvPr>
            <p:ph hasCustomPrompt="1" idx="14" type="title"/>
          </p:nvPr>
        </p:nvSpPr>
        <p:spPr>
          <a:xfrm>
            <a:off x="4714000" y="3250625"/>
            <a:ext cx="1200000" cy="8760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754" name="Google Shape;754;p55"/>
          <p:cNvGrpSpPr/>
          <p:nvPr/>
        </p:nvGrpSpPr>
        <p:grpSpPr>
          <a:xfrm rot="-2459675">
            <a:off x="-1459910" y="3765511"/>
            <a:ext cx="2311571" cy="2119573"/>
            <a:chOff x="2172050" y="872675"/>
            <a:chExt cx="2621650" cy="2815325"/>
          </a:xfrm>
        </p:grpSpPr>
        <p:sp>
          <p:nvSpPr>
            <p:cNvPr id="755" name="Google Shape;755;p55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5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5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5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5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55"/>
          <p:cNvGrpSpPr/>
          <p:nvPr/>
        </p:nvGrpSpPr>
        <p:grpSpPr>
          <a:xfrm flipH="1" rot="-3211863">
            <a:off x="7611187" y="-1565803"/>
            <a:ext cx="1820728" cy="2530262"/>
            <a:chOff x="2172050" y="872675"/>
            <a:chExt cx="2621650" cy="2815325"/>
          </a:xfrm>
        </p:grpSpPr>
        <p:sp>
          <p:nvSpPr>
            <p:cNvPr id="761" name="Google Shape;761;p55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5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5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5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5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6" name="Google Shape;766;p55"/>
          <p:cNvSpPr txBox="1"/>
          <p:nvPr>
            <p:ph idx="15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56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56"/>
          <p:cNvSpPr txBox="1"/>
          <p:nvPr>
            <p:ph type="title"/>
          </p:nvPr>
        </p:nvSpPr>
        <p:spPr>
          <a:xfrm>
            <a:off x="2029200" y="1201225"/>
            <a:ext cx="5085600" cy="12729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70" name="Google Shape;770;p56"/>
          <p:cNvSpPr txBox="1"/>
          <p:nvPr>
            <p:ph idx="1" type="subTitle"/>
          </p:nvPr>
        </p:nvSpPr>
        <p:spPr>
          <a:xfrm>
            <a:off x="2217900" y="3034625"/>
            <a:ext cx="47082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71" name="Google Shape;771;p56"/>
          <p:cNvGrpSpPr/>
          <p:nvPr/>
        </p:nvGrpSpPr>
        <p:grpSpPr>
          <a:xfrm flipH="1" rot="-1553192">
            <a:off x="6236625" y="-2557577"/>
            <a:ext cx="3633521" cy="4055188"/>
            <a:chOff x="2172050" y="872675"/>
            <a:chExt cx="2621650" cy="2815325"/>
          </a:xfrm>
        </p:grpSpPr>
        <p:sp>
          <p:nvSpPr>
            <p:cNvPr id="772" name="Google Shape;772;p56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6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6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6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6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56"/>
          <p:cNvGrpSpPr/>
          <p:nvPr/>
        </p:nvGrpSpPr>
        <p:grpSpPr>
          <a:xfrm flipH="1" rot="7588463">
            <a:off x="-558825" y="3520015"/>
            <a:ext cx="2962273" cy="4116653"/>
            <a:chOff x="2172050" y="872675"/>
            <a:chExt cx="2621650" cy="2815325"/>
          </a:xfrm>
        </p:grpSpPr>
        <p:sp>
          <p:nvSpPr>
            <p:cNvPr id="778" name="Google Shape;778;p56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6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6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6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6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accent1"/>
        </a:solidFill>
      </p:bgPr>
    </p:bg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7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57"/>
          <p:cNvSpPr txBox="1"/>
          <p:nvPr>
            <p:ph type="title"/>
          </p:nvPr>
        </p:nvSpPr>
        <p:spPr>
          <a:xfrm>
            <a:off x="3609788" y="3342238"/>
            <a:ext cx="4360200" cy="5319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86" name="Google Shape;786;p57"/>
          <p:cNvSpPr txBox="1"/>
          <p:nvPr>
            <p:ph idx="1" type="subTitle"/>
          </p:nvPr>
        </p:nvSpPr>
        <p:spPr>
          <a:xfrm>
            <a:off x="1174013" y="1511325"/>
            <a:ext cx="67959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787" name="Google Shape;787;p57"/>
          <p:cNvGrpSpPr/>
          <p:nvPr/>
        </p:nvGrpSpPr>
        <p:grpSpPr>
          <a:xfrm rot="-6358855">
            <a:off x="5067288" y="1800115"/>
            <a:ext cx="2962384" cy="7846586"/>
            <a:chOff x="2172050" y="872675"/>
            <a:chExt cx="2621650" cy="2815325"/>
          </a:xfrm>
        </p:grpSpPr>
        <p:sp>
          <p:nvSpPr>
            <p:cNvPr id="788" name="Google Shape;788;p57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7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7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7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7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57"/>
          <p:cNvGrpSpPr/>
          <p:nvPr/>
        </p:nvGrpSpPr>
        <p:grpSpPr>
          <a:xfrm rot="4628737">
            <a:off x="1300255" y="-4457200"/>
            <a:ext cx="2962517" cy="7846504"/>
            <a:chOff x="2172050" y="872675"/>
            <a:chExt cx="2621650" cy="2815325"/>
          </a:xfrm>
        </p:grpSpPr>
        <p:sp>
          <p:nvSpPr>
            <p:cNvPr id="794" name="Google Shape;794;p57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7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7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7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7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solidFill>
          <a:schemeClr val="accent1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8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58"/>
          <p:cNvSpPr txBox="1"/>
          <p:nvPr>
            <p:ph type="title"/>
          </p:nvPr>
        </p:nvSpPr>
        <p:spPr>
          <a:xfrm>
            <a:off x="713100" y="1309550"/>
            <a:ext cx="4251000" cy="1668000"/>
          </a:xfrm>
          <a:prstGeom prst="rect">
            <a:avLst/>
          </a:prstGeom>
          <a:effectLst>
            <a:outerShdw rotWithShape="0" algn="bl" dir="8400000" dist="476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2" name="Google Shape;802;p58"/>
          <p:cNvSpPr txBox="1"/>
          <p:nvPr>
            <p:ph idx="1" type="subTitle"/>
          </p:nvPr>
        </p:nvSpPr>
        <p:spPr>
          <a:xfrm>
            <a:off x="720000" y="3080825"/>
            <a:ext cx="42948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3" name="Google Shape;803;p58"/>
          <p:cNvGrpSpPr/>
          <p:nvPr/>
        </p:nvGrpSpPr>
        <p:grpSpPr>
          <a:xfrm rot="1553192">
            <a:off x="-897362" y="-2557577"/>
            <a:ext cx="3633521" cy="4055188"/>
            <a:chOff x="2172050" y="872675"/>
            <a:chExt cx="2621650" cy="2815325"/>
          </a:xfrm>
        </p:grpSpPr>
        <p:sp>
          <p:nvSpPr>
            <p:cNvPr id="804" name="Google Shape;804;p58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8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8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8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8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58"/>
          <p:cNvGrpSpPr/>
          <p:nvPr/>
        </p:nvGrpSpPr>
        <p:grpSpPr>
          <a:xfrm rot="-7588463">
            <a:off x="6569335" y="3520015"/>
            <a:ext cx="2962273" cy="4116653"/>
            <a:chOff x="2172050" y="872675"/>
            <a:chExt cx="2621650" cy="2815325"/>
          </a:xfrm>
        </p:grpSpPr>
        <p:sp>
          <p:nvSpPr>
            <p:cNvPr id="810" name="Google Shape;810;p58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8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8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8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8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6" name="Google Shape;816;p59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7" name="Google Shape;817;p59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59"/>
          <p:cNvSpPr txBox="1"/>
          <p:nvPr>
            <p:ph idx="1" type="subTitle"/>
          </p:nvPr>
        </p:nvSpPr>
        <p:spPr>
          <a:xfrm>
            <a:off x="713100" y="2653600"/>
            <a:ext cx="32226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19" name="Google Shape;819;p59"/>
          <p:cNvSpPr txBox="1"/>
          <p:nvPr>
            <p:ph type="title"/>
          </p:nvPr>
        </p:nvSpPr>
        <p:spPr>
          <a:xfrm>
            <a:off x="713100" y="1876725"/>
            <a:ext cx="4146600" cy="617400"/>
          </a:xfrm>
          <a:prstGeom prst="rect">
            <a:avLst/>
          </a:prstGeom>
          <a:effectLst>
            <a:outerShdw rotWithShape="0" algn="bl" dir="8640000" dist="476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20" name="Google Shape;820;p59"/>
          <p:cNvGrpSpPr/>
          <p:nvPr/>
        </p:nvGrpSpPr>
        <p:grpSpPr>
          <a:xfrm flipH="1" rot="8593391">
            <a:off x="-787779" y="3381114"/>
            <a:ext cx="3001741" cy="4248163"/>
            <a:chOff x="2172050" y="872675"/>
            <a:chExt cx="2621650" cy="2815325"/>
          </a:xfrm>
        </p:grpSpPr>
        <p:sp>
          <p:nvSpPr>
            <p:cNvPr id="821" name="Google Shape;821;p59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9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9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9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9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59"/>
          <p:cNvGrpSpPr/>
          <p:nvPr/>
        </p:nvGrpSpPr>
        <p:grpSpPr>
          <a:xfrm flipH="1" rot="-2136646">
            <a:off x="7565851" y="-1565876"/>
            <a:ext cx="1887415" cy="2622797"/>
            <a:chOff x="2172050" y="872675"/>
            <a:chExt cx="2621650" cy="2815325"/>
          </a:xfrm>
        </p:grpSpPr>
        <p:sp>
          <p:nvSpPr>
            <p:cNvPr id="827" name="Google Shape;827;p59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9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9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9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9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"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3" name="Google Shape;833;p60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4" name="Google Shape;834;p60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60"/>
          <p:cNvSpPr txBox="1"/>
          <p:nvPr>
            <p:ph idx="1" type="body"/>
          </p:nvPr>
        </p:nvSpPr>
        <p:spPr>
          <a:xfrm>
            <a:off x="726800" y="1171575"/>
            <a:ext cx="7704000" cy="3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836" name="Google Shape;836;p60"/>
          <p:cNvGrpSpPr/>
          <p:nvPr/>
        </p:nvGrpSpPr>
        <p:grpSpPr>
          <a:xfrm flipH="1" rot="-9551163">
            <a:off x="-487473" y="-405942"/>
            <a:ext cx="940692" cy="2132685"/>
            <a:chOff x="2172050" y="872675"/>
            <a:chExt cx="2621650" cy="2815325"/>
          </a:xfrm>
        </p:grpSpPr>
        <p:sp>
          <p:nvSpPr>
            <p:cNvPr id="837" name="Google Shape;837;p60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60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60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60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60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60"/>
          <p:cNvGrpSpPr/>
          <p:nvPr/>
        </p:nvGrpSpPr>
        <p:grpSpPr>
          <a:xfrm flipH="1" rot="2100758">
            <a:off x="8688051" y="3114944"/>
            <a:ext cx="1313665" cy="2978315"/>
            <a:chOff x="2172050" y="872675"/>
            <a:chExt cx="2621650" cy="2815325"/>
          </a:xfrm>
        </p:grpSpPr>
        <p:sp>
          <p:nvSpPr>
            <p:cNvPr id="843" name="Google Shape;843;p60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60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60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60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60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8" name="Google Shape;848;p60"/>
          <p:cNvSpPr txBox="1"/>
          <p:nvPr>
            <p:ph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0" name="Google Shape;850;p61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1" name="Google Shape;851;p61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61"/>
          <p:cNvSpPr txBox="1"/>
          <p:nvPr>
            <p:ph type="title"/>
          </p:nvPr>
        </p:nvSpPr>
        <p:spPr>
          <a:xfrm>
            <a:off x="937775" y="2441313"/>
            <a:ext cx="21753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53" name="Google Shape;853;p61"/>
          <p:cNvSpPr txBox="1"/>
          <p:nvPr>
            <p:ph idx="1" type="subTitle"/>
          </p:nvPr>
        </p:nvSpPr>
        <p:spPr>
          <a:xfrm>
            <a:off x="776525" y="3085475"/>
            <a:ext cx="24978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4" name="Google Shape;854;p61"/>
          <p:cNvSpPr txBox="1"/>
          <p:nvPr>
            <p:ph idx="2" type="title"/>
          </p:nvPr>
        </p:nvSpPr>
        <p:spPr>
          <a:xfrm>
            <a:off x="3484475" y="2441313"/>
            <a:ext cx="21753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55" name="Google Shape;855;p61"/>
          <p:cNvSpPr txBox="1"/>
          <p:nvPr>
            <p:ph idx="3" type="subTitle"/>
          </p:nvPr>
        </p:nvSpPr>
        <p:spPr>
          <a:xfrm>
            <a:off x="3354875" y="3085475"/>
            <a:ext cx="24345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6" name="Google Shape;856;p61"/>
          <p:cNvSpPr txBox="1"/>
          <p:nvPr>
            <p:ph idx="4" type="title"/>
          </p:nvPr>
        </p:nvSpPr>
        <p:spPr>
          <a:xfrm>
            <a:off x="6031150" y="2441313"/>
            <a:ext cx="2175300" cy="5277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57" name="Google Shape;857;p61"/>
          <p:cNvSpPr txBox="1"/>
          <p:nvPr>
            <p:ph idx="5" type="subTitle"/>
          </p:nvPr>
        </p:nvSpPr>
        <p:spPr>
          <a:xfrm>
            <a:off x="5901550" y="3085475"/>
            <a:ext cx="24345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58" name="Google Shape;858;p61"/>
          <p:cNvGrpSpPr/>
          <p:nvPr/>
        </p:nvGrpSpPr>
        <p:grpSpPr>
          <a:xfrm flipH="1" rot="794048">
            <a:off x="7150710" y="-1833604"/>
            <a:ext cx="3633630" cy="4055161"/>
            <a:chOff x="2172050" y="872675"/>
            <a:chExt cx="2621650" cy="2815325"/>
          </a:xfrm>
        </p:grpSpPr>
        <p:sp>
          <p:nvSpPr>
            <p:cNvPr id="859" name="Google Shape;859;p61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61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61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61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61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61"/>
          <p:cNvGrpSpPr/>
          <p:nvPr/>
        </p:nvGrpSpPr>
        <p:grpSpPr>
          <a:xfrm flipH="1" rot="8724756">
            <a:off x="-1689331" y="3373142"/>
            <a:ext cx="2962193" cy="4116747"/>
            <a:chOff x="2172050" y="872675"/>
            <a:chExt cx="2621650" cy="2815325"/>
          </a:xfrm>
        </p:grpSpPr>
        <p:sp>
          <p:nvSpPr>
            <p:cNvPr id="865" name="Google Shape;865;p61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61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61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61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61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0" name="Google Shape;870;p61"/>
          <p:cNvSpPr txBox="1"/>
          <p:nvPr>
            <p:ph idx="6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bg>
      <p:bgPr>
        <a:solidFill>
          <a:schemeClr val="accent1"/>
        </a:solidFill>
      </p:bgPr>
    </p:bg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2" name="Google Shape;872;p62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3" name="Google Shape;873;p62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62"/>
          <p:cNvSpPr txBox="1"/>
          <p:nvPr>
            <p:ph type="title"/>
          </p:nvPr>
        </p:nvSpPr>
        <p:spPr>
          <a:xfrm>
            <a:off x="730800" y="1446375"/>
            <a:ext cx="32016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75" name="Google Shape;875;p62"/>
          <p:cNvSpPr txBox="1"/>
          <p:nvPr>
            <p:ph idx="1" type="subTitle"/>
          </p:nvPr>
        </p:nvSpPr>
        <p:spPr>
          <a:xfrm>
            <a:off x="4124475" y="1282575"/>
            <a:ext cx="37623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62"/>
          <p:cNvSpPr txBox="1"/>
          <p:nvPr>
            <p:ph idx="2" type="title"/>
          </p:nvPr>
        </p:nvSpPr>
        <p:spPr>
          <a:xfrm>
            <a:off x="730805" y="2616525"/>
            <a:ext cx="320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77" name="Google Shape;877;p62"/>
          <p:cNvSpPr txBox="1"/>
          <p:nvPr>
            <p:ph idx="3" type="subTitle"/>
          </p:nvPr>
        </p:nvSpPr>
        <p:spPr>
          <a:xfrm>
            <a:off x="4124475" y="2434575"/>
            <a:ext cx="37623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78" name="Google Shape;878;p62"/>
          <p:cNvSpPr txBox="1"/>
          <p:nvPr>
            <p:ph idx="4" type="title"/>
          </p:nvPr>
        </p:nvSpPr>
        <p:spPr>
          <a:xfrm>
            <a:off x="730807" y="3729500"/>
            <a:ext cx="320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79" name="Google Shape;879;p62"/>
          <p:cNvSpPr txBox="1"/>
          <p:nvPr>
            <p:ph idx="5" type="subTitle"/>
          </p:nvPr>
        </p:nvSpPr>
        <p:spPr>
          <a:xfrm>
            <a:off x="4124475" y="3582375"/>
            <a:ext cx="37623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80" name="Google Shape;880;p62"/>
          <p:cNvGrpSpPr/>
          <p:nvPr/>
        </p:nvGrpSpPr>
        <p:grpSpPr>
          <a:xfrm rot="1553314">
            <a:off x="-1328252" y="-1235910"/>
            <a:ext cx="2194604" cy="2449280"/>
            <a:chOff x="2172050" y="872675"/>
            <a:chExt cx="2621650" cy="2815325"/>
          </a:xfrm>
        </p:grpSpPr>
        <p:sp>
          <p:nvSpPr>
            <p:cNvPr id="881" name="Google Shape;881;p62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62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2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2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62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62"/>
          <p:cNvGrpSpPr/>
          <p:nvPr/>
        </p:nvGrpSpPr>
        <p:grpSpPr>
          <a:xfrm rot="-7588463">
            <a:off x="6569335" y="3520015"/>
            <a:ext cx="2962273" cy="4116653"/>
            <a:chOff x="2172050" y="872675"/>
            <a:chExt cx="2621650" cy="2815325"/>
          </a:xfrm>
        </p:grpSpPr>
        <p:sp>
          <p:nvSpPr>
            <p:cNvPr id="887" name="Google Shape;887;p62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2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62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62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2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2" name="Google Shape;892;p62"/>
          <p:cNvSpPr txBox="1"/>
          <p:nvPr>
            <p:ph idx="6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4" name="Google Shape;894;p63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5" name="Google Shape;895;p63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63"/>
          <p:cNvSpPr txBox="1"/>
          <p:nvPr>
            <p:ph type="title"/>
          </p:nvPr>
        </p:nvSpPr>
        <p:spPr>
          <a:xfrm>
            <a:off x="720002" y="2494375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7" name="Google Shape;897;p63"/>
          <p:cNvSpPr txBox="1"/>
          <p:nvPr>
            <p:ph idx="1" type="subTitle"/>
          </p:nvPr>
        </p:nvSpPr>
        <p:spPr>
          <a:xfrm>
            <a:off x="720002" y="3149375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8" name="Google Shape;898;p63"/>
          <p:cNvSpPr txBox="1"/>
          <p:nvPr>
            <p:ph idx="2" type="title"/>
          </p:nvPr>
        </p:nvSpPr>
        <p:spPr>
          <a:xfrm>
            <a:off x="4758802" y="2494375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9" name="Google Shape;899;p63"/>
          <p:cNvSpPr txBox="1"/>
          <p:nvPr>
            <p:ph idx="3" type="subTitle"/>
          </p:nvPr>
        </p:nvSpPr>
        <p:spPr>
          <a:xfrm>
            <a:off x="4758802" y="3149375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0" name="Google Shape;900;p63"/>
          <p:cNvSpPr txBox="1"/>
          <p:nvPr>
            <p:ph idx="4" type="title"/>
          </p:nvPr>
        </p:nvSpPr>
        <p:spPr>
          <a:xfrm>
            <a:off x="2739402" y="2494375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01" name="Google Shape;901;p63"/>
          <p:cNvSpPr txBox="1"/>
          <p:nvPr>
            <p:ph idx="5" type="subTitle"/>
          </p:nvPr>
        </p:nvSpPr>
        <p:spPr>
          <a:xfrm>
            <a:off x="2739402" y="3149375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2" name="Google Shape;902;p63"/>
          <p:cNvSpPr txBox="1"/>
          <p:nvPr>
            <p:ph idx="6" type="title"/>
          </p:nvPr>
        </p:nvSpPr>
        <p:spPr>
          <a:xfrm>
            <a:off x="6778202" y="2494375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03" name="Google Shape;903;p63"/>
          <p:cNvSpPr txBox="1"/>
          <p:nvPr>
            <p:ph idx="7" type="subTitle"/>
          </p:nvPr>
        </p:nvSpPr>
        <p:spPr>
          <a:xfrm>
            <a:off x="6778202" y="3149375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04" name="Google Shape;904;p63"/>
          <p:cNvGrpSpPr/>
          <p:nvPr/>
        </p:nvGrpSpPr>
        <p:grpSpPr>
          <a:xfrm flipH="1" rot="-1553192">
            <a:off x="6236625" y="-2557577"/>
            <a:ext cx="3633521" cy="4055188"/>
            <a:chOff x="2172050" y="872675"/>
            <a:chExt cx="2621650" cy="2815325"/>
          </a:xfrm>
        </p:grpSpPr>
        <p:sp>
          <p:nvSpPr>
            <p:cNvPr id="905" name="Google Shape;905;p63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3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63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63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3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63"/>
          <p:cNvGrpSpPr/>
          <p:nvPr/>
        </p:nvGrpSpPr>
        <p:grpSpPr>
          <a:xfrm flipH="1" rot="7588463">
            <a:off x="-558825" y="3520015"/>
            <a:ext cx="2962273" cy="4116653"/>
            <a:chOff x="2172050" y="872675"/>
            <a:chExt cx="2621650" cy="2815325"/>
          </a:xfrm>
        </p:grpSpPr>
        <p:sp>
          <p:nvSpPr>
            <p:cNvPr id="911" name="Google Shape;911;p63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3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3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3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3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63"/>
          <p:cNvSpPr txBox="1"/>
          <p:nvPr>
            <p:ph idx="8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8" name="Google Shape;918;p64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9" name="Google Shape;919;p64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64"/>
          <p:cNvSpPr txBox="1"/>
          <p:nvPr>
            <p:ph type="title"/>
          </p:nvPr>
        </p:nvSpPr>
        <p:spPr>
          <a:xfrm>
            <a:off x="720002" y="2143513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21" name="Google Shape;921;p64"/>
          <p:cNvSpPr txBox="1"/>
          <p:nvPr>
            <p:ph idx="1" type="subTitle"/>
          </p:nvPr>
        </p:nvSpPr>
        <p:spPr>
          <a:xfrm>
            <a:off x="720002" y="2722313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64"/>
          <p:cNvSpPr txBox="1"/>
          <p:nvPr>
            <p:ph idx="2" type="title"/>
          </p:nvPr>
        </p:nvSpPr>
        <p:spPr>
          <a:xfrm>
            <a:off x="4911202" y="3134113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23" name="Google Shape;923;p64"/>
          <p:cNvSpPr txBox="1"/>
          <p:nvPr>
            <p:ph idx="3" type="subTitle"/>
          </p:nvPr>
        </p:nvSpPr>
        <p:spPr>
          <a:xfrm>
            <a:off x="4911202" y="3712913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64"/>
          <p:cNvSpPr txBox="1"/>
          <p:nvPr>
            <p:ph idx="4" type="title"/>
          </p:nvPr>
        </p:nvSpPr>
        <p:spPr>
          <a:xfrm>
            <a:off x="2587002" y="3134113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25" name="Google Shape;925;p64"/>
          <p:cNvSpPr txBox="1"/>
          <p:nvPr>
            <p:ph idx="5" type="subTitle"/>
          </p:nvPr>
        </p:nvSpPr>
        <p:spPr>
          <a:xfrm>
            <a:off x="2587002" y="3712913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6" name="Google Shape;926;p64"/>
          <p:cNvSpPr txBox="1"/>
          <p:nvPr>
            <p:ph idx="6" type="title"/>
          </p:nvPr>
        </p:nvSpPr>
        <p:spPr>
          <a:xfrm>
            <a:off x="6778202" y="2143513"/>
            <a:ext cx="1645800" cy="4572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27" name="Google Shape;927;p64"/>
          <p:cNvSpPr txBox="1"/>
          <p:nvPr>
            <p:ph idx="7" type="subTitle"/>
          </p:nvPr>
        </p:nvSpPr>
        <p:spPr>
          <a:xfrm>
            <a:off x="6778202" y="2722313"/>
            <a:ext cx="16458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28" name="Google Shape;928;p64"/>
          <p:cNvGrpSpPr/>
          <p:nvPr/>
        </p:nvGrpSpPr>
        <p:grpSpPr>
          <a:xfrm flipH="1" rot="-1553192">
            <a:off x="6236625" y="-2557577"/>
            <a:ext cx="3633521" cy="4055188"/>
            <a:chOff x="2172050" y="872675"/>
            <a:chExt cx="2621650" cy="2815325"/>
          </a:xfrm>
        </p:grpSpPr>
        <p:sp>
          <p:nvSpPr>
            <p:cNvPr id="929" name="Google Shape;929;p64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4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4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4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4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64"/>
          <p:cNvGrpSpPr/>
          <p:nvPr/>
        </p:nvGrpSpPr>
        <p:grpSpPr>
          <a:xfrm flipH="1" rot="7588463">
            <a:off x="-558825" y="3520015"/>
            <a:ext cx="2962273" cy="4116653"/>
            <a:chOff x="2172050" y="872675"/>
            <a:chExt cx="2621650" cy="2815325"/>
          </a:xfrm>
        </p:grpSpPr>
        <p:sp>
          <p:nvSpPr>
            <p:cNvPr id="935" name="Google Shape;935;p64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4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4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4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4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0" name="Google Shape;940;p64"/>
          <p:cNvSpPr txBox="1"/>
          <p:nvPr>
            <p:ph idx="8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_1">
    <p:bg>
      <p:bgPr>
        <a:solidFill>
          <a:schemeClr val="accent1"/>
        </a:solidFill>
      </p:bgPr>
    </p:bg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" name="Google Shape;942;p65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3" name="Google Shape;943;p65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65"/>
          <p:cNvSpPr txBox="1"/>
          <p:nvPr>
            <p:ph type="title"/>
          </p:nvPr>
        </p:nvSpPr>
        <p:spPr>
          <a:xfrm>
            <a:off x="730800" y="1469400"/>
            <a:ext cx="1688700" cy="393600"/>
          </a:xfrm>
          <a:prstGeom prst="rect">
            <a:avLst/>
          </a:prstGeom>
          <a:ln>
            <a:noFill/>
          </a:ln>
          <a:effectLst>
            <a:outerShdw rotWithShape="0" algn="bl" dir="7740000" dist="666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45" name="Google Shape;945;p65"/>
          <p:cNvSpPr txBox="1"/>
          <p:nvPr>
            <p:ph idx="1" type="subTitle"/>
          </p:nvPr>
        </p:nvSpPr>
        <p:spPr>
          <a:xfrm>
            <a:off x="2419500" y="1360600"/>
            <a:ext cx="21123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6" name="Google Shape;946;p65"/>
          <p:cNvSpPr txBox="1"/>
          <p:nvPr>
            <p:ph idx="2" type="title"/>
          </p:nvPr>
        </p:nvSpPr>
        <p:spPr>
          <a:xfrm>
            <a:off x="730803" y="2737614"/>
            <a:ext cx="1688700" cy="3936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47" name="Google Shape;947;p65"/>
          <p:cNvSpPr txBox="1"/>
          <p:nvPr>
            <p:ph idx="3" type="subTitle"/>
          </p:nvPr>
        </p:nvSpPr>
        <p:spPr>
          <a:xfrm>
            <a:off x="2419500" y="2577450"/>
            <a:ext cx="21123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8" name="Google Shape;948;p65"/>
          <p:cNvSpPr txBox="1"/>
          <p:nvPr>
            <p:ph idx="4" type="title"/>
          </p:nvPr>
        </p:nvSpPr>
        <p:spPr>
          <a:xfrm>
            <a:off x="730804" y="3966971"/>
            <a:ext cx="1688700" cy="393600"/>
          </a:xfrm>
          <a:prstGeom prst="rect">
            <a:avLst/>
          </a:prstGeom>
          <a:effectLst>
            <a:outerShdw rotWithShape="0" algn="bl" dir="8460000" dist="76200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49" name="Google Shape;949;p65"/>
          <p:cNvSpPr txBox="1"/>
          <p:nvPr>
            <p:ph idx="5" type="subTitle"/>
          </p:nvPr>
        </p:nvSpPr>
        <p:spPr>
          <a:xfrm>
            <a:off x="2419500" y="3810975"/>
            <a:ext cx="21123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50" name="Google Shape;950;p65"/>
          <p:cNvSpPr txBox="1"/>
          <p:nvPr>
            <p:ph idx="6" type="title"/>
          </p:nvPr>
        </p:nvSpPr>
        <p:spPr>
          <a:xfrm>
            <a:off x="4606850" y="1469400"/>
            <a:ext cx="1688700" cy="393600"/>
          </a:xfrm>
          <a:prstGeom prst="rect">
            <a:avLst/>
          </a:prstGeom>
          <a:ln>
            <a:noFill/>
          </a:ln>
          <a:effectLst>
            <a:outerShdw rotWithShape="0" algn="bl" dir="7740000" dist="666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1" name="Google Shape;951;p65"/>
          <p:cNvSpPr txBox="1"/>
          <p:nvPr>
            <p:ph idx="7" type="subTitle"/>
          </p:nvPr>
        </p:nvSpPr>
        <p:spPr>
          <a:xfrm>
            <a:off x="6295550" y="1360600"/>
            <a:ext cx="21123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52" name="Google Shape;952;p65"/>
          <p:cNvSpPr txBox="1"/>
          <p:nvPr>
            <p:ph idx="8" type="title"/>
          </p:nvPr>
        </p:nvSpPr>
        <p:spPr>
          <a:xfrm>
            <a:off x="4606853" y="2737614"/>
            <a:ext cx="1688700" cy="393600"/>
          </a:xfrm>
          <a:prstGeom prst="rect">
            <a:avLst/>
          </a:prstGeom>
          <a:effectLst>
            <a:outerShdw rotWithShape="0" algn="bl" dir="7740000" dist="666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3" name="Google Shape;953;p65"/>
          <p:cNvSpPr txBox="1"/>
          <p:nvPr>
            <p:ph idx="9" type="subTitle"/>
          </p:nvPr>
        </p:nvSpPr>
        <p:spPr>
          <a:xfrm>
            <a:off x="6295550" y="2577450"/>
            <a:ext cx="21123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54" name="Google Shape;954;p65"/>
          <p:cNvSpPr txBox="1"/>
          <p:nvPr>
            <p:ph idx="13" type="title"/>
          </p:nvPr>
        </p:nvSpPr>
        <p:spPr>
          <a:xfrm>
            <a:off x="4606854" y="3966971"/>
            <a:ext cx="1688700" cy="393600"/>
          </a:xfrm>
          <a:prstGeom prst="rect">
            <a:avLst/>
          </a:prstGeom>
          <a:effectLst>
            <a:outerShdw rotWithShape="0" algn="bl" dir="7740000" dist="66675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5" name="Google Shape;955;p65"/>
          <p:cNvSpPr txBox="1"/>
          <p:nvPr>
            <p:ph idx="14" type="subTitle"/>
          </p:nvPr>
        </p:nvSpPr>
        <p:spPr>
          <a:xfrm>
            <a:off x="6295550" y="3810975"/>
            <a:ext cx="21123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56" name="Google Shape;956;p65"/>
          <p:cNvGrpSpPr/>
          <p:nvPr/>
        </p:nvGrpSpPr>
        <p:grpSpPr>
          <a:xfrm rot="8165313">
            <a:off x="7538770" y="-1683729"/>
            <a:ext cx="2995703" cy="3831767"/>
            <a:chOff x="2172050" y="872675"/>
            <a:chExt cx="2621650" cy="2815325"/>
          </a:xfrm>
        </p:grpSpPr>
        <p:sp>
          <p:nvSpPr>
            <p:cNvPr id="957" name="Google Shape;957;p65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5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5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5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5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65"/>
          <p:cNvGrpSpPr/>
          <p:nvPr/>
        </p:nvGrpSpPr>
        <p:grpSpPr>
          <a:xfrm rot="-2441070">
            <a:off x="-2326978" y="2688268"/>
            <a:ext cx="2995685" cy="3831667"/>
            <a:chOff x="2172050" y="872675"/>
            <a:chExt cx="2621650" cy="2815325"/>
          </a:xfrm>
        </p:grpSpPr>
        <p:sp>
          <p:nvSpPr>
            <p:cNvPr id="963" name="Google Shape;963;p65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5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5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5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5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8" name="Google Shape;968;p65"/>
          <p:cNvSpPr txBox="1"/>
          <p:nvPr>
            <p:ph idx="15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66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66"/>
          <p:cNvSpPr txBox="1"/>
          <p:nvPr>
            <p:ph hasCustomPrompt="1" type="title"/>
          </p:nvPr>
        </p:nvSpPr>
        <p:spPr>
          <a:xfrm>
            <a:off x="735323" y="950088"/>
            <a:ext cx="38367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2" name="Google Shape;972;p66"/>
          <p:cNvSpPr txBox="1"/>
          <p:nvPr>
            <p:ph idx="1" type="subTitle"/>
          </p:nvPr>
        </p:nvSpPr>
        <p:spPr>
          <a:xfrm>
            <a:off x="735323" y="1682113"/>
            <a:ext cx="3836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3" name="Google Shape;973;p66"/>
          <p:cNvSpPr txBox="1"/>
          <p:nvPr>
            <p:ph hasCustomPrompt="1" idx="2" type="title"/>
          </p:nvPr>
        </p:nvSpPr>
        <p:spPr>
          <a:xfrm>
            <a:off x="4594200" y="950088"/>
            <a:ext cx="38367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4" name="Google Shape;974;p66"/>
          <p:cNvSpPr txBox="1"/>
          <p:nvPr>
            <p:ph idx="3" type="subTitle"/>
          </p:nvPr>
        </p:nvSpPr>
        <p:spPr>
          <a:xfrm>
            <a:off x="4594200" y="1682104"/>
            <a:ext cx="3836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5" name="Google Shape;975;p66"/>
          <p:cNvSpPr txBox="1"/>
          <p:nvPr>
            <p:ph hasCustomPrompt="1" idx="4" type="title"/>
          </p:nvPr>
        </p:nvSpPr>
        <p:spPr>
          <a:xfrm>
            <a:off x="735323" y="2862588"/>
            <a:ext cx="38367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6" name="Google Shape;976;p66"/>
          <p:cNvSpPr txBox="1"/>
          <p:nvPr>
            <p:ph idx="5" type="subTitle"/>
          </p:nvPr>
        </p:nvSpPr>
        <p:spPr>
          <a:xfrm>
            <a:off x="735323" y="3673663"/>
            <a:ext cx="3836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7" name="Google Shape;977;p66"/>
          <p:cNvSpPr txBox="1"/>
          <p:nvPr>
            <p:ph hasCustomPrompt="1" idx="6" type="title"/>
          </p:nvPr>
        </p:nvSpPr>
        <p:spPr>
          <a:xfrm>
            <a:off x="4594200" y="2862588"/>
            <a:ext cx="38367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8" name="Google Shape;978;p66"/>
          <p:cNvSpPr txBox="1"/>
          <p:nvPr>
            <p:ph idx="7" type="subTitle"/>
          </p:nvPr>
        </p:nvSpPr>
        <p:spPr>
          <a:xfrm>
            <a:off x="4594200" y="3673654"/>
            <a:ext cx="3836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979" name="Google Shape;979;p66"/>
          <p:cNvGrpSpPr/>
          <p:nvPr/>
        </p:nvGrpSpPr>
        <p:grpSpPr>
          <a:xfrm rot="-10734570">
            <a:off x="7680054" y="3729425"/>
            <a:ext cx="1983637" cy="3960318"/>
            <a:chOff x="2172050" y="872675"/>
            <a:chExt cx="2621650" cy="2815325"/>
          </a:xfrm>
        </p:grpSpPr>
        <p:sp>
          <p:nvSpPr>
            <p:cNvPr id="980" name="Google Shape;980;p66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6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6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66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6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66"/>
          <p:cNvGrpSpPr/>
          <p:nvPr/>
        </p:nvGrpSpPr>
        <p:grpSpPr>
          <a:xfrm rot="-1350327">
            <a:off x="-1078083" y="-2053147"/>
            <a:ext cx="1656120" cy="3754644"/>
            <a:chOff x="2172050" y="872675"/>
            <a:chExt cx="2621650" cy="2815325"/>
          </a:xfrm>
        </p:grpSpPr>
        <p:sp>
          <p:nvSpPr>
            <p:cNvPr id="986" name="Google Shape;986;p66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6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6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6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6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chemeClr val="accent1"/>
        </a:solidFill>
      </p:bgPr>
    </p:bg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2" name="Google Shape;992;p67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3" name="Google Shape;993;p67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4" name="Google Shape;994;p67"/>
          <p:cNvGrpSpPr/>
          <p:nvPr/>
        </p:nvGrpSpPr>
        <p:grpSpPr>
          <a:xfrm rot="-8034450">
            <a:off x="7339257" y="3659231"/>
            <a:ext cx="1419517" cy="3219019"/>
            <a:chOff x="2172050" y="872675"/>
            <a:chExt cx="2621650" cy="2815325"/>
          </a:xfrm>
        </p:grpSpPr>
        <p:sp>
          <p:nvSpPr>
            <p:cNvPr id="995" name="Google Shape;995;p67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67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67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67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67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67"/>
          <p:cNvGrpSpPr/>
          <p:nvPr/>
        </p:nvGrpSpPr>
        <p:grpSpPr>
          <a:xfrm rot="1865235">
            <a:off x="-66554" y="-2258619"/>
            <a:ext cx="1481061" cy="3926981"/>
            <a:chOff x="2172050" y="872675"/>
            <a:chExt cx="2621650" cy="2815325"/>
          </a:xfrm>
        </p:grpSpPr>
        <p:sp>
          <p:nvSpPr>
            <p:cNvPr id="1001" name="Google Shape;1001;p67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67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67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67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67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6" name="Google Shape;1006;p67"/>
          <p:cNvSpPr txBox="1"/>
          <p:nvPr>
            <p:ph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8" name="Google Shape;1008;p68"/>
          <p:cNvCxnSpPr/>
          <p:nvPr/>
        </p:nvCxnSpPr>
        <p:spPr>
          <a:xfrm>
            <a:off x="324544" y="1356975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9" name="Google Shape;1009;p68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0" name="Google Shape;1010;p68"/>
          <p:cNvGrpSpPr/>
          <p:nvPr/>
        </p:nvGrpSpPr>
        <p:grpSpPr>
          <a:xfrm rot="5645116">
            <a:off x="8603039" y="-3150373"/>
            <a:ext cx="2995506" cy="6791980"/>
            <a:chOff x="2172050" y="872675"/>
            <a:chExt cx="2621650" cy="2815325"/>
          </a:xfrm>
        </p:grpSpPr>
        <p:sp>
          <p:nvSpPr>
            <p:cNvPr id="1011" name="Google Shape;1011;p68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68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68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68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68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68"/>
          <p:cNvGrpSpPr/>
          <p:nvPr/>
        </p:nvGrpSpPr>
        <p:grpSpPr>
          <a:xfrm rot="-2100758">
            <a:off x="-927839" y="2842394"/>
            <a:ext cx="1313665" cy="2978315"/>
            <a:chOff x="2172050" y="872675"/>
            <a:chExt cx="2621650" cy="2815325"/>
          </a:xfrm>
        </p:grpSpPr>
        <p:sp>
          <p:nvSpPr>
            <p:cNvPr id="1017" name="Google Shape;1017;p68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68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68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68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68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2" name="Google Shape;1022;p68"/>
          <p:cNvSpPr txBox="1"/>
          <p:nvPr>
            <p:ph type="title"/>
          </p:nvPr>
        </p:nvSpPr>
        <p:spPr>
          <a:xfrm>
            <a:off x="720000" y="347650"/>
            <a:ext cx="4765200" cy="10587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_1">
    <p:bg>
      <p:bgPr>
        <a:solidFill>
          <a:schemeClr val="accent1"/>
        </a:solidFill>
      </p:bgPr>
    </p:bg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" name="Google Shape;1024;p69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5" name="Google Shape;1025;p69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69"/>
          <p:cNvSpPr txBox="1"/>
          <p:nvPr>
            <p:ph type="title"/>
          </p:nvPr>
        </p:nvSpPr>
        <p:spPr>
          <a:xfrm>
            <a:off x="860178" y="1522575"/>
            <a:ext cx="32016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27" name="Google Shape;1027;p69"/>
          <p:cNvSpPr txBox="1"/>
          <p:nvPr>
            <p:ph idx="1" type="subTitle"/>
          </p:nvPr>
        </p:nvSpPr>
        <p:spPr>
          <a:xfrm>
            <a:off x="5082222" y="1358775"/>
            <a:ext cx="32016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28" name="Google Shape;1028;p69"/>
          <p:cNvSpPr txBox="1"/>
          <p:nvPr>
            <p:ph idx="2" type="title"/>
          </p:nvPr>
        </p:nvSpPr>
        <p:spPr>
          <a:xfrm>
            <a:off x="860178" y="2763046"/>
            <a:ext cx="320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29" name="Google Shape;1029;p69"/>
          <p:cNvSpPr txBox="1"/>
          <p:nvPr>
            <p:ph idx="3" type="subTitle"/>
          </p:nvPr>
        </p:nvSpPr>
        <p:spPr>
          <a:xfrm>
            <a:off x="5082222" y="2584875"/>
            <a:ext cx="3201600" cy="793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0" name="Google Shape;1030;p69"/>
          <p:cNvSpPr txBox="1"/>
          <p:nvPr>
            <p:ph idx="4" type="title"/>
          </p:nvPr>
        </p:nvSpPr>
        <p:spPr>
          <a:xfrm>
            <a:off x="860178" y="3958100"/>
            <a:ext cx="320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31" name="Google Shape;1031;p69"/>
          <p:cNvSpPr txBox="1"/>
          <p:nvPr>
            <p:ph idx="5" type="subTitle"/>
          </p:nvPr>
        </p:nvSpPr>
        <p:spPr>
          <a:xfrm>
            <a:off x="5082222" y="3810975"/>
            <a:ext cx="3201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32" name="Google Shape;1032;p69"/>
          <p:cNvGrpSpPr/>
          <p:nvPr/>
        </p:nvGrpSpPr>
        <p:grpSpPr>
          <a:xfrm rot="1553314">
            <a:off x="-1075377" y="-1639435"/>
            <a:ext cx="2194604" cy="2449280"/>
            <a:chOff x="2172050" y="872675"/>
            <a:chExt cx="2621650" cy="2815325"/>
          </a:xfrm>
        </p:grpSpPr>
        <p:sp>
          <p:nvSpPr>
            <p:cNvPr id="1033" name="Google Shape;1033;p69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69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69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69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69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69"/>
          <p:cNvGrpSpPr/>
          <p:nvPr/>
        </p:nvGrpSpPr>
        <p:grpSpPr>
          <a:xfrm rot="-10763257">
            <a:off x="8239529" y="4268617"/>
            <a:ext cx="1447233" cy="2075739"/>
            <a:chOff x="2172050" y="872675"/>
            <a:chExt cx="2621650" cy="2815325"/>
          </a:xfrm>
        </p:grpSpPr>
        <p:sp>
          <p:nvSpPr>
            <p:cNvPr id="1039" name="Google Shape;1039;p69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69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69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69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69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4" name="Google Shape;1044;p69"/>
          <p:cNvSpPr txBox="1"/>
          <p:nvPr>
            <p:ph idx="6"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  <a:effectLst>
            <a:outerShdw rotWithShape="0" algn="bl" dir="8700000" dist="85725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solidFill>
          <a:schemeClr val="accent1"/>
        </a:solidFill>
      </p:bgPr>
    </p:bg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70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70"/>
          <p:cNvSpPr txBox="1"/>
          <p:nvPr>
            <p:ph type="title"/>
          </p:nvPr>
        </p:nvSpPr>
        <p:spPr>
          <a:xfrm>
            <a:off x="1474800" y="925779"/>
            <a:ext cx="6194400" cy="12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48" name="Google Shape;1048;p70"/>
          <p:cNvSpPr txBox="1"/>
          <p:nvPr>
            <p:ph idx="1" type="subTitle"/>
          </p:nvPr>
        </p:nvSpPr>
        <p:spPr>
          <a:xfrm>
            <a:off x="1048013" y="2313450"/>
            <a:ext cx="3000000" cy="14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9" name="Google Shape;1049;p70"/>
          <p:cNvSpPr txBox="1"/>
          <p:nvPr/>
        </p:nvSpPr>
        <p:spPr>
          <a:xfrm>
            <a:off x="4619588" y="2275350"/>
            <a:ext cx="34764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s-419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s-419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s-419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s-419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s-419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50" name="Google Shape;1050;p70"/>
          <p:cNvGrpSpPr/>
          <p:nvPr/>
        </p:nvGrpSpPr>
        <p:grpSpPr>
          <a:xfrm flipH="1" rot="8593391">
            <a:off x="-787779" y="3381114"/>
            <a:ext cx="3001741" cy="4248163"/>
            <a:chOff x="2172050" y="872675"/>
            <a:chExt cx="2621650" cy="2815325"/>
          </a:xfrm>
        </p:grpSpPr>
        <p:sp>
          <p:nvSpPr>
            <p:cNvPr id="1051" name="Google Shape;1051;p70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70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70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70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70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70"/>
          <p:cNvGrpSpPr/>
          <p:nvPr/>
        </p:nvGrpSpPr>
        <p:grpSpPr>
          <a:xfrm flipH="1" rot="-2136559">
            <a:off x="6757586" y="-1458779"/>
            <a:ext cx="2778992" cy="2622797"/>
            <a:chOff x="2172050" y="872675"/>
            <a:chExt cx="2621650" cy="2815325"/>
          </a:xfrm>
        </p:grpSpPr>
        <p:sp>
          <p:nvSpPr>
            <p:cNvPr id="1057" name="Google Shape;1057;p70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70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70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70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70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3" name="Google Shape;1063;p71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4" name="Google Shape;1064;p71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5" name="Google Shape;1065;p71"/>
          <p:cNvGrpSpPr/>
          <p:nvPr/>
        </p:nvGrpSpPr>
        <p:grpSpPr>
          <a:xfrm rot="-8034450">
            <a:off x="7339257" y="3659231"/>
            <a:ext cx="1419517" cy="3219019"/>
            <a:chOff x="2172050" y="872675"/>
            <a:chExt cx="2621650" cy="2815325"/>
          </a:xfrm>
        </p:grpSpPr>
        <p:sp>
          <p:nvSpPr>
            <p:cNvPr id="1066" name="Google Shape;1066;p71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71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1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1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71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1" name="Google Shape;1071;p71"/>
          <p:cNvGrpSpPr/>
          <p:nvPr/>
        </p:nvGrpSpPr>
        <p:grpSpPr>
          <a:xfrm rot="1865235">
            <a:off x="-66554" y="-2258619"/>
            <a:ext cx="1481061" cy="3926981"/>
            <a:chOff x="2172050" y="872675"/>
            <a:chExt cx="2621650" cy="2815325"/>
          </a:xfrm>
        </p:grpSpPr>
        <p:sp>
          <p:nvSpPr>
            <p:cNvPr id="1072" name="Google Shape;1072;p71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1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71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71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1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solidFill>
          <a:schemeClr val="accent1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8" name="Google Shape;1078;p72"/>
          <p:cNvCxnSpPr/>
          <p:nvPr/>
        </p:nvCxnSpPr>
        <p:spPr>
          <a:xfrm>
            <a:off x="324544" y="965200"/>
            <a:ext cx="8494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9" name="Google Shape;1079;p72"/>
          <p:cNvSpPr/>
          <p:nvPr/>
        </p:nvSpPr>
        <p:spPr>
          <a:xfrm>
            <a:off x="330875" y="324550"/>
            <a:ext cx="8482200" cy="4494300"/>
          </a:xfrm>
          <a:prstGeom prst="roundRect">
            <a:avLst>
              <a:gd fmla="val 629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0" name="Google Shape;1080;p72"/>
          <p:cNvGrpSpPr/>
          <p:nvPr/>
        </p:nvGrpSpPr>
        <p:grpSpPr>
          <a:xfrm flipH="1" rot="-1553192">
            <a:off x="6236625" y="-2557577"/>
            <a:ext cx="3633521" cy="4055188"/>
            <a:chOff x="2172050" y="872675"/>
            <a:chExt cx="2621650" cy="2815325"/>
          </a:xfrm>
        </p:grpSpPr>
        <p:sp>
          <p:nvSpPr>
            <p:cNvPr id="1081" name="Google Shape;1081;p72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2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2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2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2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6" name="Google Shape;1086;p72"/>
          <p:cNvGrpSpPr/>
          <p:nvPr/>
        </p:nvGrpSpPr>
        <p:grpSpPr>
          <a:xfrm flipH="1" rot="7588463">
            <a:off x="-558825" y="3520015"/>
            <a:ext cx="2962273" cy="4116653"/>
            <a:chOff x="2172050" y="872675"/>
            <a:chExt cx="2621650" cy="2815325"/>
          </a:xfrm>
        </p:grpSpPr>
        <p:sp>
          <p:nvSpPr>
            <p:cNvPr id="1087" name="Google Shape;1087;p72"/>
            <p:cNvSpPr/>
            <p:nvPr/>
          </p:nvSpPr>
          <p:spPr>
            <a:xfrm>
              <a:off x="2362000" y="1355100"/>
              <a:ext cx="2431700" cy="2332900"/>
            </a:xfrm>
            <a:custGeom>
              <a:rect b="b" l="l" r="r" t="t"/>
              <a:pathLst>
                <a:path extrusionOk="0" h="93316" w="97268">
                  <a:moveTo>
                    <a:pt x="87972" y="0"/>
                  </a:moveTo>
                  <a:cubicBezTo>
                    <a:pt x="87641" y="0"/>
                    <a:pt x="87358" y="83"/>
                    <a:pt x="87206" y="368"/>
                  </a:cubicBezTo>
                  <a:cubicBezTo>
                    <a:pt x="86507" y="1554"/>
                    <a:pt x="87966" y="5657"/>
                    <a:pt x="89243" y="9244"/>
                  </a:cubicBezTo>
                  <a:cubicBezTo>
                    <a:pt x="90580" y="12770"/>
                    <a:pt x="91978" y="16691"/>
                    <a:pt x="91583" y="19457"/>
                  </a:cubicBezTo>
                  <a:cubicBezTo>
                    <a:pt x="90975" y="23104"/>
                    <a:pt x="87784" y="23134"/>
                    <a:pt x="85717" y="25505"/>
                  </a:cubicBezTo>
                  <a:cubicBezTo>
                    <a:pt x="85200" y="26113"/>
                    <a:pt x="84683" y="26904"/>
                    <a:pt x="84592" y="27998"/>
                  </a:cubicBezTo>
                  <a:cubicBezTo>
                    <a:pt x="84288" y="30429"/>
                    <a:pt x="85838" y="32891"/>
                    <a:pt x="87328" y="34563"/>
                  </a:cubicBezTo>
                  <a:cubicBezTo>
                    <a:pt x="88787" y="36205"/>
                    <a:pt x="90398" y="36083"/>
                    <a:pt x="90489" y="38636"/>
                  </a:cubicBezTo>
                  <a:cubicBezTo>
                    <a:pt x="90671" y="43591"/>
                    <a:pt x="84896" y="43287"/>
                    <a:pt x="83711" y="47846"/>
                  </a:cubicBezTo>
                  <a:cubicBezTo>
                    <a:pt x="82799" y="51220"/>
                    <a:pt x="84197" y="55050"/>
                    <a:pt x="85656" y="57877"/>
                  </a:cubicBezTo>
                  <a:cubicBezTo>
                    <a:pt x="86051" y="58667"/>
                    <a:pt x="85686" y="61068"/>
                    <a:pt x="85200" y="61889"/>
                  </a:cubicBezTo>
                  <a:cubicBezTo>
                    <a:pt x="84927" y="62436"/>
                    <a:pt x="83164" y="63652"/>
                    <a:pt x="82617" y="63865"/>
                  </a:cubicBezTo>
                  <a:cubicBezTo>
                    <a:pt x="81659" y="64289"/>
                    <a:pt x="80932" y="64438"/>
                    <a:pt x="80283" y="64438"/>
                  </a:cubicBezTo>
                  <a:cubicBezTo>
                    <a:pt x="78934" y="64438"/>
                    <a:pt x="77921" y="63795"/>
                    <a:pt x="75869" y="63652"/>
                  </a:cubicBezTo>
                  <a:cubicBezTo>
                    <a:pt x="75449" y="63618"/>
                    <a:pt x="75014" y="63600"/>
                    <a:pt x="74569" y="63600"/>
                  </a:cubicBezTo>
                  <a:cubicBezTo>
                    <a:pt x="71791" y="63600"/>
                    <a:pt x="68653" y="64301"/>
                    <a:pt x="66872" y="66266"/>
                  </a:cubicBezTo>
                  <a:cubicBezTo>
                    <a:pt x="64896" y="68424"/>
                    <a:pt x="64014" y="70734"/>
                    <a:pt x="63042" y="73014"/>
                  </a:cubicBezTo>
                  <a:cubicBezTo>
                    <a:pt x="62039" y="75263"/>
                    <a:pt x="60732" y="77421"/>
                    <a:pt x="57145" y="77725"/>
                  </a:cubicBezTo>
                  <a:cubicBezTo>
                    <a:pt x="56650" y="77767"/>
                    <a:pt x="56151" y="77786"/>
                    <a:pt x="55649" y="77786"/>
                  </a:cubicBezTo>
                  <a:cubicBezTo>
                    <a:pt x="52679" y="77786"/>
                    <a:pt x="49614" y="77149"/>
                    <a:pt x="46663" y="77149"/>
                  </a:cubicBezTo>
                  <a:cubicBezTo>
                    <a:pt x="45830" y="77149"/>
                    <a:pt x="45006" y="77200"/>
                    <a:pt x="44196" y="77330"/>
                  </a:cubicBezTo>
                  <a:cubicBezTo>
                    <a:pt x="40853" y="77847"/>
                    <a:pt x="38907" y="79366"/>
                    <a:pt x="38178" y="80856"/>
                  </a:cubicBezTo>
                  <a:cubicBezTo>
                    <a:pt x="37692" y="81950"/>
                    <a:pt x="37661" y="83105"/>
                    <a:pt x="36962" y="84047"/>
                  </a:cubicBezTo>
                  <a:cubicBezTo>
                    <a:pt x="36351" y="84908"/>
                    <a:pt x="35004" y="85617"/>
                    <a:pt x="32806" y="85617"/>
                  </a:cubicBezTo>
                  <a:cubicBezTo>
                    <a:pt x="32598" y="85617"/>
                    <a:pt x="32383" y="85611"/>
                    <a:pt x="32160" y="85597"/>
                  </a:cubicBezTo>
                  <a:cubicBezTo>
                    <a:pt x="29150" y="85415"/>
                    <a:pt x="25564" y="84078"/>
                    <a:pt x="22889" y="82801"/>
                  </a:cubicBezTo>
                  <a:cubicBezTo>
                    <a:pt x="20184" y="81494"/>
                    <a:pt x="17904" y="80126"/>
                    <a:pt x="15016" y="78789"/>
                  </a:cubicBezTo>
                  <a:cubicBezTo>
                    <a:pt x="12129" y="77482"/>
                    <a:pt x="8177" y="76114"/>
                    <a:pt x="5503" y="75688"/>
                  </a:cubicBezTo>
                  <a:cubicBezTo>
                    <a:pt x="4873" y="75583"/>
                    <a:pt x="4359" y="75551"/>
                    <a:pt x="3921" y="75551"/>
                  </a:cubicBezTo>
                  <a:cubicBezTo>
                    <a:pt x="3725" y="75551"/>
                    <a:pt x="3544" y="75557"/>
                    <a:pt x="3375" y="75567"/>
                  </a:cubicBezTo>
                  <a:cubicBezTo>
                    <a:pt x="1" y="75719"/>
                    <a:pt x="3648" y="79002"/>
                    <a:pt x="10822" y="82679"/>
                  </a:cubicBezTo>
                  <a:cubicBezTo>
                    <a:pt x="10913" y="82740"/>
                    <a:pt x="11035" y="82801"/>
                    <a:pt x="11095" y="82831"/>
                  </a:cubicBezTo>
                  <a:cubicBezTo>
                    <a:pt x="12159" y="83409"/>
                    <a:pt x="22372" y="88789"/>
                    <a:pt x="28755" y="91038"/>
                  </a:cubicBezTo>
                  <a:cubicBezTo>
                    <a:pt x="32773" y="92483"/>
                    <a:pt x="37076" y="93315"/>
                    <a:pt x="40310" y="93315"/>
                  </a:cubicBezTo>
                  <a:cubicBezTo>
                    <a:pt x="42654" y="93315"/>
                    <a:pt x="44436" y="92878"/>
                    <a:pt x="45139" y="91920"/>
                  </a:cubicBezTo>
                  <a:cubicBezTo>
                    <a:pt x="45929" y="90886"/>
                    <a:pt x="45382" y="89518"/>
                    <a:pt x="45716" y="88303"/>
                  </a:cubicBezTo>
                  <a:cubicBezTo>
                    <a:pt x="46598" y="85415"/>
                    <a:pt x="53467" y="82892"/>
                    <a:pt x="60336" y="82649"/>
                  </a:cubicBezTo>
                  <a:cubicBezTo>
                    <a:pt x="63346" y="82558"/>
                    <a:pt x="66993" y="82831"/>
                    <a:pt x="68574" y="81190"/>
                  </a:cubicBezTo>
                  <a:cubicBezTo>
                    <a:pt x="69182" y="80582"/>
                    <a:pt x="69303" y="79853"/>
                    <a:pt x="69425" y="79154"/>
                  </a:cubicBezTo>
                  <a:cubicBezTo>
                    <a:pt x="69759" y="76722"/>
                    <a:pt x="70002" y="73925"/>
                    <a:pt x="72343" y="71767"/>
                  </a:cubicBezTo>
                  <a:cubicBezTo>
                    <a:pt x="74288" y="69974"/>
                    <a:pt x="77176" y="69032"/>
                    <a:pt x="79820" y="68515"/>
                  </a:cubicBezTo>
                  <a:cubicBezTo>
                    <a:pt x="82495" y="67968"/>
                    <a:pt x="85109" y="67786"/>
                    <a:pt x="87571" y="66843"/>
                  </a:cubicBezTo>
                  <a:cubicBezTo>
                    <a:pt x="88270" y="66570"/>
                    <a:pt x="88969" y="66235"/>
                    <a:pt x="89486" y="65627"/>
                  </a:cubicBezTo>
                  <a:cubicBezTo>
                    <a:pt x="90276" y="64624"/>
                    <a:pt x="90185" y="63348"/>
                    <a:pt x="90003" y="62193"/>
                  </a:cubicBezTo>
                  <a:cubicBezTo>
                    <a:pt x="89668" y="60065"/>
                    <a:pt x="88939" y="58029"/>
                    <a:pt x="88665" y="55779"/>
                  </a:cubicBezTo>
                  <a:cubicBezTo>
                    <a:pt x="88422" y="53530"/>
                    <a:pt x="88726" y="50946"/>
                    <a:pt x="89942" y="49092"/>
                  </a:cubicBezTo>
                  <a:cubicBezTo>
                    <a:pt x="91583" y="46691"/>
                    <a:pt x="94684" y="45658"/>
                    <a:pt x="94684" y="42436"/>
                  </a:cubicBezTo>
                  <a:cubicBezTo>
                    <a:pt x="94684" y="40946"/>
                    <a:pt x="93985" y="39578"/>
                    <a:pt x="93468" y="38211"/>
                  </a:cubicBezTo>
                  <a:cubicBezTo>
                    <a:pt x="92526" y="35749"/>
                    <a:pt x="92009" y="32648"/>
                    <a:pt x="92677" y="30429"/>
                  </a:cubicBezTo>
                  <a:cubicBezTo>
                    <a:pt x="93650" y="26934"/>
                    <a:pt x="97267" y="26721"/>
                    <a:pt x="96568" y="22405"/>
                  </a:cubicBezTo>
                  <a:cubicBezTo>
                    <a:pt x="96143" y="19669"/>
                    <a:pt x="94106" y="16843"/>
                    <a:pt x="93468" y="14137"/>
                  </a:cubicBezTo>
                  <a:cubicBezTo>
                    <a:pt x="92829" y="11554"/>
                    <a:pt x="93650" y="10368"/>
                    <a:pt x="94106" y="9153"/>
                  </a:cubicBezTo>
                  <a:cubicBezTo>
                    <a:pt x="94623" y="7937"/>
                    <a:pt x="94349" y="5505"/>
                    <a:pt x="92526" y="3013"/>
                  </a:cubicBezTo>
                  <a:cubicBezTo>
                    <a:pt x="90945" y="824"/>
                    <a:pt x="89608" y="216"/>
                    <a:pt x="88604" y="64"/>
                  </a:cubicBezTo>
                  <a:cubicBezTo>
                    <a:pt x="88388" y="30"/>
                    <a:pt x="88171" y="0"/>
                    <a:pt x="8797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72"/>
            <p:cNvSpPr/>
            <p:nvPr/>
          </p:nvSpPr>
          <p:spPr>
            <a:xfrm>
              <a:off x="2456250" y="1266125"/>
              <a:ext cx="2256900" cy="2274625"/>
            </a:xfrm>
            <a:custGeom>
              <a:rect b="b" l="l" r="r" t="t"/>
              <a:pathLst>
                <a:path extrusionOk="0" h="90985" w="90276">
                  <a:moveTo>
                    <a:pt x="82211" y="1"/>
                  </a:moveTo>
                  <a:cubicBezTo>
                    <a:pt x="81100" y="1"/>
                    <a:pt x="80811" y="1461"/>
                    <a:pt x="81278" y="3897"/>
                  </a:cubicBezTo>
                  <a:cubicBezTo>
                    <a:pt x="82129" y="8456"/>
                    <a:pt x="85260" y="15478"/>
                    <a:pt x="84196" y="19368"/>
                  </a:cubicBezTo>
                  <a:cubicBezTo>
                    <a:pt x="83132" y="22955"/>
                    <a:pt x="79090" y="22469"/>
                    <a:pt x="77813" y="26602"/>
                  </a:cubicBezTo>
                  <a:cubicBezTo>
                    <a:pt x="77175" y="28578"/>
                    <a:pt x="77266" y="31344"/>
                    <a:pt x="78147" y="33502"/>
                  </a:cubicBezTo>
                  <a:cubicBezTo>
                    <a:pt x="79090" y="35873"/>
                    <a:pt x="81035" y="37636"/>
                    <a:pt x="81339" y="40220"/>
                  </a:cubicBezTo>
                  <a:cubicBezTo>
                    <a:pt x="81734" y="43259"/>
                    <a:pt x="79546" y="45448"/>
                    <a:pt x="77509" y="47028"/>
                  </a:cubicBezTo>
                  <a:cubicBezTo>
                    <a:pt x="75503" y="48578"/>
                    <a:pt x="72980" y="50767"/>
                    <a:pt x="72980" y="53502"/>
                  </a:cubicBezTo>
                  <a:cubicBezTo>
                    <a:pt x="73011" y="55508"/>
                    <a:pt x="74439" y="56846"/>
                    <a:pt x="75412" y="58426"/>
                  </a:cubicBezTo>
                  <a:cubicBezTo>
                    <a:pt x="76415" y="59946"/>
                    <a:pt x="76749" y="62469"/>
                    <a:pt x="74986" y="63594"/>
                  </a:cubicBezTo>
                  <a:cubicBezTo>
                    <a:pt x="74301" y="64010"/>
                    <a:pt x="73498" y="64091"/>
                    <a:pt x="72688" y="64091"/>
                  </a:cubicBezTo>
                  <a:cubicBezTo>
                    <a:pt x="72491" y="64091"/>
                    <a:pt x="72294" y="64086"/>
                    <a:pt x="72099" y="64080"/>
                  </a:cubicBezTo>
                  <a:cubicBezTo>
                    <a:pt x="70275" y="64050"/>
                    <a:pt x="68421" y="63958"/>
                    <a:pt x="66567" y="63867"/>
                  </a:cubicBezTo>
                  <a:cubicBezTo>
                    <a:pt x="64949" y="63786"/>
                    <a:pt x="62158" y="62653"/>
                    <a:pt x="60191" y="62653"/>
                  </a:cubicBezTo>
                  <a:cubicBezTo>
                    <a:pt x="59941" y="62653"/>
                    <a:pt x="59704" y="62671"/>
                    <a:pt x="59484" y="62712"/>
                  </a:cubicBezTo>
                  <a:cubicBezTo>
                    <a:pt x="57570" y="63107"/>
                    <a:pt x="56901" y="63533"/>
                    <a:pt x="55898" y="64992"/>
                  </a:cubicBezTo>
                  <a:cubicBezTo>
                    <a:pt x="54986" y="66238"/>
                    <a:pt x="54074" y="68822"/>
                    <a:pt x="53557" y="70098"/>
                  </a:cubicBezTo>
                  <a:cubicBezTo>
                    <a:pt x="52402" y="73199"/>
                    <a:pt x="48937" y="76056"/>
                    <a:pt x="44104" y="76208"/>
                  </a:cubicBezTo>
                  <a:cubicBezTo>
                    <a:pt x="43903" y="76213"/>
                    <a:pt x="43702" y="76216"/>
                    <a:pt x="43501" y="76216"/>
                  </a:cubicBezTo>
                  <a:cubicBezTo>
                    <a:pt x="41710" y="76216"/>
                    <a:pt x="39898" y="76017"/>
                    <a:pt x="38066" y="76017"/>
                  </a:cubicBezTo>
                  <a:cubicBezTo>
                    <a:pt x="37860" y="76017"/>
                    <a:pt x="37654" y="76020"/>
                    <a:pt x="37448" y="76026"/>
                  </a:cubicBezTo>
                  <a:cubicBezTo>
                    <a:pt x="34074" y="76086"/>
                    <a:pt x="30761" y="76968"/>
                    <a:pt x="29089" y="78184"/>
                  </a:cubicBezTo>
                  <a:cubicBezTo>
                    <a:pt x="27995" y="78974"/>
                    <a:pt x="27569" y="79916"/>
                    <a:pt x="26627" y="80676"/>
                  </a:cubicBezTo>
                  <a:cubicBezTo>
                    <a:pt x="25908" y="81256"/>
                    <a:pt x="24677" y="81694"/>
                    <a:pt x="23081" y="81694"/>
                  </a:cubicBezTo>
                  <a:cubicBezTo>
                    <a:pt x="22584" y="81694"/>
                    <a:pt x="22052" y="81651"/>
                    <a:pt x="21490" y="81558"/>
                  </a:cubicBezTo>
                  <a:cubicBezTo>
                    <a:pt x="18298" y="81041"/>
                    <a:pt x="16079" y="79430"/>
                    <a:pt x="13222" y="78336"/>
                  </a:cubicBezTo>
                  <a:cubicBezTo>
                    <a:pt x="10096" y="77135"/>
                    <a:pt x="5941" y="76408"/>
                    <a:pt x="3416" y="76408"/>
                  </a:cubicBezTo>
                  <a:cubicBezTo>
                    <a:pt x="2871" y="76408"/>
                    <a:pt x="2403" y="76442"/>
                    <a:pt x="2037" y="76512"/>
                  </a:cubicBezTo>
                  <a:cubicBezTo>
                    <a:pt x="0" y="76937"/>
                    <a:pt x="1702" y="78822"/>
                    <a:pt x="5654" y="80676"/>
                  </a:cubicBezTo>
                  <a:cubicBezTo>
                    <a:pt x="5654" y="80676"/>
                    <a:pt x="5654" y="80676"/>
                    <a:pt x="5654" y="80676"/>
                  </a:cubicBezTo>
                  <a:cubicBezTo>
                    <a:pt x="5702" y="80676"/>
                    <a:pt x="14157" y="85912"/>
                    <a:pt x="22067" y="88792"/>
                  </a:cubicBezTo>
                  <a:cubicBezTo>
                    <a:pt x="25385" y="90029"/>
                    <a:pt x="29266" y="90985"/>
                    <a:pt x="32202" y="90985"/>
                  </a:cubicBezTo>
                  <a:cubicBezTo>
                    <a:pt x="32871" y="90985"/>
                    <a:pt x="33491" y="90935"/>
                    <a:pt x="34043" y="90828"/>
                  </a:cubicBezTo>
                  <a:cubicBezTo>
                    <a:pt x="36992" y="90251"/>
                    <a:pt x="37083" y="88366"/>
                    <a:pt x="37296" y="86664"/>
                  </a:cubicBezTo>
                  <a:cubicBezTo>
                    <a:pt x="37539" y="84901"/>
                    <a:pt x="38572" y="82925"/>
                    <a:pt x="42068" y="82165"/>
                  </a:cubicBezTo>
                  <a:cubicBezTo>
                    <a:pt x="43054" y="81948"/>
                    <a:pt x="44098" y="81873"/>
                    <a:pt x="45172" y="81873"/>
                  </a:cubicBezTo>
                  <a:cubicBezTo>
                    <a:pt x="47514" y="81873"/>
                    <a:pt x="50000" y="82228"/>
                    <a:pt x="52344" y="82228"/>
                  </a:cubicBezTo>
                  <a:cubicBezTo>
                    <a:pt x="53730" y="82228"/>
                    <a:pt x="55066" y="82104"/>
                    <a:pt x="56293" y="81709"/>
                  </a:cubicBezTo>
                  <a:cubicBezTo>
                    <a:pt x="62676" y="79521"/>
                    <a:pt x="59910" y="71861"/>
                    <a:pt x="65685" y="68943"/>
                  </a:cubicBezTo>
                  <a:cubicBezTo>
                    <a:pt x="67003" y="68238"/>
                    <a:pt x="68445" y="68012"/>
                    <a:pt x="69894" y="68012"/>
                  </a:cubicBezTo>
                  <a:cubicBezTo>
                    <a:pt x="71318" y="68012"/>
                    <a:pt x="72748" y="68231"/>
                    <a:pt x="74074" y="68427"/>
                  </a:cubicBezTo>
                  <a:cubicBezTo>
                    <a:pt x="74748" y="68510"/>
                    <a:pt x="75461" y="68565"/>
                    <a:pt x="76178" y="68565"/>
                  </a:cubicBezTo>
                  <a:cubicBezTo>
                    <a:pt x="78341" y="68565"/>
                    <a:pt x="80539" y="68064"/>
                    <a:pt x="81795" y="66329"/>
                  </a:cubicBezTo>
                  <a:cubicBezTo>
                    <a:pt x="84804" y="61952"/>
                    <a:pt x="78755" y="56360"/>
                    <a:pt x="81005" y="51557"/>
                  </a:cubicBezTo>
                  <a:cubicBezTo>
                    <a:pt x="82585" y="47849"/>
                    <a:pt x="87600" y="47362"/>
                    <a:pt x="87661" y="43077"/>
                  </a:cubicBezTo>
                  <a:cubicBezTo>
                    <a:pt x="87661" y="40888"/>
                    <a:pt x="86324" y="39095"/>
                    <a:pt x="85169" y="37423"/>
                  </a:cubicBezTo>
                  <a:cubicBezTo>
                    <a:pt x="84044" y="35751"/>
                    <a:pt x="82859" y="33502"/>
                    <a:pt x="83132" y="31435"/>
                  </a:cubicBezTo>
                  <a:cubicBezTo>
                    <a:pt x="83406" y="28973"/>
                    <a:pt x="85412" y="28760"/>
                    <a:pt x="86597" y="27484"/>
                  </a:cubicBezTo>
                  <a:cubicBezTo>
                    <a:pt x="90275" y="23684"/>
                    <a:pt x="84409" y="10249"/>
                    <a:pt x="85564" y="6724"/>
                  </a:cubicBezTo>
                  <a:cubicBezTo>
                    <a:pt x="85777" y="6085"/>
                    <a:pt x="86233" y="5873"/>
                    <a:pt x="86293" y="5113"/>
                  </a:cubicBezTo>
                  <a:cubicBezTo>
                    <a:pt x="86324" y="4353"/>
                    <a:pt x="85686" y="2711"/>
                    <a:pt x="84652" y="1496"/>
                  </a:cubicBezTo>
                  <a:cubicBezTo>
                    <a:pt x="84075" y="796"/>
                    <a:pt x="83558" y="432"/>
                    <a:pt x="83132" y="249"/>
                  </a:cubicBezTo>
                  <a:cubicBezTo>
                    <a:pt x="82779" y="81"/>
                    <a:pt x="82472" y="1"/>
                    <a:pt x="8221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2"/>
            <p:cNvSpPr/>
            <p:nvPr/>
          </p:nvSpPr>
          <p:spPr>
            <a:xfrm>
              <a:off x="2461550" y="1125425"/>
              <a:ext cx="2123925" cy="2214100"/>
            </a:xfrm>
            <a:custGeom>
              <a:rect b="b" l="l" r="r" t="t"/>
              <a:pathLst>
                <a:path extrusionOk="0" h="88564" w="84957">
                  <a:moveTo>
                    <a:pt x="77651" y="1"/>
                  </a:moveTo>
                  <a:cubicBezTo>
                    <a:pt x="76406" y="1"/>
                    <a:pt x="77174" y="3008"/>
                    <a:pt x="78027" y="6242"/>
                  </a:cubicBezTo>
                  <a:cubicBezTo>
                    <a:pt x="78938" y="9586"/>
                    <a:pt x="79942" y="13446"/>
                    <a:pt x="79638" y="16242"/>
                  </a:cubicBezTo>
                  <a:cubicBezTo>
                    <a:pt x="79273" y="19373"/>
                    <a:pt x="77419" y="20802"/>
                    <a:pt x="75838" y="22960"/>
                  </a:cubicBezTo>
                  <a:cubicBezTo>
                    <a:pt x="74288" y="25179"/>
                    <a:pt x="72768" y="28796"/>
                    <a:pt x="73498" y="32929"/>
                  </a:cubicBezTo>
                  <a:cubicBezTo>
                    <a:pt x="74014" y="36091"/>
                    <a:pt x="75960" y="38917"/>
                    <a:pt x="75595" y="41926"/>
                  </a:cubicBezTo>
                  <a:cubicBezTo>
                    <a:pt x="75200" y="44753"/>
                    <a:pt x="72890" y="46121"/>
                    <a:pt x="70823" y="47367"/>
                  </a:cubicBezTo>
                  <a:cubicBezTo>
                    <a:pt x="69273" y="48310"/>
                    <a:pt x="67692" y="49404"/>
                    <a:pt x="66415" y="51045"/>
                  </a:cubicBezTo>
                  <a:cubicBezTo>
                    <a:pt x="65169" y="52687"/>
                    <a:pt x="64349" y="54845"/>
                    <a:pt x="64713" y="56699"/>
                  </a:cubicBezTo>
                  <a:cubicBezTo>
                    <a:pt x="65108" y="58492"/>
                    <a:pt x="66567" y="60316"/>
                    <a:pt x="65443" y="61957"/>
                  </a:cubicBezTo>
                  <a:cubicBezTo>
                    <a:pt x="65108" y="62443"/>
                    <a:pt x="64592" y="62778"/>
                    <a:pt x="64075" y="63021"/>
                  </a:cubicBezTo>
                  <a:cubicBezTo>
                    <a:pt x="62998" y="63497"/>
                    <a:pt x="61880" y="63651"/>
                    <a:pt x="60742" y="63651"/>
                  </a:cubicBezTo>
                  <a:cubicBezTo>
                    <a:pt x="58682" y="63651"/>
                    <a:pt x="56554" y="63148"/>
                    <a:pt x="54475" y="63148"/>
                  </a:cubicBezTo>
                  <a:cubicBezTo>
                    <a:pt x="53232" y="63148"/>
                    <a:pt x="52006" y="63328"/>
                    <a:pt x="50822" y="63902"/>
                  </a:cubicBezTo>
                  <a:cubicBezTo>
                    <a:pt x="45746" y="66213"/>
                    <a:pt x="46780" y="72200"/>
                    <a:pt x="41947" y="74693"/>
                  </a:cubicBezTo>
                  <a:cubicBezTo>
                    <a:pt x="37600" y="76881"/>
                    <a:pt x="30001" y="75392"/>
                    <a:pt x="26080" y="77337"/>
                  </a:cubicBezTo>
                  <a:cubicBezTo>
                    <a:pt x="23770" y="78432"/>
                    <a:pt x="23527" y="80529"/>
                    <a:pt x="20184" y="80681"/>
                  </a:cubicBezTo>
                  <a:cubicBezTo>
                    <a:pt x="20059" y="80686"/>
                    <a:pt x="19934" y="80689"/>
                    <a:pt x="19810" y="80689"/>
                  </a:cubicBezTo>
                  <a:cubicBezTo>
                    <a:pt x="16296" y="80689"/>
                    <a:pt x="12906" y="78673"/>
                    <a:pt x="9120" y="77763"/>
                  </a:cubicBezTo>
                  <a:cubicBezTo>
                    <a:pt x="7326" y="77315"/>
                    <a:pt x="5437" y="77094"/>
                    <a:pt x="3890" y="77094"/>
                  </a:cubicBezTo>
                  <a:cubicBezTo>
                    <a:pt x="2290" y="77094"/>
                    <a:pt x="1056" y="77330"/>
                    <a:pt x="670" y="77793"/>
                  </a:cubicBezTo>
                  <a:cubicBezTo>
                    <a:pt x="1" y="78614"/>
                    <a:pt x="1673" y="80043"/>
                    <a:pt x="4165" y="81410"/>
                  </a:cubicBezTo>
                  <a:cubicBezTo>
                    <a:pt x="6627" y="82778"/>
                    <a:pt x="9788" y="83994"/>
                    <a:pt x="12828" y="85088"/>
                  </a:cubicBezTo>
                  <a:cubicBezTo>
                    <a:pt x="12828" y="85088"/>
                    <a:pt x="12777" y="85072"/>
                    <a:pt x="12762" y="85072"/>
                  </a:cubicBezTo>
                  <a:cubicBezTo>
                    <a:pt x="12715" y="85072"/>
                    <a:pt x="13066" y="85251"/>
                    <a:pt x="16962" y="86790"/>
                  </a:cubicBezTo>
                  <a:cubicBezTo>
                    <a:pt x="19254" y="87650"/>
                    <a:pt x="21979" y="88564"/>
                    <a:pt x="24219" y="88564"/>
                  </a:cubicBezTo>
                  <a:cubicBezTo>
                    <a:pt x="24355" y="88564"/>
                    <a:pt x="24489" y="88560"/>
                    <a:pt x="24621" y="88553"/>
                  </a:cubicBezTo>
                  <a:cubicBezTo>
                    <a:pt x="25898" y="88462"/>
                    <a:pt x="26688" y="88128"/>
                    <a:pt x="27357" y="87702"/>
                  </a:cubicBezTo>
                  <a:cubicBezTo>
                    <a:pt x="29849" y="86243"/>
                    <a:pt x="31673" y="83964"/>
                    <a:pt x="36172" y="83143"/>
                  </a:cubicBezTo>
                  <a:cubicBezTo>
                    <a:pt x="40184" y="82444"/>
                    <a:pt x="44895" y="83295"/>
                    <a:pt x="48695" y="82201"/>
                  </a:cubicBezTo>
                  <a:cubicBezTo>
                    <a:pt x="53862" y="80681"/>
                    <a:pt x="53710" y="74936"/>
                    <a:pt x="56689" y="71441"/>
                  </a:cubicBezTo>
                  <a:cubicBezTo>
                    <a:pt x="57297" y="70681"/>
                    <a:pt x="58117" y="69982"/>
                    <a:pt x="59212" y="69708"/>
                  </a:cubicBezTo>
                  <a:cubicBezTo>
                    <a:pt x="59850" y="69556"/>
                    <a:pt x="60488" y="69556"/>
                    <a:pt x="61096" y="69556"/>
                  </a:cubicBezTo>
                  <a:cubicBezTo>
                    <a:pt x="61118" y="69556"/>
                    <a:pt x="61139" y="69556"/>
                    <a:pt x="61161" y="69556"/>
                  </a:cubicBezTo>
                  <a:cubicBezTo>
                    <a:pt x="63177" y="69556"/>
                    <a:pt x="66944" y="70285"/>
                    <a:pt x="70288" y="70285"/>
                  </a:cubicBezTo>
                  <a:cubicBezTo>
                    <a:pt x="73280" y="70285"/>
                    <a:pt x="75933" y="69701"/>
                    <a:pt x="76689" y="67489"/>
                  </a:cubicBezTo>
                  <a:cubicBezTo>
                    <a:pt x="77571" y="64814"/>
                    <a:pt x="74865" y="62687"/>
                    <a:pt x="74835" y="59890"/>
                  </a:cubicBezTo>
                  <a:cubicBezTo>
                    <a:pt x="74774" y="57307"/>
                    <a:pt x="76872" y="54966"/>
                    <a:pt x="78817" y="53568"/>
                  </a:cubicBezTo>
                  <a:cubicBezTo>
                    <a:pt x="80185" y="52565"/>
                    <a:pt x="81674" y="51683"/>
                    <a:pt x="82282" y="49951"/>
                  </a:cubicBezTo>
                  <a:cubicBezTo>
                    <a:pt x="83741" y="45270"/>
                    <a:pt x="78209" y="40224"/>
                    <a:pt x="78695" y="35118"/>
                  </a:cubicBezTo>
                  <a:cubicBezTo>
                    <a:pt x="78969" y="32078"/>
                    <a:pt x="81005" y="30954"/>
                    <a:pt x="82373" y="29464"/>
                  </a:cubicBezTo>
                  <a:cubicBezTo>
                    <a:pt x="84167" y="27580"/>
                    <a:pt x="84957" y="24327"/>
                    <a:pt x="84470" y="20467"/>
                  </a:cubicBezTo>
                  <a:cubicBezTo>
                    <a:pt x="83954" y="16212"/>
                    <a:pt x="81856" y="10953"/>
                    <a:pt x="81765" y="8127"/>
                  </a:cubicBezTo>
                  <a:cubicBezTo>
                    <a:pt x="81735" y="7093"/>
                    <a:pt x="82008" y="6485"/>
                    <a:pt x="81735" y="5300"/>
                  </a:cubicBezTo>
                  <a:cubicBezTo>
                    <a:pt x="81461" y="4114"/>
                    <a:pt x="80245" y="2047"/>
                    <a:pt x="79090" y="862"/>
                  </a:cubicBezTo>
                  <a:cubicBezTo>
                    <a:pt x="78513" y="285"/>
                    <a:pt x="78087" y="72"/>
                    <a:pt x="77783" y="11"/>
                  </a:cubicBezTo>
                  <a:cubicBezTo>
                    <a:pt x="77737" y="4"/>
                    <a:pt x="77693" y="1"/>
                    <a:pt x="77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2"/>
            <p:cNvSpPr/>
            <p:nvPr/>
          </p:nvSpPr>
          <p:spPr>
            <a:xfrm>
              <a:off x="2367175" y="994525"/>
              <a:ext cx="2095200" cy="2165700"/>
            </a:xfrm>
            <a:custGeom>
              <a:rect b="b" l="l" r="r" t="t"/>
              <a:pathLst>
                <a:path extrusionOk="0" h="86628" w="83808">
                  <a:moveTo>
                    <a:pt x="76036" y="1"/>
                  </a:moveTo>
                  <a:cubicBezTo>
                    <a:pt x="75639" y="1"/>
                    <a:pt x="75598" y="602"/>
                    <a:pt x="75783" y="1417"/>
                  </a:cubicBezTo>
                  <a:cubicBezTo>
                    <a:pt x="76695" y="5247"/>
                    <a:pt x="79340" y="11782"/>
                    <a:pt x="79218" y="16402"/>
                  </a:cubicBezTo>
                  <a:cubicBezTo>
                    <a:pt x="79127" y="19806"/>
                    <a:pt x="77637" y="22025"/>
                    <a:pt x="76391" y="24822"/>
                  </a:cubicBezTo>
                  <a:cubicBezTo>
                    <a:pt x="75145" y="27649"/>
                    <a:pt x="73929" y="31600"/>
                    <a:pt x="74537" y="35947"/>
                  </a:cubicBezTo>
                  <a:cubicBezTo>
                    <a:pt x="74841" y="38044"/>
                    <a:pt x="75601" y="40141"/>
                    <a:pt x="75449" y="42147"/>
                  </a:cubicBezTo>
                  <a:cubicBezTo>
                    <a:pt x="74902" y="48348"/>
                    <a:pt x="66908" y="48105"/>
                    <a:pt x="64658" y="53546"/>
                  </a:cubicBezTo>
                  <a:cubicBezTo>
                    <a:pt x="63351" y="56676"/>
                    <a:pt x="64506" y="60719"/>
                    <a:pt x="61771" y="62695"/>
                  </a:cubicBezTo>
                  <a:cubicBezTo>
                    <a:pt x="60859" y="63363"/>
                    <a:pt x="59704" y="63576"/>
                    <a:pt x="58610" y="63758"/>
                  </a:cubicBezTo>
                  <a:cubicBezTo>
                    <a:pt x="54293" y="64458"/>
                    <a:pt x="49339" y="65248"/>
                    <a:pt x="45722" y="67892"/>
                  </a:cubicBezTo>
                  <a:cubicBezTo>
                    <a:pt x="42287" y="70385"/>
                    <a:pt x="40676" y="74154"/>
                    <a:pt x="35995" y="75157"/>
                  </a:cubicBezTo>
                  <a:cubicBezTo>
                    <a:pt x="34828" y="75418"/>
                    <a:pt x="33599" y="75474"/>
                    <a:pt x="32347" y="75474"/>
                  </a:cubicBezTo>
                  <a:cubicBezTo>
                    <a:pt x="31400" y="75474"/>
                    <a:pt x="30440" y="75442"/>
                    <a:pt x="29483" y="75442"/>
                  </a:cubicBezTo>
                  <a:cubicBezTo>
                    <a:pt x="28906" y="75442"/>
                    <a:pt x="28329" y="75454"/>
                    <a:pt x="27758" y="75491"/>
                  </a:cubicBezTo>
                  <a:cubicBezTo>
                    <a:pt x="24840" y="75643"/>
                    <a:pt x="21983" y="76403"/>
                    <a:pt x="20190" y="77406"/>
                  </a:cubicBezTo>
                  <a:cubicBezTo>
                    <a:pt x="19551" y="77771"/>
                    <a:pt x="19034" y="78227"/>
                    <a:pt x="18123" y="78409"/>
                  </a:cubicBezTo>
                  <a:cubicBezTo>
                    <a:pt x="17716" y="78491"/>
                    <a:pt x="17296" y="78527"/>
                    <a:pt x="16864" y="78527"/>
                  </a:cubicBezTo>
                  <a:cubicBezTo>
                    <a:pt x="13751" y="78527"/>
                    <a:pt x="10044" y="76633"/>
                    <a:pt x="6359" y="76099"/>
                  </a:cubicBezTo>
                  <a:cubicBezTo>
                    <a:pt x="5558" y="75976"/>
                    <a:pt x="4793" y="75919"/>
                    <a:pt x="4090" y="75919"/>
                  </a:cubicBezTo>
                  <a:cubicBezTo>
                    <a:pt x="1673" y="75919"/>
                    <a:pt x="1" y="76593"/>
                    <a:pt x="189" y="77558"/>
                  </a:cubicBezTo>
                  <a:cubicBezTo>
                    <a:pt x="402" y="78835"/>
                    <a:pt x="3107" y="80506"/>
                    <a:pt x="6299" y="81813"/>
                  </a:cubicBezTo>
                  <a:cubicBezTo>
                    <a:pt x="9308" y="83029"/>
                    <a:pt x="12682" y="84002"/>
                    <a:pt x="16025" y="84792"/>
                  </a:cubicBezTo>
                  <a:lnTo>
                    <a:pt x="16785" y="85066"/>
                  </a:lnTo>
                  <a:cubicBezTo>
                    <a:pt x="17059" y="85127"/>
                    <a:pt x="17667" y="85309"/>
                    <a:pt x="19156" y="85734"/>
                  </a:cubicBezTo>
                  <a:cubicBezTo>
                    <a:pt x="21250" y="86190"/>
                    <a:pt x="23497" y="86628"/>
                    <a:pt x="25439" y="86628"/>
                  </a:cubicBezTo>
                  <a:cubicBezTo>
                    <a:pt x="26090" y="86628"/>
                    <a:pt x="26707" y="86579"/>
                    <a:pt x="27272" y="86464"/>
                  </a:cubicBezTo>
                  <a:cubicBezTo>
                    <a:pt x="29156" y="86038"/>
                    <a:pt x="30007" y="85005"/>
                    <a:pt x="31527" y="84275"/>
                  </a:cubicBezTo>
                  <a:cubicBezTo>
                    <a:pt x="35691" y="82269"/>
                    <a:pt x="43564" y="82999"/>
                    <a:pt x="47819" y="80294"/>
                  </a:cubicBezTo>
                  <a:cubicBezTo>
                    <a:pt x="51619" y="77862"/>
                    <a:pt x="51740" y="73242"/>
                    <a:pt x="55904" y="70993"/>
                  </a:cubicBezTo>
                  <a:cubicBezTo>
                    <a:pt x="58245" y="69746"/>
                    <a:pt x="61011" y="69777"/>
                    <a:pt x="63503" y="69594"/>
                  </a:cubicBezTo>
                  <a:cubicBezTo>
                    <a:pt x="66057" y="69382"/>
                    <a:pt x="68944" y="68683"/>
                    <a:pt x="70160" y="66494"/>
                  </a:cubicBezTo>
                  <a:cubicBezTo>
                    <a:pt x="71467" y="64123"/>
                    <a:pt x="70221" y="61296"/>
                    <a:pt x="71042" y="58682"/>
                  </a:cubicBezTo>
                  <a:cubicBezTo>
                    <a:pt x="72379" y="54093"/>
                    <a:pt x="78215" y="53272"/>
                    <a:pt x="79826" y="48773"/>
                  </a:cubicBezTo>
                  <a:cubicBezTo>
                    <a:pt x="80829" y="45764"/>
                    <a:pt x="79765" y="42026"/>
                    <a:pt x="79704" y="38621"/>
                  </a:cubicBezTo>
                  <a:cubicBezTo>
                    <a:pt x="79613" y="34640"/>
                    <a:pt x="80768" y="31326"/>
                    <a:pt x="81741" y="28500"/>
                  </a:cubicBezTo>
                  <a:cubicBezTo>
                    <a:pt x="82744" y="25703"/>
                    <a:pt x="83686" y="23089"/>
                    <a:pt x="83261" y="19472"/>
                  </a:cubicBezTo>
                  <a:cubicBezTo>
                    <a:pt x="82957" y="16585"/>
                    <a:pt x="83808" y="13819"/>
                    <a:pt x="82592" y="10718"/>
                  </a:cubicBezTo>
                  <a:cubicBezTo>
                    <a:pt x="81406" y="7344"/>
                    <a:pt x="80799" y="3788"/>
                    <a:pt x="77820" y="1356"/>
                  </a:cubicBezTo>
                  <a:cubicBezTo>
                    <a:pt x="77637" y="1204"/>
                    <a:pt x="77455" y="1052"/>
                    <a:pt x="77273" y="840"/>
                  </a:cubicBezTo>
                  <a:cubicBezTo>
                    <a:pt x="76692" y="247"/>
                    <a:pt x="76291" y="1"/>
                    <a:pt x="7603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2"/>
            <p:cNvSpPr/>
            <p:nvPr/>
          </p:nvSpPr>
          <p:spPr>
            <a:xfrm>
              <a:off x="2172050" y="872675"/>
              <a:ext cx="2200675" cy="2113400"/>
            </a:xfrm>
            <a:custGeom>
              <a:rect b="b" l="l" r="r" t="t"/>
              <a:pathLst>
                <a:path extrusionOk="0" h="84536" w="88027">
                  <a:moveTo>
                    <a:pt x="79011" y="0"/>
                  </a:moveTo>
                  <a:cubicBezTo>
                    <a:pt x="78510" y="0"/>
                    <a:pt x="78495" y="734"/>
                    <a:pt x="78877" y="1914"/>
                  </a:cubicBezTo>
                  <a:cubicBezTo>
                    <a:pt x="79576" y="4011"/>
                    <a:pt x="81035" y="7051"/>
                    <a:pt x="82190" y="9939"/>
                  </a:cubicBezTo>
                  <a:cubicBezTo>
                    <a:pt x="83375" y="12826"/>
                    <a:pt x="84166" y="15835"/>
                    <a:pt x="83619" y="17477"/>
                  </a:cubicBezTo>
                  <a:cubicBezTo>
                    <a:pt x="83163" y="18784"/>
                    <a:pt x="81947" y="18996"/>
                    <a:pt x="81187" y="20000"/>
                  </a:cubicBezTo>
                  <a:cubicBezTo>
                    <a:pt x="79333" y="22522"/>
                    <a:pt x="79910" y="29361"/>
                    <a:pt x="80731" y="35258"/>
                  </a:cubicBezTo>
                  <a:cubicBezTo>
                    <a:pt x="81278" y="38541"/>
                    <a:pt x="81886" y="42188"/>
                    <a:pt x="80518" y="44559"/>
                  </a:cubicBezTo>
                  <a:cubicBezTo>
                    <a:pt x="79606" y="46140"/>
                    <a:pt x="78056" y="46748"/>
                    <a:pt x="76628" y="47720"/>
                  </a:cubicBezTo>
                  <a:cubicBezTo>
                    <a:pt x="73953" y="49574"/>
                    <a:pt x="71582" y="52888"/>
                    <a:pt x="70305" y="56535"/>
                  </a:cubicBezTo>
                  <a:cubicBezTo>
                    <a:pt x="69424" y="58967"/>
                    <a:pt x="68725" y="61854"/>
                    <a:pt x="66415" y="62827"/>
                  </a:cubicBezTo>
                  <a:cubicBezTo>
                    <a:pt x="65503" y="63222"/>
                    <a:pt x="64530" y="63222"/>
                    <a:pt x="63527" y="63252"/>
                  </a:cubicBezTo>
                  <a:cubicBezTo>
                    <a:pt x="60427" y="63404"/>
                    <a:pt x="56962" y="64438"/>
                    <a:pt x="54378" y="66505"/>
                  </a:cubicBezTo>
                  <a:cubicBezTo>
                    <a:pt x="52311" y="68146"/>
                    <a:pt x="51095" y="70213"/>
                    <a:pt x="49484" y="71976"/>
                  </a:cubicBezTo>
                  <a:cubicBezTo>
                    <a:pt x="47873" y="73769"/>
                    <a:pt x="45472" y="75411"/>
                    <a:pt x="42554" y="75563"/>
                  </a:cubicBezTo>
                  <a:cubicBezTo>
                    <a:pt x="42378" y="75571"/>
                    <a:pt x="42202" y="75575"/>
                    <a:pt x="42027" y="75575"/>
                  </a:cubicBezTo>
                  <a:cubicBezTo>
                    <a:pt x="41081" y="75575"/>
                    <a:pt x="40132" y="75468"/>
                    <a:pt x="39167" y="75468"/>
                  </a:cubicBezTo>
                  <a:cubicBezTo>
                    <a:pt x="39070" y="75468"/>
                    <a:pt x="38973" y="75469"/>
                    <a:pt x="38876" y="75471"/>
                  </a:cubicBezTo>
                  <a:cubicBezTo>
                    <a:pt x="34475" y="75697"/>
                    <a:pt x="30301" y="78102"/>
                    <a:pt x="25963" y="78102"/>
                  </a:cubicBezTo>
                  <a:cubicBezTo>
                    <a:pt x="25028" y="78102"/>
                    <a:pt x="24085" y="77990"/>
                    <a:pt x="23131" y="77721"/>
                  </a:cubicBezTo>
                  <a:cubicBezTo>
                    <a:pt x="19149" y="76627"/>
                    <a:pt x="18724" y="73921"/>
                    <a:pt x="15502" y="72341"/>
                  </a:cubicBezTo>
                  <a:cubicBezTo>
                    <a:pt x="13585" y="71424"/>
                    <a:pt x="10854" y="71028"/>
                    <a:pt x="8298" y="71028"/>
                  </a:cubicBezTo>
                  <a:cubicBezTo>
                    <a:pt x="6193" y="71028"/>
                    <a:pt x="4205" y="71297"/>
                    <a:pt x="2888" y="71763"/>
                  </a:cubicBezTo>
                  <a:cubicBezTo>
                    <a:pt x="0" y="72857"/>
                    <a:pt x="243" y="74833"/>
                    <a:pt x="2584" y="76839"/>
                  </a:cubicBezTo>
                  <a:cubicBezTo>
                    <a:pt x="4955" y="78876"/>
                    <a:pt x="9088" y="80851"/>
                    <a:pt x="13405" y="82523"/>
                  </a:cubicBezTo>
                  <a:cubicBezTo>
                    <a:pt x="15927" y="83466"/>
                    <a:pt x="18845" y="84438"/>
                    <a:pt x="21611" y="84529"/>
                  </a:cubicBezTo>
                  <a:cubicBezTo>
                    <a:pt x="21740" y="84533"/>
                    <a:pt x="21867" y="84535"/>
                    <a:pt x="21992" y="84535"/>
                  </a:cubicBezTo>
                  <a:cubicBezTo>
                    <a:pt x="25637" y="84535"/>
                    <a:pt x="27624" y="82868"/>
                    <a:pt x="31004" y="82280"/>
                  </a:cubicBezTo>
                  <a:cubicBezTo>
                    <a:pt x="32227" y="82052"/>
                    <a:pt x="33529" y="81991"/>
                    <a:pt x="34862" y="81991"/>
                  </a:cubicBezTo>
                  <a:cubicBezTo>
                    <a:pt x="36395" y="81991"/>
                    <a:pt x="37969" y="82072"/>
                    <a:pt x="39511" y="82072"/>
                  </a:cubicBezTo>
                  <a:cubicBezTo>
                    <a:pt x="41093" y="82072"/>
                    <a:pt x="42641" y="81987"/>
                    <a:pt x="44074" y="81642"/>
                  </a:cubicBezTo>
                  <a:cubicBezTo>
                    <a:pt x="47448" y="80760"/>
                    <a:pt x="49272" y="78511"/>
                    <a:pt x="50943" y="76353"/>
                  </a:cubicBezTo>
                  <a:cubicBezTo>
                    <a:pt x="52615" y="74195"/>
                    <a:pt x="54743" y="71672"/>
                    <a:pt x="57873" y="70699"/>
                  </a:cubicBezTo>
                  <a:cubicBezTo>
                    <a:pt x="59227" y="70260"/>
                    <a:pt x="60647" y="70209"/>
                    <a:pt x="62052" y="70209"/>
                  </a:cubicBezTo>
                  <a:cubicBezTo>
                    <a:pt x="62473" y="70209"/>
                    <a:pt x="62893" y="70213"/>
                    <a:pt x="63309" y="70213"/>
                  </a:cubicBezTo>
                  <a:cubicBezTo>
                    <a:pt x="65246" y="70213"/>
                    <a:pt x="67106" y="70115"/>
                    <a:pt x="68664" y="68997"/>
                  </a:cubicBezTo>
                  <a:cubicBezTo>
                    <a:pt x="69302" y="68541"/>
                    <a:pt x="69819" y="67873"/>
                    <a:pt x="70245" y="67204"/>
                  </a:cubicBezTo>
                  <a:cubicBezTo>
                    <a:pt x="72524" y="63556"/>
                    <a:pt x="72707" y="58572"/>
                    <a:pt x="75564" y="55532"/>
                  </a:cubicBezTo>
                  <a:cubicBezTo>
                    <a:pt x="77691" y="53252"/>
                    <a:pt x="80761" y="52888"/>
                    <a:pt x="82524" y="50365"/>
                  </a:cubicBezTo>
                  <a:cubicBezTo>
                    <a:pt x="85260" y="46322"/>
                    <a:pt x="82950" y="39088"/>
                    <a:pt x="83649" y="33921"/>
                  </a:cubicBezTo>
                  <a:cubicBezTo>
                    <a:pt x="84348" y="28693"/>
                    <a:pt x="88026" y="27477"/>
                    <a:pt x="87874" y="22492"/>
                  </a:cubicBezTo>
                  <a:cubicBezTo>
                    <a:pt x="87783" y="20212"/>
                    <a:pt x="86810" y="17325"/>
                    <a:pt x="86263" y="14923"/>
                  </a:cubicBezTo>
                  <a:cubicBezTo>
                    <a:pt x="85716" y="12644"/>
                    <a:pt x="85594" y="10942"/>
                    <a:pt x="85047" y="8966"/>
                  </a:cubicBezTo>
                  <a:cubicBezTo>
                    <a:pt x="84500" y="7112"/>
                    <a:pt x="84500" y="5835"/>
                    <a:pt x="82859" y="3556"/>
                  </a:cubicBezTo>
                  <a:cubicBezTo>
                    <a:pt x="82676" y="3312"/>
                    <a:pt x="82494" y="3039"/>
                    <a:pt x="82342" y="2765"/>
                  </a:cubicBezTo>
                  <a:cubicBezTo>
                    <a:pt x="82099" y="2431"/>
                    <a:pt x="81704" y="1853"/>
                    <a:pt x="81005" y="1367"/>
                  </a:cubicBezTo>
                  <a:cubicBezTo>
                    <a:pt x="80039" y="415"/>
                    <a:pt x="79388" y="0"/>
                    <a:pt x="790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73"/>
          <p:cNvSpPr txBox="1"/>
          <p:nvPr>
            <p:ph type="title"/>
          </p:nvPr>
        </p:nvSpPr>
        <p:spPr>
          <a:xfrm>
            <a:off x="866216" y="730251"/>
            <a:ext cx="65712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4" name="Google Shape;1094;p73"/>
          <p:cNvSpPr txBox="1"/>
          <p:nvPr>
            <p:ph idx="1" type="body"/>
          </p:nvPr>
        </p:nvSpPr>
        <p:spPr>
          <a:xfrm>
            <a:off x="866216" y="1952625"/>
            <a:ext cx="66192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95" name="Google Shape;1095;p73"/>
          <p:cNvSpPr txBox="1"/>
          <p:nvPr>
            <p:ph idx="10" type="dt"/>
          </p:nvPr>
        </p:nvSpPr>
        <p:spPr>
          <a:xfrm>
            <a:off x="7989828" y="4793878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6" name="Google Shape;1096;p73"/>
          <p:cNvSpPr txBox="1"/>
          <p:nvPr>
            <p:ph idx="11" type="ftr"/>
          </p:nvPr>
        </p:nvSpPr>
        <p:spPr>
          <a:xfrm>
            <a:off x="420833" y="4793878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7" name="Google Shape;1097;p73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0" Type="http://schemas.openxmlformats.org/officeDocument/2006/relationships/theme" Target="../theme/theme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31" Type="http://schemas.openxmlformats.org/officeDocument/2006/relationships/theme" Target="../theme/theme4.xml"/><Relationship Id="rId30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8460000" dist="7620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8460000" dist="7620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picy Rice"/>
              <a:buNone/>
              <a:defRPr sz="35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/>
        </p:txBody>
      </p:sp>
      <p:sp>
        <p:nvSpPr>
          <p:cNvPr id="573" name="Google Shape;573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hyperlink" Target="https://drive.google.com/drive/u/0/folders/18F1cDAeiHVzOWsCk1LCyfy7BtABbDiZn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hyperlink" Target="https://drive.google.com/drive/u/0/folders/18F1cDAeiHVzOWsCk1LCyfy7BtABbDiZn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hyperlink" Target="https://drive.google.com/drive/u/0/folders/18F1cDAeiHVzOWsCk1LCyfy7BtABbDiZn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drive/u/0/folders/18F1cDAeiHVzOWsCk1LCyfy7BtABbDiZn" TargetMode="External"/><Relationship Id="rId5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hyperlink" Target="https://drive.google.com/drive/u/0/folders/18F1cDAeiHVzOWsCk1LCyfy7BtABbDiZn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drive/u/0/folders/18F1cDAeiHVzOWsCk1LCyfy7BtABbDiZn" TargetMode="External"/><Relationship Id="rId5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drive/u/0/folders/18F1cDAeiHVzOWsCk1LCyfy7BtABbDiZn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drive/u/0/folders/18F1cDAeiHVzOWsCk1LCyfy7BtABbDiZn" TargetMode="External"/><Relationship Id="rId5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drive/u/0/folders/18F1cDAeiHVzOWsCk1LCyfy7BtABbDiZn" TargetMode="External"/><Relationship Id="rId5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drive/u/0/folders/18F1cDAeiHVzOWsCk1LCyfy7BtABbDiZn" TargetMode="External"/><Relationship Id="rId5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hyperlink" Target="https://drive.google.com/drive/u/0/folders/18F1cDAeiHVzOWsCk1LCyfy7BtABbDiZn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drive/u/0/folders/18F1cDAeiHVzOWsCk1LCyfy7BtABbDiZn" TargetMode="External"/><Relationship Id="rId5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drive/u/0/folders/18F1cDAeiHVzOWsCk1LCyfy7BtABbDiZn" TargetMode="External"/><Relationship Id="rId5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drive/u/0/folders/18F1cDAeiHVzOWsCk1LCyfy7BtABbDiZn" TargetMode="External"/><Relationship Id="rId5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drive/u/0/folders/18F1cDAeiHVzOWsCk1LCyfy7BtABbDiZn" TargetMode="External"/><Relationship Id="rId5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drive/u/0/folders/18F1cDAeiHVzOWsCk1LCyfy7BtABbDiZn" TargetMode="External"/><Relationship Id="rId5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hyperlink" Target="https://drive.google.com/drive/u/0/folders/18F1cDAeiHVzOWsCk1LCyfy7BtABbDiZ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hyperlink" Target="https://drive.google.com/drive/u/0/folders/18F1cDAeiHVzOWsCk1LCyfy7BtABbDiZ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74"/>
          <p:cNvSpPr txBox="1"/>
          <p:nvPr>
            <p:ph type="ctrTitle"/>
          </p:nvPr>
        </p:nvSpPr>
        <p:spPr>
          <a:xfrm>
            <a:off x="2090675" y="726425"/>
            <a:ext cx="21660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/>
              <a:t>Agenda</a:t>
            </a:r>
            <a:endParaRPr sz="4500"/>
          </a:p>
        </p:txBody>
      </p:sp>
      <p:sp>
        <p:nvSpPr>
          <p:cNvPr id="1103" name="Google Shape;1103;p74"/>
          <p:cNvSpPr txBox="1"/>
          <p:nvPr>
            <p:ph idx="1" type="subTitle"/>
          </p:nvPr>
        </p:nvSpPr>
        <p:spPr>
          <a:xfrm>
            <a:off x="634475" y="1887875"/>
            <a:ext cx="4524000" cy="288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Objetivo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inicio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Conceptos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cierre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Sobre la mesa tener: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Cuaderno 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Lápiz mina, goma y lápices de colores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Texto de estudiante tomo 1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</p:txBody>
      </p:sp>
      <p:sp>
        <p:nvSpPr>
          <p:cNvPr id="1104" name="Google Shape;1104;p74"/>
          <p:cNvSpPr/>
          <p:nvPr/>
        </p:nvSpPr>
        <p:spPr>
          <a:xfrm>
            <a:off x="5513175" y="598050"/>
            <a:ext cx="3000000" cy="22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picy Rice"/>
              <a:buAutoNum type="arabicPeriod"/>
            </a:pPr>
            <a:r>
              <a:rPr lang="es-419" sz="2000">
                <a:latin typeface="Spicy Rice"/>
                <a:ea typeface="Spicy Rice"/>
                <a:cs typeface="Spicy Rice"/>
                <a:sym typeface="Spicy Rice"/>
              </a:rPr>
              <a:t>Objetivo</a:t>
            </a:r>
            <a:endParaRPr sz="20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Poppins Medium"/>
                <a:ea typeface="Poppins Medium"/>
                <a:cs typeface="Poppins Medium"/>
                <a:sym typeface="Poppins Medium"/>
              </a:rPr>
              <a:t>Representar fracciones y números mixtos</a:t>
            </a:r>
            <a:endParaRPr sz="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105" name="Google Shape;1105;p74"/>
          <p:cNvGrpSpPr/>
          <p:nvPr/>
        </p:nvGrpSpPr>
        <p:grpSpPr>
          <a:xfrm>
            <a:off x="5239927" y="380672"/>
            <a:ext cx="428376" cy="419495"/>
            <a:chOff x="7677352" y="774672"/>
            <a:chExt cx="428376" cy="419495"/>
          </a:xfrm>
        </p:grpSpPr>
        <p:grpSp>
          <p:nvGrpSpPr>
            <p:cNvPr id="1106" name="Google Shape;1106;p74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107" name="Google Shape;1107;p74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74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74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10" name="Google Shape;1110;p74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1" name="Google Shape;1111;p74"/>
          <p:cNvSpPr txBox="1"/>
          <p:nvPr/>
        </p:nvSpPr>
        <p:spPr>
          <a:xfrm>
            <a:off x="943175" y="1433825"/>
            <a:ext cx="362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latin typeface="Spicy Rice"/>
                <a:ea typeface="Spicy Rice"/>
                <a:cs typeface="Spicy Rice"/>
                <a:sym typeface="Spicy Rice"/>
              </a:rPr>
              <a:t>5ºB -  Lunes 07 de julio</a:t>
            </a:r>
            <a:endParaRPr sz="1800"/>
          </a:p>
        </p:txBody>
      </p:sp>
      <p:sp>
        <p:nvSpPr>
          <p:cNvPr id="1112" name="Google Shape;1112;p74"/>
          <p:cNvSpPr/>
          <p:nvPr/>
        </p:nvSpPr>
        <p:spPr>
          <a:xfrm>
            <a:off x="5513175" y="3012500"/>
            <a:ext cx="3000000" cy="10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latin typeface="Spicy Rice"/>
                <a:ea typeface="Spicy Rice"/>
                <a:cs typeface="Spicy Rice"/>
                <a:sym typeface="Spicy Rice"/>
              </a:rPr>
              <a:t>Importante</a:t>
            </a:r>
            <a:endParaRPr sz="19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Observa con atención cada indicación en las diapositivas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13" name="Google Shape;1113;p74"/>
          <p:cNvGrpSpPr/>
          <p:nvPr/>
        </p:nvGrpSpPr>
        <p:grpSpPr>
          <a:xfrm>
            <a:off x="5239927" y="2819072"/>
            <a:ext cx="428376" cy="419495"/>
            <a:chOff x="7677352" y="774672"/>
            <a:chExt cx="428376" cy="419495"/>
          </a:xfrm>
        </p:grpSpPr>
        <p:grpSp>
          <p:nvGrpSpPr>
            <p:cNvPr id="1114" name="Google Shape;1114;p74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115" name="Google Shape;1115;p74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74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74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18" name="Google Shape;1118;p74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19" name="Google Shape;111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575" y="598425"/>
            <a:ext cx="843600" cy="74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83"/>
          <p:cNvSpPr txBox="1"/>
          <p:nvPr>
            <p:ph type="ctrTitle"/>
          </p:nvPr>
        </p:nvSpPr>
        <p:spPr>
          <a:xfrm>
            <a:off x="2090675" y="726425"/>
            <a:ext cx="21660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/>
              <a:t>Agenda</a:t>
            </a:r>
            <a:endParaRPr sz="4500"/>
          </a:p>
        </p:txBody>
      </p:sp>
      <p:sp>
        <p:nvSpPr>
          <p:cNvPr id="1227" name="Google Shape;1227;p83"/>
          <p:cNvSpPr txBox="1"/>
          <p:nvPr>
            <p:ph idx="1" type="subTitle"/>
          </p:nvPr>
        </p:nvSpPr>
        <p:spPr>
          <a:xfrm>
            <a:off x="634475" y="1887875"/>
            <a:ext cx="4524000" cy="288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Objetivo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inicio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Ejercicios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Conceptos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cierre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Sobre la mesa tener: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Cuaderno 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Lápiz mina, goma y lápices de colores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Regla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</p:txBody>
      </p:sp>
      <p:sp>
        <p:nvSpPr>
          <p:cNvPr id="1228" name="Google Shape;1228;p83"/>
          <p:cNvSpPr/>
          <p:nvPr/>
        </p:nvSpPr>
        <p:spPr>
          <a:xfrm>
            <a:off x="5513175" y="598050"/>
            <a:ext cx="3000000" cy="22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picy Rice"/>
              <a:buAutoNum type="arabicPeriod"/>
            </a:pPr>
            <a:r>
              <a:rPr lang="es-419" sz="2000">
                <a:latin typeface="Spicy Rice"/>
                <a:ea typeface="Spicy Rice"/>
                <a:cs typeface="Spicy Rice"/>
                <a:sym typeface="Spicy Rice"/>
              </a:rPr>
              <a:t>Objetivo</a:t>
            </a:r>
            <a:endParaRPr sz="20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Poppins Medium"/>
                <a:ea typeface="Poppins Medium"/>
                <a:cs typeface="Poppins Medium"/>
                <a:sym typeface="Poppins Medium"/>
              </a:rPr>
              <a:t>Reconocer y representar tipos de fracciones</a:t>
            </a:r>
            <a:endParaRPr sz="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229" name="Google Shape;1229;p83"/>
          <p:cNvGrpSpPr/>
          <p:nvPr/>
        </p:nvGrpSpPr>
        <p:grpSpPr>
          <a:xfrm>
            <a:off x="5239927" y="380672"/>
            <a:ext cx="428376" cy="419495"/>
            <a:chOff x="7677352" y="774672"/>
            <a:chExt cx="428376" cy="419495"/>
          </a:xfrm>
        </p:grpSpPr>
        <p:grpSp>
          <p:nvGrpSpPr>
            <p:cNvPr id="1230" name="Google Shape;1230;p83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231" name="Google Shape;1231;p83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83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83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34" name="Google Shape;1234;p83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5" name="Google Shape;1235;p83"/>
          <p:cNvSpPr txBox="1"/>
          <p:nvPr/>
        </p:nvSpPr>
        <p:spPr>
          <a:xfrm>
            <a:off x="943175" y="1433825"/>
            <a:ext cx="362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latin typeface="Spicy Rice"/>
                <a:ea typeface="Spicy Rice"/>
                <a:cs typeface="Spicy Rice"/>
                <a:sym typeface="Spicy Rice"/>
              </a:rPr>
              <a:t>5ºA -  Jueves 10 de julio</a:t>
            </a:r>
            <a:endParaRPr sz="1800"/>
          </a:p>
        </p:txBody>
      </p:sp>
      <p:sp>
        <p:nvSpPr>
          <p:cNvPr id="1236" name="Google Shape;1236;p83"/>
          <p:cNvSpPr/>
          <p:nvPr/>
        </p:nvSpPr>
        <p:spPr>
          <a:xfrm>
            <a:off x="5513175" y="3012500"/>
            <a:ext cx="3000000" cy="10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latin typeface="Spicy Rice"/>
                <a:ea typeface="Spicy Rice"/>
                <a:cs typeface="Spicy Rice"/>
                <a:sym typeface="Spicy Rice"/>
              </a:rPr>
              <a:t>Importante</a:t>
            </a:r>
            <a:endParaRPr sz="19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Observa con atención cada indicación en las diapositivas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37" name="Google Shape;1237;p83"/>
          <p:cNvGrpSpPr/>
          <p:nvPr/>
        </p:nvGrpSpPr>
        <p:grpSpPr>
          <a:xfrm>
            <a:off x="5239927" y="2819072"/>
            <a:ext cx="428376" cy="419495"/>
            <a:chOff x="7677352" y="774672"/>
            <a:chExt cx="428376" cy="419495"/>
          </a:xfrm>
        </p:grpSpPr>
        <p:grpSp>
          <p:nvGrpSpPr>
            <p:cNvPr id="1238" name="Google Shape;1238;p83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239" name="Google Shape;1239;p83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83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83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42" name="Google Shape;1242;p83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43" name="Google Shape;124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575" y="598425"/>
            <a:ext cx="843600" cy="74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84"/>
          <p:cNvSpPr txBox="1"/>
          <p:nvPr>
            <p:ph type="ctrTitle"/>
          </p:nvPr>
        </p:nvSpPr>
        <p:spPr>
          <a:xfrm>
            <a:off x="2090675" y="726425"/>
            <a:ext cx="21660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/>
              <a:t>Agenda</a:t>
            </a:r>
            <a:endParaRPr sz="4500"/>
          </a:p>
        </p:txBody>
      </p:sp>
      <p:sp>
        <p:nvSpPr>
          <p:cNvPr id="1249" name="Google Shape;1249;p84"/>
          <p:cNvSpPr txBox="1"/>
          <p:nvPr>
            <p:ph idx="1" type="subTitle"/>
          </p:nvPr>
        </p:nvSpPr>
        <p:spPr>
          <a:xfrm>
            <a:off x="598250" y="1752025"/>
            <a:ext cx="4524000" cy="30312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Objetivo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inicio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Ejercicios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Conceptos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cierre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Sobre la mesa tener: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Cuaderno 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Lápiz mina, goma y lápices de colores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Regla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Texto tomo 1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</p:txBody>
      </p:sp>
      <p:sp>
        <p:nvSpPr>
          <p:cNvPr id="1250" name="Google Shape;1250;p84"/>
          <p:cNvSpPr/>
          <p:nvPr/>
        </p:nvSpPr>
        <p:spPr>
          <a:xfrm>
            <a:off x="5513175" y="598050"/>
            <a:ext cx="3000000" cy="22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picy Rice"/>
              <a:buAutoNum type="arabicPeriod"/>
            </a:pPr>
            <a:r>
              <a:rPr lang="es-419" sz="2000">
                <a:latin typeface="Spicy Rice"/>
                <a:ea typeface="Spicy Rice"/>
                <a:cs typeface="Spicy Rice"/>
                <a:sym typeface="Spicy Rice"/>
              </a:rPr>
              <a:t>Objetivo</a:t>
            </a:r>
            <a:endParaRPr sz="20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Poppins Medium"/>
                <a:ea typeface="Poppins Medium"/>
                <a:cs typeface="Poppins Medium"/>
                <a:sym typeface="Poppins Medium"/>
              </a:rPr>
              <a:t>R</a:t>
            </a:r>
            <a:r>
              <a:rPr lang="es-419" sz="2400">
                <a:latin typeface="Poppins Medium"/>
                <a:ea typeface="Poppins Medium"/>
                <a:cs typeface="Poppins Medium"/>
                <a:sym typeface="Poppins Medium"/>
              </a:rPr>
              <a:t>epresentar tipos de fracciones</a:t>
            </a:r>
            <a:endParaRPr sz="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251" name="Google Shape;1251;p84"/>
          <p:cNvGrpSpPr/>
          <p:nvPr/>
        </p:nvGrpSpPr>
        <p:grpSpPr>
          <a:xfrm>
            <a:off x="5239927" y="380672"/>
            <a:ext cx="428376" cy="419495"/>
            <a:chOff x="7677352" y="774672"/>
            <a:chExt cx="428376" cy="419495"/>
          </a:xfrm>
        </p:grpSpPr>
        <p:grpSp>
          <p:nvGrpSpPr>
            <p:cNvPr id="1252" name="Google Shape;1252;p84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253" name="Google Shape;1253;p84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84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84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56" name="Google Shape;1256;p84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7" name="Google Shape;1257;p84"/>
          <p:cNvSpPr txBox="1"/>
          <p:nvPr/>
        </p:nvSpPr>
        <p:spPr>
          <a:xfrm>
            <a:off x="943200" y="1344425"/>
            <a:ext cx="362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latin typeface="Spicy Rice"/>
                <a:ea typeface="Spicy Rice"/>
                <a:cs typeface="Spicy Rice"/>
                <a:sym typeface="Spicy Rice"/>
              </a:rPr>
              <a:t>5ºA -  Viernes 11 de julio</a:t>
            </a:r>
            <a:endParaRPr sz="1800"/>
          </a:p>
        </p:txBody>
      </p:sp>
      <p:sp>
        <p:nvSpPr>
          <p:cNvPr id="1258" name="Google Shape;1258;p84"/>
          <p:cNvSpPr/>
          <p:nvPr/>
        </p:nvSpPr>
        <p:spPr>
          <a:xfrm>
            <a:off x="5513175" y="3012500"/>
            <a:ext cx="3000000" cy="10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latin typeface="Spicy Rice"/>
                <a:ea typeface="Spicy Rice"/>
                <a:cs typeface="Spicy Rice"/>
                <a:sym typeface="Spicy Rice"/>
              </a:rPr>
              <a:t>Importante</a:t>
            </a:r>
            <a:endParaRPr sz="19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Observa con atención cada indicación en las diapositivas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59" name="Google Shape;1259;p84"/>
          <p:cNvGrpSpPr/>
          <p:nvPr/>
        </p:nvGrpSpPr>
        <p:grpSpPr>
          <a:xfrm>
            <a:off x="5239927" y="2819072"/>
            <a:ext cx="428376" cy="419495"/>
            <a:chOff x="7677352" y="774672"/>
            <a:chExt cx="428376" cy="419495"/>
          </a:xfrm>
        </p:grpSpPr>
        <p:grpSp>
          <p:nvGrpSpPr>
            <p:cNvPr id="1260" name="Google Shape;1260;p84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261" name="Google Shape;1261;p84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84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84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64" name="Google Shape;1264;p84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65" name="Google Shape;126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575" y="598425"/>
            <a:ext cx="843600" cy="74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85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2. Inicio </a:t>
            </a:r>
            <a:endParaRPr/>
          </a:p>
        </p:txBody>
      </p:sp>
      <p:sp>
        <p:nvSpPr>
          <p:cNvPr id="1271" name="Google Shape;1271;p85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</a:t>
            </a: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Reconocer y representar tipos de fracciones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272" name="Google Shape;1272;p85"/>
          <p:cNvPicPr preferRelativeResize="0"/>
          <p:nvPr/>
        </p:nvPicPr>
        <p:blipFill rotWithShape="1">
          <a:blip r:embed="rId3">
            <a:alphaModFix/>
          </a:blip>
          <a:srcRect b="21368" l="0" r="0" t="20626"/>
          <a:stretch/>
        </p:blipFill>
        <p:spPr>
          <a:xfrm>
            <a:off x="5904775" y="457200"/>
            <a:ext cx="887794" cy="47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8529" y="388504"/>
            <a:ext cx="1006897" cy="52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85"/>
          <p:cNvPicPr preferRelativeResize="0"/>
          <p:nvPr/>
        </p:nvPicPr>
        <p:blipFill rotWithShape="1">
          <a:blip r:embed="rId5">
            <a:alphaModFix/>
          </a:blip>
          <a:srcRect b="31862" l="0" r="0" t="9770"/>
          <a:stretch/>
        </p:blipFill>
        <p:spPr>
          <a:xfrm>
            <a:off x="1049834" y="977450"/>
            <a:ext cx="7421767" cy="37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accion" id="1279" name="Google Shape;127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875" y="3611500"/>
            <a:ext cx="7913824" cy="13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86"/>
          <p:cNvSpPr/>
          <p:nvPr/>
        </p:nvSpPr>
        <p:spPr>
          <a:xfrm>
            <a:off x="520475" y="1115800"/>
            <a:ext cx="80892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730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Arial"/>
              <a:buChar char="•"/>
            </a:pP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1" i="0" lang="es-419" sz="2100" u="none" cap="none" strike="noStrike">
                <a:solidFill>
                  <a:srgbClr val="333333"/>
                </a:solidFill>
              </a:rPr>
              <a:t>numerador 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es el número que está </a:t>
            </a:r>
            <a:r>
              <a:rPr b="1" i="0" lang="es-419" sz="2100" u="none" cap="none" strike="noStrike">
                <a:solidFill>
                  <a:srgbClr val="333333"/>
                </a:solidFill>
              </a:rPr>
              <a:t>sobre la raya fraccionaria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b="1" i="0" lang="es-419" sz="2100" u="none" cap="none" strike="noStrike">
                <a:solidFill>
                  <a:srgbClr val="333333"/>
                </a:solidFill>
              </a:rPr>
              <a:t>denominador 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es el que está </a:t>
            </a:r>
            <a:r>
              <a:rPr b="1" i="0" lang="es-419" sz="2100" u="none" cap="none" strike="noStrike">
                <a:solidFill>
                  <a:srgbClr val="333333"/>
                </a:solidFill>
              </a:rPr>
              <a:t>bajo la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419" sz="2100" u="none" cap="none" strike="noStrike">
                <a:solidFill>
                  <a:srgbClr val="333333"/>
                </a:solidFill>
              </a:rPr>
              <a:t>raya fraccionaria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1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3333"/>
              </a:solidFill>
            </a:endParaRPr>
          </a:p>
          <a:p>
            <a:pPr indent="-2730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Arial"/>
              <a:buChar char="•"/>
            </a:pP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El </a:t>
            </a:r>
            <a:r>
              <a:rPr b="1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numerador 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es el número de partes que se considera de la unidad o total. (lo que voy a pintar)</a:t>
            </a:r>
            <a:endParaRPr b="0" i="0" sz="21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3333"/>
              </a:solidFill>
            </a:endParaRPr>
          </a:p>
          <a:p>
            <a:pPr indent="-2730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Arial"/>
              <a:buChar char="•"/>
            </a:pP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b="1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denominador 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es el número de partes</a:t>
            </a:r>
            <a:r>
              <a:rPr b="1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iguales 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en que se ha dividido la unidad o total.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Arial"/>
              <a:buNone/>
            </a:pPr>
            <a:r>
              <a:rPr b="1" i="0" lang="es-419" sz="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  </a:t>
            </a:r>
            <a:endParaRPr b="1" i="0" sz="39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86"/>
          <p:cNvSpPr txBox="1"/>
          <p:nvPr>
            <p:ph type="title"/>
          </p:nvPr>
        </p:nvSpPr>
        <p:spPr>
          <a:xfrm>
            <a:off x="538575" y="4099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</a:pPr>
            <a:r>
              <a:rPr lang="es-419"/>
              <a:t>3. Partes de una fracción: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87"/>
          <p:cNvSpPr txBox="1"/>
          <p:nvPr>
            <p:ph type="title"/>
          </p:nvPr>
        </p:nvSpPr>
        <p:spPr>
          <a:xfrm>
            <a:off x="297450" y="247875"/>
            <a:ext cx="86385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</a:pPr>
            <a:r>
              <a:rPr lang="es-419"/>
              <a:t>3. Ejercicios:  </a:t>
            </a:r>
            <a:r>
              <a:rPr lang="es-419" sz="3300"/>
              <a:t>Usando papel y lápices de colores, representa las siguientes fracciones</a:t>
            </a:r>
            <a:endParaRPr sz="3300"/>
          </a:p>
        </p:txBody>
      </p:sp>
      <p:sp>
        <p:nvSpPr>
          <p:cNvPr id="1287" name="Google Shape;1287;p87"/>
          <p:cNvSpPr txBox="1"/>
          <p:nvPr>
            <p:ph idx="1" type="body"/>
          </p:nvPr>
        </p:nvSpPr>
        <p:spPr>
          <a:xfrm>
            <a:off x="649650" y="1693075"/>
            <a:ext cx="7121400" cy="319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0350" lvl="0" marL="2540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 </a:t>
            </a:r>
            <a:endParaRPr/>
          </a:p>
        </p:txBody>
      </p:sp>
      <p:pic>
        <p:nvPicPr>
          <p:cNvPr id="1288" name="Google Shape;1288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5151" y="2723701"/>
            <a:ext cx="2367425" cy="23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87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Reconocer y representar tipos de fracciones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88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Tipos de fracciones</a:t>
            </a:r>
            <a:endParaRPr/>
          </a:p>
        </p:txBody>
      </p:sp>
      <p:pic>
        <p:nvPicPr>
          <p:cNvPr id="1295" name="Google Shape;129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88"/>
          <p:cNvPicPr preferRelativeResize="0"/>
          <p:nvPr/>
        </p:nvPicPr>
        <p:blipFill rotWithShape="1">
          <a:blip r:embed="rId4">
            <a:alphaModFix/>
          </a:blip>
          <a:srcRect b="0" l="0" r="0" t="3577"/>
          <a:stretch/>
        </p:blipFill>
        <p:spPr>
          <a:xfrm>
            <a:off x="457200" y="987078"/>
            <a:ext cx="8130626" cy="381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88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Reconocer y representar tipos de fracciones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89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Tipos de fracciones</a:t>
            </a:r>
            <a:endParaRPr/>
          </a:p>
        </p:txBody>
      </p:sp>
      <p:pic>
        <p:nvPicPr>
          <p:cNvPr id="1303" name="Google Shape;1303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2650" y="965050"/>
            <a:ext cx="6213001" cy="388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Google Shape;1305;p89"/>
          <p:cNvSpPr/>
          <p:nvPr/>
        </p:nvSpPr>
        <p:spPr>
          <a:xfrm>
            <a:off x="377000" y="2118875"/>
            <a:ext cx="1991400" cy="2127600"/>
          </a:xfrm>
          <a:prstGeom prst="wedgeRoundRectCallout">
            <a:avLst>
              <a:gd fmla="val 85997" name="adj1"/>
              <a:gd fmla="val 1098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144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6" name="Google Shape;1306;p89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Reconocer y representar tipos de fracciones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" name="Google Shape;131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925" y="965050"/>
            <a:ext cx="7088475" cy="29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Google Shape;1312;p90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Tipos de fracciones</a:t>
            </a:r>
            <a:endParaRPr/>
          </a:p>
        </p:txBody>
      </p:sp>
      <p:pic>
        <p:nvPicPr>
          <p:cNvPr id="1313" name="Google Shape;1313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90"/>
          <p:cNvSpPr/>
          <p:nvPr/>
        </p:nvSpPr>
        <p:spPr>
          <a:xfrm>
            <a:off x="1291875" y="4169075"/>
            <a:ext cx="6820800" cy="617400"/>
          </a:xfrm>
          <a:prstGeom prst="wedgeRoundRectCallout">
            <a:avLst>
              <a:gd fmla="val -3709" name="adj1"/>
              <a:gd fmla="val -118946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145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5" name="Google Shape;1315;p90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Reconocer y representar tipos de fracciones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" name="Google Shape;1320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990260"/>
            <a:ext cx="8054426" cy="3026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21" name="Google Shape;1321;p91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Tipos de fracciones</a:t>
            </a:r>
            <a:endParaRPr/>
          </a:p>
        </p:txBody>
      </p:sp>
      <p:pic>
        <p:nvPicPr>
          <p:cNvPr id="1322" name="Google Shape;132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91"/>
          <p:cNvSpPr/>
          <p:nvPr/>
        </p:nvSpPr>
        <p:spPr>
          <a:xfrm>
            <a:off x="1291875" y="4169075"/>
            <a:ext cx="6820800" cy="617400"/>
          </a:xfrm>
          <a:prstGeom prst="wedgeRoundRectCallout">
            <a:avLst>
              <a:gd fmla="val -3709" name="adj1"/>
              <a:gd fmla="val -118946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145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4" name="Google Shape;1324;p91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Reconocer y representar tipos de fracciones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9" name="Google Shape;1329;p92"/>
          <p:cNvGraphicFramePr/>
          <p:nvPr/>
        </p:nvGraphicFramePr>
        <p:xfrm>
          <a:off x="419100" y="112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{A5B8A983-D0C7-4319-8FC8-FDF5CF206CB9}</a:tableStyleId>
              </a:tblPr>
              <a:tblGrid>
                <a:gridCol w="1661200"/>
                <a:gridCol w="1661200"/>
                <a:gridCol w="1661200"/>
                <a:gridCol w="1661200"/>
                <a:gridCol w="1661200"/>
              </a:tblGrid>
              <a:tr h="38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900"/>
                        <a:t>Matías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900"/>
                        <a:t>Amaro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900"/>
                        <a:t>Lucas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900"/>
                        <a:t>León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900"/>
                        <a:t>Alondra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123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Adeleyn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Dante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Martina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Karla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Colomba S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Ítalo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Julieta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Isidora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Sofía C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Agustina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Antonia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Sofía Araya</a:t>
                      </a:r>
                      <a:endParaRPr sz="19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900"/>
                        <a:t>Antonella</a:t>
                      </a:r>
                      <a:endParaRPr b="1" sz="1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900"/>
                        <a:t>Brandon</a:t>
                      </a:r>
                      <a:endParaRPr b="1" sz="1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900"/>
                        <a:t>Jorge</a:t>
                      </a:r>
                      <a:endParaRPr b="1" sz="1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900"/>
                        <a:t>Maxi</a:t>
                      </a:r>
                      <a:endParaRPr b="1" sz="1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900"/>
                        <a:t>Darlyn</a:t>
                      </a:r>
                      <a:endParaRPr b="1" sz="1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Dickson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Yetzabé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Gustavo</a:t>
                      </a:r>
                      <a:endParaRPr sz="1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Izan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Cristobal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Alex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Damian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Josefina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Johan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Ignacia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Ofir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Roberta</a:t>
                      </a:r>
                      <a:endParaRPr sz="19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Alma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900"/>
                        <a:t>Ayline</a:t>
                      </a:r>
                      <a:endParaRPr sz="1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75"/>
          <p:cNvSpPr txBox="1"/>
          <p:nvPr>
            <p:ph type="ctrTitle"/>
          </p:nvPr>
        </p:nvSpPr>
        <p:spPr>
          <a:xfrm>
            <a:off x="2090675" y="726425"/>
            <a:ext cx="21660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/>
              <a:t>Agenda</a:t>
            </a:r>
            <a:endParaRPr sz="4500"/>
          </a:p>
        </p:txBody>
      </p:sp>
      <p:sp>
        <p:nvSpPr>
          <p:cNvPr id="1125" name="Google Shape;1125;p75"/>
          <p:cNvSpPr txBox="1"/>
          <p:nvPr>
            <p:ph idx="1" type="subTitle"/>
          </p:nvPr>
        </p:nvSpPr>
        <p:spPr>
          <a:xfrm>
            <a:off x="634475" y="1887875"/>
            <a:ext cx="4524000" cy="288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Objetivo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inicio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Conceptos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cierre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000000"/>
                </a:solidFill>
              </a:rPr>
              <a:t>Sobre la mesa tener: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000000"/>
                </a:solidFill>
              </a:rPr>
              <a:t>Cuaderno 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000000"/>
                </a:solidFill>
              </a:rPr>
              <a:t>Estuche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000000"/>
                </a:solidFill>
              </a:rPr>
              <a:t>Texto de estudiante tomo 1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</p:txBody>
      </p:sp>
      <p:sp>
        <p:nvSpPr>
          <p:cNvPr id="1126" name="Google Shape;1126;p75"/>
          <p:cNvSpPr/>
          <p:nvPr/>
        </p:nvSpPr>
        <p:spPr>
          <a:xfrm>
            <a:off x="5513175" y="598050"/>
            <a:ext cx="3000000" cy="22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picy Rice"/>
              <a:buAutoNum type="arabicPeriod"/>
            </a:pPr>
            <a:r>
              <a:rPr lang="es-419" sz="2000">
                <a:latin typeface="Spicy Rice"/>
                <a:ea typeface="Spicy Rice"/>
                <a:cs typeface="Spicy Rice"/>
                <a:sym typeface="Spicy Rice"/>
              </a:rPr>
              <a:t>Objetivo</a:t>
            </a:r>
            <a:endParaRPr sz="20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Poppins Medium"/>
                <a:ea typeface="Poppins Medium"/>
                <a:cs typeface="Poppins Medium"/>
                <a:sym typeface="Poppins Medium"/>
              </a:rPr>
              <a:t>Representar fracciones y números mixtos</a:t>
            </a:r>
            <a:endParaRPr sz="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127" name="Google Shape;1127;p75"/>
          <p:cNvGrpSpPr/>
          <p:nvPr/>
        </p:nvGrpSpPr>
        <p:grpSpPr>
          <a:xfrm>
            <a:off x="5239927" y="380672"/>
            <a:ext cx="428376" cy="419495"/>
            <a:chOff x="7677352" y="774672"/>
            <a:chExt cx="428376" cy="419495"/>
          </a:xfrm>
        </p:grpSpPr>
        <p:grpSp>
          <p:nvGrpSpPr>
            <p:cNvPr id="1128" name="Google Shape;1128;p75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129" name="Google Shape;1129;p75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75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75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32" name="Google Shape;1132;p75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3" name="Google Shape;1133;p75"/>
          <p:cNvSpPr txBox="1"/>
          <p:nvPr/>
        </p:nvSpPr>
        <p:spPr>
          <a:xfrm>
            <a:off x="943175" y="1433825"/>
            <a:ext cx="362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latin typeface="Spicy Rice"/>
                <a:ea typeface="Spicy Rice"/>
                <a:cs typeface="Spicy Rice"/>
                <a:sym typeface="Spicy Rice"/>
              </a:rPr>
              <a:t>5ºA-  Miércoles 09 de julio</a:t>
            </a:r>
            <a:endParaRPr sz="1800"/>
          </a:p>
        </p:txBody>
      </p:sp>
      <p:sp>
        <p:nvSpPr>
          <p:cNvPr id="1134" name="Google Shape;1134;p75"/>
          <p:cNvSpPr/>
          <p:nvPr/>
        </p:nvSpPr>
        <p:spPr>
          <a:xfrm>
            <a:off x="5513175" y="3012500"/>
            <a:ext cx="3000000" cy="10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latin typeface="Spicy Rice"/>
                <a:ea typeface="Spicy Rice"/>
                <a:cs typeface="Spicy Rice"/>
                <a:sym typeface="Spicy Rice"/>
              </a:rPr>
              <a:t>Importante</a:t>
            </a:r>
            <a:endParaRPr sz="19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Observa con atención cada indicación en las diapositivas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35" name="Google Shape;1135;p75"/>
          <p:cNvGrpSpPr/>
          <p:nvPr/>
        </p:nvGrpSpPr>
        <p:grpSpPr>
          <a:xfrm>
            <a:off x="5239927" y="2819072"/>
            <a:ext cx="428376" cy="419495"/>
            <a:chOff x="7677352" y="774672"/>
            <a:chExt cx="428376" cy="419495"/>
          </a:xfrm>
        </p:grpSpPr>
        <p:grpSp>
          <p:nvGrpSpPr>
            <p:cNvPr id="1136" name="Google Shape;1136;p75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137" name="Google Shape;1137;p75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75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75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40" name="Google Shape;1140;p75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41" name="Google Shape;114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575" y="598425"/>
            <a:ext cx="843600" cy="74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93"/>
          <p:cNvSpPr txBox="1"/>
          <p:nvPr>
            <p:ph type="ctrTitle"/>
          </p:nvPr>
        </p:nvSpPr>
        <p:spPr>
          <a:xfrm>
            <a:off x="2090675" y="726425"/>
            <a:ext cx="21660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/>
              <a:t>Agenda</a:t>
            </a:r>
            <a:endParaRPr sz="4500"/>
          </a:p>
        </p:txBody>
      </p:sp>
      <p:sp>
        <p:nvSpPr>
          <p:cNvPr id="1335" name="Google Shape;1335;p93"/>
          <p:cNvSpPr txBox="1"/>
          <p:nvPr>
            <p:ph idx="1" type="subTitle"/>
          </p:nvPr>
        </p:nvSpPr>
        <p:spPr>
          <a:xfrm>
            <a:off x="598250" y="1970525"/>
            <a:ext cx="4524000" cy="2812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Objetivo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inicio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Ejercicios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cierre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Sobre la mesa tener: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Cuaderno de matemática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Lápiz mina, goma y lápices de colores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Regla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Texto tomo 1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</p:txBody>
      </p:sp>
      <p:sp>
        <p:nvSpPr>
          <p:cNvPr id="1336" name="Google Shape;1336;p93"/>
          <p:cNvSpPr/>
          <p:nvPr/>
        </p:nvSpPr>
        <p:spPr>
          <a:xfrm>
            <a:off x="5340100" y="598050"/>
            <a:ext cx="3173100" cy="22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picy Rice"/>
              <a:buAutoNum type="arabicPeriod"/>
            </a:pPr>
            <a:r>
              <a:rPr lang="es-419" sz="2000">
                <a:latin typeface="Spicy Rice"/>
                <a:ea typeface="Spicy Rice"/>
                <a:cs typeface="Spicy Rice"/>
                <a:sym typeface="Spicy Rice"/>
              </a:rPr>
              <a:t>Objetivo</a:t>
            </a:r>
            <a:endParaRPr sz="20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Poppins Medium"/>
                <a:ea typeface="Poppins Medium"/>
                <a:cs typeface="Poppins Medium"/>
                <a:sym typeface="Poppins Medium"/>
              </a:rPr>
              <a:t>Expresar un número mixto como fracción impropia y viceversa</a:t>
            </a:r>
            <a:endParaRPr sz="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337" name="Google Shape;1337;p93"/>
          <p:cNvGrpSpPr/>
          <p:nvPr/>
        </p:nvGrpSpPr>
        <p:grpSpPr>
          <a:xfrm>
            <a:off x="5239927" y="380672"/>
            <a:ext cx="428376" cy="419495"/>
            <a:chOff x="7677352" y="774672"/>
            <a:chExt cx="428376" cy="419495"/>
          </a:xfrm>
        </p:grpSpPr>
        <p:grpSp>
          <p:nvGrpSpPr>
            <p:cNvPr id="1338" name="Google Shape;1338;p93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339" name="Google Shape;1339;p93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93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93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42" name="Google Shape;1342;p93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3" name="Google Shape;1343;p93"/>
          <p:cNvSpPr txBox="1"/>
          <p:nvPr/>
        </p:nvSpPr>
        <p:spPr>
          <a:xfrm>
            <a:off x="943200" y="1344425"/>
            <a:ext cx="362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latin typeface="Spicy Rice"/>
                <a:ea typeface="Spicy Rice"/>
                <a:cs typeface="Spicy Rice"/>
                <a:sym typeface="Spicy Rice"/>
              </a:rPr>
              <a:t>5ºB -  Lunes 14 de julio</a:t>
            </a:r>
            <a:endParaRPr sz="1800"/>
          </a:p>
        </p:txBody>
      </p:sp>
      <p:sp>
        <p:nvSpPr>
          <p:cNvPr id="1344" name="Google Shape;1344;p93"/>
          <p:cNvSpPr/>
          <p:nvPr/>
        </p:nvSpPr>
        <p:spPr>
          <a:xfrm>
            <a:off x="5340075" y="3012500"/>
            <a:ext cx="3173100" cy="10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latin typeface="Spicy Rice"/>
                <a:ea typeface="Spicy Rice"/>
                <a:cs typeface="Spicy Rice"/>
                <a:sym typeface="Spicy Rice"/>
              </a:rPr>
              <a:t>Importante</a:t>
            </a:r>
            <a:endParaRPr sz="19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Observa con atención cada indicación en las diapositivas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45" name="Google Shape;1345;p93"/>
          <p:cNvGrpSpPr/>
          <p:nvPr/>
        </p:nvGrpSpPr>
        <p:grpSpPr>
          <a:xfrm>
            <a:off x="5239927" y="2819072"/>
            <a:ext cx="428376" cy="419495"/>
            <a:chOff x="7677352" y="774672"/>
            <a:chExt cx="428376" cy="419495"/>
          </a:xfrm>
        </p:grpSpPr>
        <p:grpSp>
          <p:nvGrpSpPr>
            <p:cNvPr id="1346" name="Google Shape;1346;p93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347" name="Google Shape;1347;p93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93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93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50" name="Google Shape;1350;p93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51" name="Google Shape;135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575" y="598425"/>
            <a:ext cx="843600" cy="74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94"/>
          <p:cNvSpPr txBox="1"/>
          <p:nvPr>
            <p:ph type="ctrTitle"/>
          </p:nvPr>
        </p:nvSpPr>
        <p:spPr>
          <a:xfrm>
            <a:off x="2090675" y="726425"/>
            <a:ext cx="21660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/>
              <a:t>Agenda</a:t>
            </a:r>
            <a:endParaRPr sz="4500"/>
          </a:p>
        </p:txBody>
      </p:sp>
      <p:sp>
        <p:nvSpPr>
          <p:cNvPr id="1357" name="Google Shape;1357;p94"/>
          <p:cNvSpPr txBox="1"/>
          <p:nvPr>
            <p:ph idx="1" type="subTitle"/>
          </p:nvPr>
        </p:nvSpPr>
        <p:spPr>
          <a:xfrm>
            <a:off x="598250" y="1970525"/>
            <a:ext cx="4524000" cy="2812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Objetivo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inicio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Ejercicios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cierre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Sobre la mesa tener: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Cuaderno de matemática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Lápiz mina, goma y lápices de colores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Regla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Texto tomo 1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</p:txBody>
      </p:sp>
      <p:sp>
        <p:nvSpPr>
          <p:cNvPr id="1358" name="Google Shape;1358;p94"/>
          <p:cNvSpPr/>
          <p:nvPr/>
        </p:nvSpPr>
        <p:spPr>
          <a:xfrm>
            <a:off x="5340100" y="598050"/>
            <a:ext cx="3173100" cy="22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picy Rice"/>
              <a:buAutoNum type="arabicPeriod"/>
            </a:pPr>
            <a:r>
              <a:rPr lang="es-419" sz="2000">
                <a:latin typeface="Spicy Rice"/>
                <a:ea typeface="Spicy Rice"/>
                <a:cs typeface="Spicy Rice"/>
                <a:sym typeface="Spicy Rice"/>
              </a:rPr>
              <a:t>Objetivo</a:t>
            </a:r>
            <a:endParaRPr sz="20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Poppins Medium"/>
                <a:ea typeface="Poppins Medium"/>
                <a:cs typeface="Poppins Medium"/>
                <a:sym typeface="Poppins Medium"/>
              </a:rPr>
              <a:t>Expresar un número mixto como fracción impropia y viceversa</a:t>
            </a:r>
            <a:endParaRPr sz="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359" name="Google Shape;1359;p94"/>
          <p:cNvGrpSpPr/>
          <p:nvPr/>
        </p:nvGrpSpPr>
        <p:grpSpPr>
          <a:xfrm>
            <a:off x="5239927" y="380672"/>
            <a:ext cx="428376" cy="419495"/>
            <a:chOff x="7677352" y="774672"/>
            <a:chExt cx="428376" cy="419495"/>
          </a:xfrm>
        </p:grpSpPr>
        <p:grpSp>
          <p:nvGrpSpPr>
            <p:cNvPr id="1360" name="Google Shape;1360;p94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361" name="Google Shape;1361;p94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94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94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64" name="Google Shape;1364;p94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5" name="Google Shape;1365;p94"/>
          <p:cNvSpPr txBox="1"/>
          <p:nvPr/>
        </p:nvSpPr>
        <p:spPr>
          <a:xfrm>
            <a:off x="943200" y="1344425"/>
            <a:ext cx="362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latin typeface="Spicy Rice"/>
                <a:ea typeface="Spicy Rice"/>
                <a:cs typeface="Spicy Rice"/>
                <a:sym typeface="Spicy Rice"/>
              </a:rPr>
              <a:t>5ºA - Jueves 17 de julio</a:t>
            </a:r>
            <a:endParaRPr sz="1800"/>
          </a:p>
        </p:txBody>
      </p:sp>
      <p:sp>
        <p:nvSpPr>
          <p:cNvPr id="1366" name="Google Shape;1366;p94"/>
          <p:cNvSpPr/>
          <p:nvPr/>
        </p:nvSpPr>
        <p:spPr>
          <a:xfrm>
            <a:off x="5340075" y="3012500"/>
            <a:ext cx="3173100" cy="10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latin typeface="Spicy Rice"/>
                <a:ea typeface="Spicy Rice"/>
                <a:cs typeface="Spicy Rice"/>
                <a:sym typeface="Spicy Rice"/>
              </a:rPr>
              <a:t>Importante</a:t>
            </a:r>
            <a:endParaRPr sz="19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Observa con atención cada indicación en las diapositivas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67" name="Google Shape;1367;p94"/>
          <p:cNvGrpSpPr/>
          <p:nvPr/>
        </p:nvGrpSpPr>
        <p:grpSpPr>
          <a:xfrm>
            <a:off x="5239927" y="2819072"/>
            <a:ext cx="428376" cy="419495"/>
            <a:chOff x="7677352" y="774672"/>
            <a:chExt cx="428376" cy="419495"/>
          </a:xfrm>
        </p:grpSpPr>
        <p:grpSp>
          <p:nvGrpSpPr>
            <p:cNvPr id="1368" name="Google Shape;1368;p94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369" name="Google Shape;1369;p94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94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94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72" name="Google Shape;1372;p94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73" name="Google Shape;1373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575" y="598425"/>
            <a:ext cx="843600" cy="74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95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2. Actividad de inicio</a:t>
            </a:r>
            <a:endParaRPr/>
          </a:p>
        </p:txBody>
      </p:sp>
      <p:pic>
        <p:nvPicPr>
          <p:cNvPr id="1379" name="Google Shape;137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95"/>
          <p:cNvSpPr/>
          <p:nvPr/>
        </p:nvSpPr>
        <p:spPr>
          <a:xfrm>
            <a:off x="1291875" y="4169075"/>
            <a:ext cx="6820800" cy="617400"/>
          </a:xfrm>
          <a:prstGeom prst="wedgeRoundRectCallout">
            <a:avLst>
              <a:gd fmla="val -5823" name="adj1"/>
              <a:gd fmla="val -18209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145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1" name="Google Shape;1381;p95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</a:t>
            </a: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Expresar un número mixto como fracción impropia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382" name="Google Shape;1382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1117449"/>
            <a:ext cx="8486775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7" name="Google Shape;138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82672"/>
            <a:ext cx="8619901" cy="2563628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96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2. Actividad de inicio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9" name="Google Shape;1389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96"/>
          <p:cNvSpPr/>
          <p:nvPr/>
        </p:nvSpPr>
        <p:spPr>
          <a:xfrm>
            <a:off x="1291875" y="4169075"/>
            <a:ext cx="6820800" cy="617400"/>
          </a:xfrm>
          <a:prstGeom prst="wedgeRoundRectCallout">
            <a:avLst>
              <a:gd fmla="val -5823" name="adj1"/>
              <a:gd fmla="val -18209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145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1" name="Google Shape;1391;p96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Expresar un número mixto como fracción impropia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97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Ejercicios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7" name="Google Shape;1397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97"/>
          <p:cNvSpPr/>
          <p:nvPr/>
        </p:nvSpPr>
        <p:spPr>
          <a:xfrm>
            <a:off x="350525" y="2171700"/>
            <a:ext cx="2060400" cy="2665200"/>
          </a:xfrm>
          <a:prstGeom prst="wedgeRoundRectCallout">
            <a:avLst>
              <a:gd fmla="val 140241" name="adj1"/>
              <a:gd fmla="val -3696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146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9" name="Google Shape;1399;p97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Expresar un número mixto como fracción impropia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400" name="Google Shape;1400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5925" y="1117449"/>
            <a:ext cx="4314825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98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Ejercicios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6" name="Google Shape;140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p98"/>
          <p:cNvSpPr/>
          <p:nvPr/>
        </p:nvSpPr>
        <p:spPr>
          <a:xfrm>
            <a:off x="-30475" y="1866900"/>
            <a:ext cx="1845600" cy="2665200"/>
          </a:xfrm>
          <a:prstGeom prst="wedgeRoundRectCallout">
            <a:avLst>
              <a:gd fmla="val 97906" name="adj1"/>
              <a:gd fmla="val -1935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146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8" name="Google Shape;1408;p98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Expresar un número mixto como fracción impropia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409" name="Google Shape;1409;p98"/>
          <p:cNvGrpSpPr/>
          <p:nvPr/>
        </p:nvGrpSpPr>
        <p:grpSpPr>
          <a:xfrm>
            <a:off x="2487125" y="1117449"/>
            <a:ext cx="6321656" cy="3516601"/>
            <a:chOff x="2182325" y="1117449"/>
            <a:chExt cx="6321656" cy="3516601"/>
          </a:xfrm>
        </p:grpSpPr>
        <p:pic>
          <p:nvPicPr>
            <p:cNvPr id="1410" name="Google Shape;1410;p9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82325" y="1117449"/>
              <a:ext cx="3917698" cy="351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1" name="Google Shape;1411;p9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00023" y="1117449"/>
              <a:ext cx="2403958" cy="35166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99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Ejercicios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7" name="Google Shape;1417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99"/>
          <p:cNvSpPr/>
          <p:nvPr/>
        </p:nvSpPr>
        <p:spPr>
          <a:xfrm>
            <a:off x="426725" y="1485900"/>
            <a:ext cx="2389500" cy="2665200"/>
          </a:xfrm>
          <a:prstGeom prst="wedgeRoundRectCallout">
            <a:avLst>
              <a:gd fmla="val 88464" name="adj1"/>
              <a:gd fmla="val -10202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146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9" name="Google Shape;1419;p99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Expresar un número mixto como fracción impropia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420" name="Google Shape;1420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5754" y="965050"/>
            <a:ext cx="4031672" cy="38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00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Ejercicios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6" name="Google Shape;1426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p100"/>
          <p:cNvSpPr/>
          <p:nvPr/>
        </p:nvSpPr>
        <p:spPr>
          <a:xfrm>
            <a:off x="426725" y="1485900"/>
            <a:ext cx="2389500" cy="2665200"/>
          </a:xfrm>
          <a:prstGeom prst="wedgeRoundRectCallout">
            <a:avLst>
              <a:gd fmla="val 88464" name="adj1"/>
              <a:gd fmla="val -10202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146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8" name="Google Shape;1428;p100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Expresar un número mixto como fracción impropia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429" name="Google Shape;1429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3025" y="1117450"/>
            <a:ext cx="4781000" cy="349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101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Ejercicios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5" name="Google Shape;1435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Google Shape;1436;p101"/>
          <p:cNvSpPr/>
          <p:nvPr/>
        </p:nvSpPr>
        <p:spPr>
          <a:xfrm>
            <a:off x="426725" y="1485900"/>
            <a:ext cx="2225100" cy="2665200"/>
          </a:xfrm>
          <a:prstGeom prst="wedgeRoundRectCallout">
            <a:avLst>
              <a:gd fmla="val 88464" name="adj1"/>
              <a:gd fmla="val -10202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146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7" name="Google Shape;1437;p101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Expresar un número mixto como fracción impropia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438" name="Google Shape;1438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9979" y="1041250"/>
            <a:ext cx="5051746" cy="36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02"/>
          <p:cNvSpPr txBox="1"/>
          <p:nvPr>
            <p:ph idx="1" type="body"/>
          </p:nvPr>
        </p:nvSpPr>
        <p:spPr>
          <a:xfrm>
            <a:off x="1060700" y="1083875"/>
            <a:ext cx="7639800" cy="7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500"/>
              <a:t>Dibuja y escribe como fracción impropia y número mixto</a:t>
            </a:r>
            <a:endParaRPr b="1" sz="2500"/>
          </a:p>
        </p:txBody>
      </p:sp>
      <p:sp>
        <p:nvSpPr>
          <p:cNvPr id="1444" name="Google Shape;1444;p102"/>
          <p:cNvSpPr txBox="1"/>
          <p:nvPr>
            <p:ph type="title"/>
          </p:nvPr>
        </p:nvSpPr>
        <p:spPr>
          <a:xfrm>
            <a:off x="2350100" y="300650"/>
            <a:ext cx="6081000" cy="7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/>
              <a:t>Ticket de salida</a:t>
            </a:r>
            <a:endParaRPr sz="4500"/>
          </a:p>
        </p:txBody>
      </p:sp>
      <p:pic>
        <p:nvPicPr>
          <p:cNvPr id="1445" name="Google Shape;1445;p102"/>
          <p:cNvPicPr preferRelativeResize="0"/>
          <p:nvPr/>
        </p:nvPicPr>
        <p:blipFill rotWithShape="1">
          <a:blip r:embed="rId3">
            <a:alphaModFix/>
          </a:blip>
          <a:srcRect b="16434" l="4336" r="6241" t="35887"/>
          <a:stretch/>
        </p:blipFill>
        <p:spPr>
          <a:xfrm>
            <a:off x="1129200" y="1951829"/>
            <a:ext cx="7054675" cy="282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102"/>
          <p:cNvSpPr txBox="1"/>
          <p:nvPr/>
        </p:nvSpPr>
        <p:spPr>
          <a:xfrm>
            <a:off x="608075" y="2107675"/>
            <a:ext cx="576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rPr>
              <a:t>A</a:t>
            </a:r>
            <a:endParaRPr sz="4000">
              <a:solidFill>
                <a:schemeClr val="dk2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1448" name="Google Shape;1448;p102"/>
          <p:cNvSpPr txBox="1"/>
          <p:nvPr/>
        </p:nvSpPr>
        <p:spPr>
          <a:xfrm>
            <a:off x="601975" y="3549375"/>
            <a:ext cx="576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rPr>
              <a:t>B</a:t>
            </a:r>
            <a:endParaRPr sz="4000">
              <a:solidFill>
                <a:schemeClr val="dk2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1449" name="Google Shape;1449;p102"/>
          <p:cNvSpPr txBox="1"/>
          <p:nvPr/>
        </p:nvSpPr>
        <p:spPr>
          <a:xfrm>
            <a:off x="4507975" y="2069550"/>
            <a:ext cx="576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rPr>
              <a:t>C</a:t>
            </a:r>
            <a:endParaRPr sz="4000">
              <a:solidFill>
                <a:schemeClr val="dk2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1450" name="Google Shape;1450;p102"/>
          <p:cNvSpPr txBox="1"/>
          <p:nvPr/>
        </p:nvSpPr>
        <p:spPr>
          <a:xfrm>
            <a:off x="4572000" y="3549375"/>
            <a:ext cx="576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rPr>
              <a:t>D</a:t>
            </a:r>
            <a:endParaRPr sz="4000">
              <a:solidFill>
                <a:schemeClr val="dk2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1451" name="Google Shape;1451;p102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Poppins"/>
                <a:ea typeface="Poppins"/>
                <a:cs typeface="Poppins"/>
                <a:sym typeface="Poppins"/>
              </a:rPr>
              <a:t>Objetivo: Expresar un número mixto como fracción impropia y viceversa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76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2. </a:t>
            </a:r>
            <a:r>
              <a:rPr lang="es-419"/>
              <a:t>Inicio </a:t>
            </a:r>
            <a:endParaRPr/>
          </a:p>
        </p:txBody>
      </p:sp>
      <p:sp>
        <p:nvSpPr>
          <p:cNvPr id="1147" name="Google Shape;1147;p76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/>
              <a:t>Objetivo: Representar fracciones y números mixtos</a:t>
            </a:r>
            <a:endParaRPr b="1" sz="1600"/>
          </a:p>
        </p:txBody>
      </p:sp>
      <p:pic>
        <p:nvPicPr>
          <p:cNvPr id="1148" name="Google Shape;114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8475" y="65025"/>
            <a:ext cx="1009500" cy="8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76"/>
          <p:cNvPicPr preferRelativeResize="0"/>
          <p:nvPr/>
        </p:nvPicPr>
        <p:blipFill rotWithShape="1">
          <a:blip r:embed="rId4">
            <a:alphaModFix/>
          </a:blip>
          <a:srcRect b="21368" l="0" r="0" t="20626"/>
          <a:stretch/>
        </p:blipFill>
        <p:spPr>
          <a:xfrm>
            <a:off x="5904775" y="457200"/>
            <a:ext cx="887794" cy="47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8529" y="388504"/>
            <a:ext cx="1006897" cy="52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0700" y="1090974"/>
            <a:ext cx="4107094" cy="351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76"/>
          <p:cNvSpPr/>
          <p:nvPr/>
        </p:nvSpPr>
        <p:spPr>
          <a:xfrm>
            <a:off x="683275" y="1555200"/>
            <a:ext cx="3194400" cy="2175600"/>
          </a:xfrm>
          <a:prstGeom prst="wedgeRoundRectCallout">
            <a:avLst>
              <a:gd fmla="val 65350" name="adj1"/>
              <a:gd fmla="val 1127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142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7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03"/>
          <p:cNvSpPr txBox="1"/>
          <p:nvPr>
            <p:ph type="ctrTitle"/>
          </p:nvPr>
        </p:nvSpPr>
        <p:spPr>
          <a:xfrm>
            <a:off x="2090675" y="726425"/>
            <a:ext cx="21660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/>
              <a:t>Agenda</a:t>
            </a:r>
            <a:endParaRPr sz="4500"/>
          </a:p>
        </p:txBody>
      </p:sp>
      <p:sp>
        <p:nvSpPr>
          <p:cNvPr id="1457" name="Google Shape;1457;p103"/>
          <p:cNvSpPr txBox="1"/>
          <p:nvPr>
            <p:ph idx="1" type="subTitle"/>
          </p:nvPr>
        </p:nvSpPr>
        <p:spPr>
          <a:xfrm>
            <a:off x="598250" y="1970525"/>
            <a:ext cx="4524000" cy="2812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Objetivo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inicio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Ejercicios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cierre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Sobre la mesa tener: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Cuaderno de matemática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Lápiz mina, goma y lápices de colores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Regla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Texto tomo 1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</p:txBody>
      </p:sp>
      <p:sp>
        <p:nvSpPr>
          <p:cNvPr id="1458" name="Google Shape;1458;p103"/>
          <p:cNvSpPr/>
          <p:nvPr/>
        </p:nvSpPr>
        <p:spPr>
          <a:xfrm>
            <a:off x="5340100" y="598050"/>
            <a:ext cx="3173100" cy="22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picy Rice"/>
              <a:buAutoNum type="arabicPeriod"/>
            </a:pPr>
            <a:r>
              <a:rPr lang="es-419" sz="2000">
                <a:latin typeface="Spicy Rice"/>
                <a:ea typeface="Spicy Rice"/>
                <a:cs typeface="Spicy Rice"/>
                <a:sym typeface="Spicy Rice"/>
              </a:rPr>
              <a:t>Objetivo</a:t>
            </a:r>
            <a:endParaRPr sz="20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Poppins Medium"/>
                <a:ea typeface="Poppins Medium"/>
                <a:cs typeface="Poppins Medium"/>
                <a:sym typeface="Poppins Medium"/>
              </a:rPr>
              <a:t>Expresar una fracción impropia como número mixto y viceversa</a:t>
            </a:r>
            <a:endParaRPr sz="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459" name="Google Shape;1459;p103"/>
          <p:cNvGrpSpPr/>
          <p:nvPr/>
        </p:nvGrpSpPr>
        <p:grpSpPr>
          <a:xfrm>
            <a:off x="5239927" y="380672"/>
            <a:ext cx="428376" cy="419495"/>
            <a:chOff x="7677352" y="774672"/>
            <a:chExt cx="428376" cy="419495"/>
          </a:xfrm>
        </p:grpSpPr>
        <p:grpSp>
          <p:nvGrpSpPr>
            <p:cNvPr id="1460" name="Google Shape;1460;p103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461" name="Google Shape;1461;p103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103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103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64" name="Google Shape;1464;p103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5" name="Google Shape;1465;p103"/>
          <p:cNvSpPr txBox="1"/>
          <p:nvPr/>
        </p:nvSpPr>
        <p:spPr>
          <a:xfrm>
            <a:off x="943200" y="1344425"/>
            <a:ext cx="362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latin typeface="Spicy Rice"/>
                <a:ea typeface="Spicy Rice"/>
                <a:cs typeface="Spicy Rice"/>
                <a:sym typeface="Spicy Rice"/>
              </a:rPr>
              <a:t>5ºB -  Jueves 17 de julio</a:t>
            </a:r>
            <a:endParaRPr sz="1800"/>
          </a:p>
        </p:txBody>
      </p:sp>
      <p:sp>
        <p:nvSpPr>
          <p:cNvPr id="1466" name="Google Shape;1466;p103"/>
          <p:cNvSpPr/>
          <p:nvPr/>
        </p:nvSpPr>
        <p:spPr>
          <a:xfrm>
            <a:off x="5340075" y="3012500"/>
            <a:ext cx="3173100" cy="10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latin typeface="Spicy Rice"/>
                <a:ea typeface="Spicy Rice"/>
                <a:cs typeface="Spicy Rice"/>
                <a:sym typeface="Spicy Rice"/>
              </a:rPr>
              <a:t>Importante</a:t>
            </a:r>
            <a:endParaRPr sz="19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Observa con atención cada indicación en las diapositivas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67" name="Google Shape;1467;p103"/>
          <p:cNvGrpSpPr/>
          <p:nvPr/>
        </p:nvGrpSpPr>
        <p:grpSpPr>
          <a:xfrm>
            <a:off x="5239927" y="2819072"/>
            <a:ext cx="428376" cy="419495"/>
            <a:chOff x="7677352" y="774672"/>
            <a:chExt cx="428376" cy="419495"/>
          </a:xfrm>
        </p:grpSpPr>
        <p:grpSp>
          <p:nvGrpSpPr>
            <p:cNvPr id="1468" name="Google Shape;1468;p103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469" name="Google Shape;1469;p103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103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103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72" name="Google Shape;1472;p103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73" name="Google Shape;1473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575" y="598425"/>
            <a:ext cx="843600" cy="74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04"/>
          <p:cNvSpPr txBox="1"/>
          <p:nvPr>
            <p:ph type="ctrTitle"/>
          </p:nvPr>
        </p:nvSpPr>
        <p:spPr>
          <a:xfrm>
            <a:off x="2090675" y="726425"/>
            <a:ext cx="21660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/>
              <a:t>Agenda</a:t>
            </a:r>
            <a:endParaRPr sz="4500"/>
          </a:p>
        </p:txBody>
      </p:sp>
      <p:sp>
        <p:nvSpPr>
          <p:cNvPr id="1479" name="Google Shape;1479;p104"/>
          <p:cNvSpPr txBox="1"/>
          <p:nvPr>
            <p:ph idx="1" type="subTitle"/>
          </p:nvPr>
        </p:nvSpPr>
        <p:spPr>
          <a:xfrm>
            <a:off x="598250" y="1970525"/>
            <a:ext cx="4524000" cy="2812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Objetivo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inicio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Ejercicios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cierre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Sobre la mesa tener: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Cuaderno de matemática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Lápiz mina, goma y lápices de colores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Regla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Texto tomo 1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</p:txBody>
      </p:sp>
      <p:sp>
        <p:nvSpPr>
          <p:cNvPr id="1480" name="Google Shape;1480;p104"/>
          <p:cNvSpPr/>
          <p:nvPr/>
        </p:nvSpPr>
        <p:spPr>
          <a:xfrm>
            <a:off x="5340100" y="598050"/>
            <a:ext cx="3173100" cy="22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picy Rice"/>
              <a:buAutoNum type="arabicPeriod"/>
            </a:pPr>
            <a:r>
              <a:rPr lang="es-419" sz="2000">
                <a:latin typeface="Spicy Rice"/>
                <a:ea typeface="Spicy Rice"/>
                <a:cs typeface="Spicy Rice"/>
                <a:sym typeface="Spicy Rice"/>
              </a:rPr>
              <a:t>Objetivo</a:t>
            </a:r>
            <a:endParaRPr sz="20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Poppins Medium"/>
                <a:ea typeface="Poppins Medium"/>
                <a:cs typeface="Poppins Medium"/>
                <a:sym typeface="Poppins Medium"/>
              </a:rPr>
              <a:t>Expresar una fracción impropia como número mixto y viceversa</a:t>
            </a:r>
            <a:endParaRPr sz="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481" name="Google Shape;1481;p104"/>
          <p:cNvGrpSpPr/>
          <p:nvPr/>
        </p:nvGrpSpPr>
        <p:grpSpPr>
          <a:xfrm>
            <a:off x="5239927" y="380672"/>
            <a:ext cx="428376" cy="419495"/>
            <a:chOff x="7677352" y="774672"/>
            <a:chExt cx="428376" cy="419495"/>
          </a:xfrm>
        </p:grpSpPr>
        <p:grpSp>
          <p:nvGrpSpPr>
            <p:cNvPr id="1482" name="Google Shape;1482;p104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483" name="Google Shape;1483;p104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104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104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86" name="Google Shape;1486;p104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7" name="Google Shape;1487;p104"/>
          <p:cNvSpPr txBox="1"/>
          <p:nvPr/>
        </p:nvSpPr>
        <p:spPr>
          <a:xfrm>
            <a:off x="943200" y="1344425"/>
            <a:ext cx="362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latin typeface="Spicy Rice"/>
                <a:ea typeface="Spicy Rice"/>
                <a:cs typeface="Spicy Rice"/>
                <a:sym typeface="Spicy Rice"/>
              </a:rPr>
              <a:t>5ºA -  Viernes 18 de julio</a:t>
            </a:r>
            <a:endParaRPr sz="1800"/>
          </a:p>
        </p:txBody>
      </p:sp>
      <p:sp>
        <p:nvSpPr>
          <p:cNvPr id="1488" name="Google Shape;1488;p104"/>
          <p:cNvSpPr/>
          <p:nvPr/>
        </p:nvSpPr>
        <p:spPr>
          <a:xfrm>
            <a:off x="5340075" y="3012500"/>
            <a:ext cx="3173100" cy="10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latin typeface="Spicy Rice"/>
                <a:ea typeface="Spicy Rice"/>
                <a:cs typeface="Spicy Rice"/>
                <a:sym typeface="Spicy Rice"/>
              </a:rPr>
              <a:t>Importante</a:t>
            </a:r>
            <a:endParaRPr sz="19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Observa con atención cada indicación en las diapositivas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89" name="Google Shape;1489;p104"/>
          <p:cNvGrpSpPr/>
          <p:nvPr/>
        </p:nvGrpSpPr>
        <p:grpSpPr>
          <a:xfrm>
            <a:off x="5239927" y="2819072"/>
            <a:ext cx="428376" cy="419495"/>
            <a:chOff x="7677352" y="774672"/>
            <a:chExt cx="428376" cy="419495"/>
          </a:xfrm>
        </p:grpSpPr>
        <p:grpSp>
          <p:nvGrpSpPr>
            <p:cNvPr id="1490" name="Google Shape;1490;p104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491" name="Google Shape;1491;p104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104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104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94" name="Google Shape;1494;p104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95" name="Google Shape;1495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575" y="598425"/>
            <a:ext cx="843600" cy="74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05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2. Actividad de inicio</a:t>
            </a:r>
            <a:endParaRPr/>
          </a:p>
        </p:txBody>
      </p:sp>
      <p:sp>
        <p:nvSpPr>
          <p:cNvPr id="1501" name="Google Shape;1501;p105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Expresar una </a:t>
            </a: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fracción impropia como </a:t>
            </a: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número mixto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02" name="Google Shape;1502;p105"/>
          <p:cNvSpPr txBox="1"/>
          <p:nvPr/>
        </p:nvSpPr>
        <p:spPr>
          <a:xfrm>
            <a:off x="553200" y="1312175"/>
            <a:ext cx="79005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Piensa y responde:</a:t>
            </a:r>
            <a:endParaRPr sz="36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Poppins"/>
              <a:buChar char="●"/>
            </a:pPr>
            <a:r>
              <a:rPr lang="es-419" sz="2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¿En qué debemos fijarnos para representar una fracción?</a:t>
            </a:r>
            <a:endParaRPr sz="26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Poppins"/>
              <a:buChar char="●"/>
            </a:pPr>
            <a:r>
              <a:rPr lang="es-419" sz="2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¿Qué tipos de fracciones conoces?</a:t>
            </a:r>
            <a:endParaRPr sz="26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Poppins"/>
              <a:buChar char="●"/>
            </a:pPr>
            <a:r>
              <a:rPr lang="es-419" sz="2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¿En qué consiste cada una?</a:t>
            </a:r>
            <a:endParaRPr sz="26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03" name="Google Shape;1503;p105"/>
          <p:cNvPicPr preferRelativeResize="0"/>
          <p:nvPr/>
        </p:nvPicPr>
        <p:blipFill rotWithShape="1">
          <a:blip r:embed="rId3">
            <a:alphaModFix/>
          </a:blip>
          <a:srcRect b="21368" l="0" r="0" t="20626"/>
          <a:stretch/>
        </p:blipFill>
        <p:spPr>
          <a:xfrm>
            <a:off x="6666775" y="457200"/>
            <a:ext cx="887794" cy="47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0529" y="388504"/>
            <a:ext cx="1006897" cy="52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06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Ejercicios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0" name="Google Shape;1510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p106"/>
          <p:cNvSpPr/>
          <p:nvPr/>
        </p:nvSpPr>
        <p:spPr>
          <a:xfrm>
            <a:off x="1691650" y="4027925"/>
            <a:ext cx="6363000" cy="617400"/>
          </a:xfrm>
          <a:prstGeom prst="wedgeRoundRectCallout">
            <a:avLst>
              <a:gd fmla="val 2482" name="adj1"/>
              <a:gd fmla="val -13984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147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2" name="Google Shape;1512;p106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Expresar una fracción impropia como número mixto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513" name="Google Shape;1513;p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775" y="1673675"/>
            <a:ext cx="83189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07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Ejercicios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9" name="Google Shape;1519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107"/>
          <p:cNvSpPr/>
          <p:nvPr/>
        </p:nvSpPr>
        <p:spPr>
          <a:xfrm>
            <a:off x="1691650" y="4027925"/>
            <a:ext cx="6363000" cy="617400"/>
          </a:xfrm>
          <a:prstGeom prst="wedgeRoundRectCallout">
            <a:avLst>
              <a:gd fmla="val 2482" name="adj1"/>
              <a:gd fmla="val -13984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147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1" name="Google Shape;1521;p107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Expresar una fracción impropia como número mixto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522" name="Google Shape;1522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1346049"/>
            <a:ext cx="827722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08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Ejercicios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8" name="Google Shape;1528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9" name="Google Shape;1529;p108"/>
          <p:cNvSpPr/>
          <p:nvPr/>
        </p:nvSpPr>
        <p:spPr>
          <a:xfrm>
            <a:off x="1691650" y="4027925"/>
            <a:ext cx="6363000" cy="617400"/>
          </a:xfrm>
          <a:prstGeom prst="wedgeRoundRectCallout">
            <a:avLst>
              <a:gd fmla="val 7985" name="adj1"/>
              <a:gd fmla="val -9220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147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0" name="Google Shape;1530;p108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Expresar una fracción impropia como número mixto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531" name="Google Shape;1531;p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1041249"/>
            <a:ext cx="78295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09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Ejercicios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7" name="Google Shape;1537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8" name="Google Shape;1538;p109"/>
          <p:cNvSpPr/>
          <p:nvPr/>
        </p:nvSpPr>
        <p:spPr>
          <a:xfrm>
            <a:off x="1691650" y="4027925"/>
            <a:ext cx="6363000" cy="617400"/>
          </a:xfrm>
          <a:prstGeom prst="wedgeRoundRectCallout">
            <a:avLst>
              <a:gd fmla="val 7985" name="adj1"/>
              <a:gd fmla="val -9220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147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9" name="Google Shape;1539;p109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Expresar una fracción impropia como número mixto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540" name="Google Shape;1540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1117449"/>
            <a:ext cx="80391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10"/>
          <p:cNvSpPr txBox="1"/>
          <p:nvPr>
            <p:ph type="title"/>
          </p:nvPr>
        </p:nvSpPr>
        <p:spPr>
          <a:xfrm>
            <a:off x="4914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Ejercicios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6" name="Google Shape;1546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075" y="-11175"/>
            <a:ext cx="1009500" cy="8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7" name="Google Shape;1547;p110"/>
          <p:cNvSpPr/>
          <p:nvPr/>
        </p:nvSpPr>
        <p:spPr>
          <a:xfrm>
            <a:off x="1691650" y="4027925"/>
            <a:ext cx="6363000" cy="617400"/>
          </a:xfrm>
          <a:prstGeom prst="wedgeRoundRectCallout">
            <a:avLst>
              <a:gd fmla="val 7985" name="adj1"/>
              <a:gd fmla="val -9220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147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8" name="Google Shape;1548;p110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Poppins Medium"/>
                <a:ea typeface="Poppins Medium"/>
                <a:cs typeface="Poppins Medium"/>
                <a:sym typeface="Poppins Medium"/>
              </a:rPr>
              <a:t>Objetivo: Expresar una fracción impropia como número mixto y viceversa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549" name="Google Shape;1549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1117449"/>
            <a:ext cx="7915275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77"/>
          <p:cNvSpPr txBox="1"/>
          <p:nvPr>
            <p:ph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Conceptos</a:t>
            </a:r>
            <a:endParaRPr/>
          </a:p>
        </p:txBody>
      </p:sp>
      <p:sp>
        <p:nvSpPr>
          <p:cNvPr id="1158" name="Google Shape;1158;p77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/>
              <a:t>Objetivo: Representar fracciones y números mixtos</a:t>
            </a:r>
            <a:endParaRPr b="1" sz="1600"/>
          </a:p>
        </p:txBody>
      </p:sp>
      <p:pic>
        <p:nvPicPr>
          <p:cNvPr id="1159" name="Google Shape;115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8475" y="65025"/>
            <a:ext cx="1009500" cy="8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77"/>
          <p:cNvPicPr preferRelativeResize="0"/>
          <p:nvPr/>
        </p:nvPicPr>
        <p:blipFill rotWithShape="1">
          <a:blip r:embed="rId4">
            <a:alphaModFix/>
          </a:blip>
          <a:srcRect b="21368" l="0" r="0" t="20626"/>
          <a:stretch/>
        </p:blipFill>
        <p:spPr>
          <a:xfrm>
            <a:off x="5904775" y="457200"/>
            <a:ext cx="887794" cy="47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8529" y="388504"/>
            <a:ext cx="1006897" cy="523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77"/>
          <p:cNvSpPr txBox="1"/>
          <p:nvPr>
            <p:ph idx="1" type="body"/>
          </p:nvPr>
        </p:nvSpPr>
        <p:spPr>
          <a:xfrm>
            <a:off x="381475" y="1117250"/>
            <a:ext cx="45777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¿Qué es una fracción?</a:t>
            </a:r>
            <a:endParaRPr sz="230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Una fracción es una parte de un todo. E</a:t>
            </a:r>
            <a:r>
              <a:rPr lang="es-419" sz="230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 un número que se obtiene de dividir un entero en partes iguales.</a:t>
            </a:r>
            <a:endParaRPr sz="230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descr="Fracciones ( ejercicios) - Ábaco C.E.D.A. - Centro de estudios" id="1163" name="Google Shape;1163;p77"/>
          <p:cNvPicPr preferRelativeResize="0"/>
          <p:nvPr/>
        </p:nvPicPr>
        <p:blipFill rotWithShape="1">
          <a:blip r:embed="rId6">
            <a:alphaModFix/>
          </a:blip>
          <a:srcRect b="12289" l="4819" r="6101" t="26357"/>
          <a:stretch/>
        </p:blipFill>
        <p:spPr>
          <a:xfrm>
            <a:off x="5087825" y="1601925"/>
            <a:ext cx="3730150" cy="25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accion" id="1168" name="Google Shape;116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875" y="3611500"/>
            <a:ext cx="7913824" cy="13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p78"/>
          <p:cNvSpPr/>
          <p:nvPr/>
        </p:nvSpPr>
        <p:spPr>
          <a:xfrm>
            <a:off x="520475" y="1115800"/>
            <a:ext cx="80892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730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Arial"/>
              <a:buChar char="•"/>
            </a:pP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1" i="0" lang="es-419" sz="2100" u="none" cap="none" strike="noStrike">
                <a:solidFill>
                  <a:srgbClr val="333333"/>
                </a:solidFill>
              </a:rPr>
              <a:t>numerador 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es el número que está </a:t>
            </a:r>
            <a:r>
              <a:rPr b="1" i="0" lang="es-419" sz="2100" u="none" cap="none" strike="noStrike">
                <a:solidFill>
                  <a:srgbClr val="333333"/>
                </a:solidFill>
              </a:rPr>
              <a:t>sobre la raya fraccionaria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b="1" i="0" lang="es-419" sz="2100" u="none" cap="none" strike="noStrike">
                <a:solidFill>
                  <a:srgbClr val="333333"/>
                </a:solidFill>
              </a:rPr>
              <a:t>denominador 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es el que está </a:t>
            </a:r>
            <a:r>
              <a:rPr b="1" i="0" lang="es-419" sz="2100" u="none" cap="none" strike="noStrike">
                <a:solidFill>
                  <a:srgbClr val="333333"/>
                </a:solidFill>
              </a:rPr>
              <a:t>bajo la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419" sz="2100" u="none" cap="none" strike="noStrike">
                <a:solidFill>
                  <a:srgbClr val="333333"/>
                </a:solidFill>
              </a:rPr>
              <a:t>raya fraccionaria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1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3333"/>
              </a:solidFill>
            </a:endParaRPr>
          </a:p>
          <a:p>
            <a:pPr indent="-2730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Arial"/>
              <a:buChar char="•"/>
            </a:pP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El </a:t>
            </a:r>
            <a:r>
              <a:rPr b="1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numerador 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es el número de partes que se considera de la unidad o total. (lo que voy a pintar)</a:t>
            </a:r>
            <a:endParaRPr b="0" i="0" sz="21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3333"/>
              </a:solidFill>
            </a:endParaRPr>
          </a:p>
          <a:p>
            <a:pPr indent="-2730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Arial"/>
              <a:buChar char="•"/>
            </a:pP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b="1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denominador 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es el número de partes</a:t>
            </a:r>
            <a:r>
              <a:rPr b="1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iguales </a:t>
            </a:r>
            <a:r>
              <a:rPr b="0" i="0" lang="es-419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en que se ha dividido la unidad o total.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Arial"/>
              <a:buNone/>
            </a:pPr>
            <a:r>
              <a:rPr b="1" i="0" lang="es-419" sz="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  </a:t>
            </a:r>
            <a:endParaRPr b="1" i="0" sz="39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78"/>
          <p:cNvSpPr txBox="1"/>
          <p:nvPr>
            <p:ph type="title"/>
          </p:nvPr>
        </p:nvSpPr>
        <p:spPr>
          <a:xfrm>
            <a:off x="538575" y="4099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</a:pPr>
            <a:r>
              <a:rPr lang="es-419"/>
              <a:t>3. Partes de una fracción:</a:t>
            </a:r>
            <a:endParaRPr/>
          </a:p>
        </p:txBody>
      </p:sp>
      <p:pic>
        <p:nvPicPr>
          <p:cNvPr id="1171" name="Google Shape;1171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102225"/>
            <a:ext cx="1009500" cy="8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79"/>
          <p:cNvSpPr txBox="1"/>
          <p:nvPr>
            <p:ph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Conceptos</a:t>
            </a:r>
            <a:endParaRPr/>
          </a:p>
        </p:txBody>
      </p:sp>
      <p:sp>
        <p:nvSpPr>
          <p:cNvPr id="1177" name="Google Shape;1177;p79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/>
              <a:t>Objetivo: Representar fracciones y números mixtos</a:t>
            </a:r>
            <a:endParaRPr b="1" sz="1600"/>
          </a:p>
        </p:txBody>
      </p:sp>
      <p:pic>
        <p:nvPicPr>
          <p:cNvPr id="1178" name="Google Shape;117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8475" y="65025"/>
            <a:ext cx="1009500" cy="8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79"/>
          <p:cNvPicPr preferRelativeResize="0"/>
          <p:nvPr/>
        </p:nvPicPr>
        <p:blipFill rotWithShape="1">
          <a:blip r:embed="rId4">
            <a:alphaModFix/>
          </a:blip>
          <a:srcRect b="21368" l="0" r="0" t="20626"/>
          <a:stretch/>
        </p:blipFill>
        <p:spPr>
          <a:xfrm>
            <a:off x="5904775" y="457200"/>
            <a:ext cx="887794" cy="47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8529" y="388504"/>
            <a:ext cx="1006897" cy="52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2600" y="965050"/>
            <a:ext cx="5022974" cy="3850944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79"/>
          <p:cNvSpPr/>
          <p:nvPr/>
        </p:nvSpPr>
        <p:spPr>
          <a:xfrm>
            <a:off x="683275" y="1976588"/>
            <a:ext cx="2590500" cy="1754100"/>
          </a:xfrm>
          <a:prstGeom prst="wedgeRoundRectCallout">
            <a:avLst>
              <a:gd fmla="val 65350" name="adj1"/>
              <a:gd fmla="val 1127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143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7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80"/>
          <p:cNvSpPr txBox="1"/>
          <p:nvPr>
            <p:ph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3. Conceptos</a:t>
            </a:r>
            <a:endParaRPr/>
          </a:p>
        </p:txBody>
      </p:sp>
      <p:sp>
        <p:nvSpPr>
          <p:cNvPr id="1188" name="Google Shape;1188;p80"/>
          <p:cNvSpPr txBox="1"/>
          <p:nvPr/>
        </p:nvSpPr>
        <p:spPr>
          <a:xfrm>
            <a:off x="44125" y="4786450"/>
            <a:ext cx="86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/>
              <a:t>Objetivo: Representar fracciones y números mixtos</a:t>
            </a:r>
            <a:endParaRPr b="1" sz="1600"/>
          </a:p>
        </p:txBody>
      </p:sp>
      <p:pic>
        <p:nvPicPr>
          <p:cNvPr id="1189" name="Google Shape;118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8475" y="65025"/>
            <a:ext cx="1009500" cy="8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80"/>
          <p:cNvPicPr preferRelativeResize="0"/>
          <p:nvPr/>
        </p:nvPicPr>
        <p:blipFill rotWithShape="1">
          <a:blip r:embed="rId4">
            <a:alphaModFix/>
          </a:blip>
          <a:srcRect b="21368" l="0" r="0" t="20626"/>
          <a:stretch/>
        </p:blipFill>
        <p:spPr>
          <a:xfrm>
            <a:off x="5904775" y="457200"/>
            <a:ext cx="887794" cy="47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8529" y="388504"/>
            <a:ext cx="1006897" cy="52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3775" y="1269849"/>
            <a:ext cx="5565425" cy="3171162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80"/>
          <p:cNvSpPr/>
          <p:nvPr/>
        </p:nvSpPr>
        <p:spPr>
          <a:xfrm>
            <a:off x="378475" y="1976588"/>
            <a:ext cx="2590500" cy="1754100"/>
          </a:xfrm>
          <a:prstGeom prst="wedgeRoundRectCallout">
            <a:avLst>
              <a:gd fmla="val 65350" name="adj1"/>
              <a:gd fmla="val 1127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Texto de estudiante tomo 1 página 143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7"/>
              </a:rPr>
              <a:t>https://drive.google.com/drive/u/0/folders/18F1cDAeiHVzOWsCk1LCyfy7BtABbDiZn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81"/>
          <p:cNvSpPr txBox="1"/>
          <p:nvPr>
            <p:ph type="title"/>
          </p:nvPr>
        </p:nvSpPr>
        <p:spPr>
          <a:xfrm>
            <a:off x="720000" y="347649"/>
            <a:ext cx="77040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4. Ticket de salida</a:t>
            </a:r>
            <a:endParaRPr/>
          </a:p>
        </p:txBody>
      </p:sp>
      <p:sp>
        <p:nvSpPr>
          <p:cNvPr id="1199" name="Google Shape;1199;p81"/>
          <p:cNvSpPr txBox="1"/>
          <p:nvPr>
            <p:ph idx="1" type="body"/>
          </p:nvPr>
        </p:nvSpPr>
        <p:spPr>
          <a:xfrm>
            <a:off x="545875" y="925025"/>
            <a:ext cx="8133900" cy="3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latin typeface="Poppins Medium"/>
                <a:ea typeface="Poppins Medium"/>
                <a:cs typeface="Poppins Medium"/>
                <a:sym typeface="Poppins Medium"/>
              </a:rPr>
              <a:t>Dibuja las siguientes fracciones: (Guíate por las cuadrículas del cuaderno)</a:t>
            </a:r>
            <a:endParaRPr sz="2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68300" lvl="0" marL="1371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Poppins Medium"/>
              <a:buAutoNum type="alphaUcPeriod"/>
            </a:pPr>
            <a:r>
              <a:rPr lang="es-419" sz="2200">
                <a:latin typeface="Poppins Medium"/>
                <a:ea typeface="Poppins Medium"/>
                <a:cs typeface="Poppins Medium"/>
                <a:sym typeface="Poppins Medium"/>
              </a:rPr>
              <a:t>Tres quintos</a:t>
            </a:r>
            <a:endParaRPr sz="2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6830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Medium"/>
              <a:buAutoNum type="alphaUcPeriod"/>
            </a:pPr>
            <a:r>
              <a:rPr lang="es-419" sz="2200">
                <a:latin typeface="Poppins Medium"/>
                <a:ea typeface="Poppins Medium"/>
                <a:cs typeface="Poppins Medium"/>
                <a:sym typeface="Poppins Medium"/>
              </a:rPr>
              <a:t>Seis cuartos</a:t>
            </a:r>
            <a:endParaRPr sz="2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6830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Medium"/>
              <a:buAutoNum type="alphaUcPeriod"/>
            </a:pPr>
            <a:r>
              <a:rPr lang="es-419" sz="2200">
                <a:latin typeface="Poppins Medium"/>
                <a:ea typeface="Poppins Medium"/>
                <a:cs typeface="Poppins Medium"/>
                <a:sym typeface="Poppins Medium"/>
              </a:rPr>
              <a:t>Siete tercios</a:t>
            </a:r>
            <a:endParaRPr sz="2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6830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Medium"/>
              <a:buAutoNum type="alphaUcPeriod"/>
            </a:pPr>
            <a:r>
              <a:rPr lang="es-419" sz="2200">
                <a:latin typeface="Poppins Medium"/>
                <a:ea typeface="Poppins Medium"/>
                <a:cs typeface="Poppins Medium"/>
                <a:sym typeface="Poppins Medium"/>
              </a:rPr>
              <a:t>Nueve doceavos</a:t>
            </a:r>
            <a:endParaRPr sz="2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6830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Medium"/>
              <a:buAutoNum type="alphaUcPeriod"/>
            </a:pPr>
            <a:r>
              <a:rPr lang="es-419" sz="2200">
                <a:latin typeface="Poppins Medium"/>
                <a:ea typeface="Poppins Medium"/>
                <a:cs typeface="Poppins Medium"/>
                <a:sym typeface="Poppins Medium"/>
              </a:rPr>
              <a:t>Diez quintos</a:t>
            </a:r>
            <a:endParaRPr sz="2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6830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Medium"/>
              <a:buAutoNum type="alphaUcPeriod"/>
            </a:pPr>
            <a:r>
              <a:rPr lang="es-419" sz="2200">
                <a:latin typeface="Poppins Medium"/>
                <a:ea typeface="Poppins Medium"/>
                <a:cs typeface="Poppins Medium"/>
                <a:sym typeface="Poppins Medium"/>
              </a:rPr>
              <a:t>Quince sextos</a:t>
            </a:r>
            <a:endParaRPr sz="22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82"/>
          <p:cNvSpPr txBox="1"/>
          <p:nvPr>
            <p:ph type="ctrTitle"/>
          </p:nvPr>
        </p:nvSpPr>
        <p:spPr>
          <a:xfrm>
            <a:off x="2090675" y="726425"/>
            <a:ext cx="21660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/>
              <a:t>Agenda</a:t>
            </a:r>
            <a:endParaRPr sz="4500"/>
          </a:p>
        </p:txBody>
      </p:sp>
      <p:sp>
        <p:nvSpPr>
          <p:cNvPr id="1205" name="Google Shape;1205;p82"/>
          <p:cNvSpPr txBox="1"/>
          <p:nvPr>
            <p:ph idx="1" type="subTitle"/>
          </p:nvPr>
        </p:nvSpPr>
        <p:spPr>
          <a:xfrm>
            <a:off x="634475" y="1887875"/>
            <a:ext cx="4524000" cy="288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Objetivo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inicio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Ejercicios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Conceptos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s-419" sz="1900">
                <a:solidFill>
                  <a:srgbClr val="000000"/>
                </a:solidFill>
              </a:rPr>
              <a:t>Actividad de cierre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Sobre la mesa tener: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Cuaderno 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Lápiz mina, goma y lápices de colores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solidFill>
                  <a:srgbClr val="000000"/>
                </a:solidFill>
              </a:rPr>
              <a:t>Regla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</p:txBody>
      </p:sp>
      <p:sp>
        <p:nvSpPr>
          <p:cNvPr id="1206" name="Google Shape;1206;p82"/>
          <p:cNvSpPr/>
          <p:nvPr/>
        </p:nvSpPr>
        <p:spPr>
          <a:xfrm>
            <a:off x="5513175" y="598050"/>
            <a:ext cx="3000000" cy="22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picy Rice"/>
              <a:buAutoNum type="arabicPeriod"/>
            </a:pPr>
            <a:r>
              <a:rPr lang="es-419" sz="2000">
                <a:latin typeface="Spicy Rice"/>
                <a:ea typeface="Spicy Rice"/>
                <a:cs typeface="Spicy Rice"/>
                <a:sym typeface="Spicy Rice"/>
              </a:rPr>
              <a:t>Objetivo</a:t>
            </a:r>
            <a:endParaRPr sz="20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Poppins Medium"/>
                <a:ea typeface="Poppins Medium"/>
                <a:cs typeface="Poppins Medium"/>
                <a:sym typeface="Poppins Medium"/>
              </a:rPr>
              <a:t>Reconocer y representar tipos de fracciones</a:t>
            </a:r>
            <a:endParaRPr sz="5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207" name="Google Shape;1207;p82"/>
          <p:cNvGrpSpPr/>
          <p:nvPr/>
        </p:nvGrpSpPr>
        <p:grpSpPr>
          <a:xfrm>
            <a:off x="5239927" y="380672"/>
            <a:ext cx="428376" cy="419495"/>
            <a:chOff x="7677352" y="774672"/>
            <a:chExt cx="428376" cy="419495"/>
          </a:xfrm>
        </p:grpSpPr>
        <p:grpSp>
          <p:nvGrpSpPr>
            <p:cNvPr id="1208" name="Google Shape;1208;p82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209" name="Google Shape;1209;p82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82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82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12" name="Google Shape;1212;p82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3" name="Google Shape;1213;p82"/>
          <p:cNvSpPr txBox="1"/>
          <p:nvPr/>
        </p:nvSpPr>
        <p:spPr>
          <a:xfrm>
            <a:off x="943175" y="1433825"/>
            <a:ext cx="362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latin typeface="Spicy Rice"/>
                <a:ea typeface="Spicy Rice"/>
                <a:cs typeface="Spicy Rice"/>
                <a:sym typeface="Spicy Rice"/>
              </a:rPr>
              <a:t>5ºB -  Miércoles 09 de julio</a:t>
            </a:r>
            <a:endParaRPr sz="1800"/>
          </a:p>
        </p:txBody>
      </p:sp>
      <p:sp>
        <p:nvSpPr>
          <p:cNvPr id="1214" name="Google Shape;1214;p82"/>
          <p:cNvSpPr/>
          <p:nvPr/>
        </p:nvSpPr>
        <p:spPr>
          <a:xfrm>
            <a:off x="5513175" y="3012500"/>
            <a:ext cx="3000000" cy="10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latin typeface="Spicy Rice"/>
                <a:ea typeface="Spicy Rice"/>
                <a:cs typeface="Spicy Rice"/>
                <a:sym typeface="Spicy Rice"/>
              </a:rPr>
              <a:t>Importante</a:t>
            </a:r>
            <a:endParaRPr sz="19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Observa con atención cada indicación en las diapositivas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15" name="Google Shape;1215;p82"/>
          <p:cNvGrpSpPr/>
          <p:nvPr/>
        </p:nvGrpSpPr>
        <p:grpSpPr>
          <a:xfrm>
            <a:off x="5239927" y="2819072"/>
            <a:ext cx="428376" cy="419495"/>
            <a:chOff x="7677352" y="774672"/>
            <a:chExt cx="428376" cy="419495"/>
          </a:xfrm>
        </p:grpSpPr>
        <p:grpSp>
          <p:nvGrpSpPr>
            <p:cNvPr id="1216" name="Google Shape;1216;p82"/>
            <p:cNvGrpSpPr/>
            <p:nvPr/>
          </p:nvGrpSpPr>
          <p:grpSpPr>
            <a:xfrm>
              <a:off x="7712466" y="782844"/>
              <a:ext cx="363821" cy="402218"/>
              <a:chOff x="7712466" y="782844"/>
              <a:chExt cx="363821" cy="402218"/>
            </a:xfrm>
          </p:grpSpPr>
          <p:sp>
            <p:nvSpPr>
              <p:cNvPr id="1217" name="Google Shape;1217;p82"/>
              <p:cNvSpPr/>
              <p:nvPr/>
            </p:nvSpPr>
            <p:spPr>
              <a:xfrm>
                <a:off x="7712466" y="782844"/>
                <a:ext cx="363821" cy="402218"/>
              </a:xfrm>
              <a:custGeom>
                <a:rect b="b" l="l" r="r" t="t"/>
                <a:pathLst>
                  <a:path extrusionOk="0" h="10779" w="9750">
                    <a:moveTo>
                      <a:pt x="7231" y="1"/>
                    </a:moveTo>
                    <a:cubicBezTo>
                      <a:pt x="6787" y="1"/>
                      <a:pt x="6345" y="124"/>
                      <a:pt x="5981" y="381"/>
                    </a:cubicBezTo>
                    <a:cubicBezTo>
                      <a:pt x="5708" y="572"/>
                      <a:pt x="5485" y="826"/>
                      <a:pt x="5293" y="1098"/>
                    </a:cubicBezTo>
                    <a:cubicBezTo>
                      <a:pt x="4930" y="1613"/>
                      <a:pt x="4676" y="2205"/>
                      <a:pt x="4541" y="2822"/>
                    </a:cubicBezTo>
                    <a:cubicBezTo>
                      <a:pt x="4222" y="2391"/>
                      <a:pt x="3814" y="2025"/>
                      <a:pt x="3344" y="1767"/>
                    </a:cubicBezTo>
                    <a:cubicBezTo>
                      <a:pt x="2912" y="1529"/>
                      <a:pt x="2423" y="1375"/>
                      <a:pt x="1932" y="1375"/>
                    </a:cubicBezTo>
                    <a:cubicBezTo>
                      <a:pt x="1827" y="1375"/>
                      <a:pt x="1722" y="1382"/>
                      <a:pt x="1618" y="1396"/>
                    </a:cubicBezTo>
                    <a:cubicBezTo>
                      <a:pt x="1026" y="1478"/>
                      <a:pt x="458" y="1832"/>
                      <a:pt x="199" y="2370"/>
                    </a:cubicBezTo>
                    <a:cubicBezTo>
                      <a:pt x="34" y="2712"/>
                      <a:pt x="1" y="3106"/>
                      <a:pt x="50" y="3481"/>
                    </a:cubicBezTo>
                    <a:cubicBezTo>
                      <a:pt x="164" y="4348"/>
                      <a:pt x="717" y="5133"/>
                      <a:pt x="1464" y="5585"/>
                    </a:cubicBezTo>
                    <a:cubicBezTo>
                      <a:pt x="1732" y="5748"/>
                      <a:pt x="2023" y="5867"/>
                      <a:pt x="2326" y="5946"/>
                    </a:cubicBezTo>
                    <a:cubicBezTo>
                      <a:pt x="1629" y="6460"/>
                      <a:pt x="1108" y="7215"/>
                      <a:pt x="921" y="8063"/>
                    </a:cubicBezTo>
                    <a:cubicBezTo>
                      <a:pt x="775" y="8727"/>
                      <a:pt x="835" y="9468"/>
                      <a:pt x="1238" y="10018"/>
                    </a:cubicBezTo>
                    <a:cubicBezTo>
                      <a:pt x="1603" y="10519"/>
                      <a:pt x="2224" y="10778"/>
                      <a:pt x="2847" y="10778"/>
                    </a:cubicBezTo>
                    <a:cubicBezTo>
                      <a:pt x="3185" y="10778"/>
                      <a:pt x="3523" y="10702"/>
                      <a:pt x="3822" y="10546"/>
                    </a:cubicBezTo>
                    <a:cubicBezTo>
                      <a:pt x="4511" y="10185"/>
                      <a:pt x="4970" y="9470"/>
                      <a:pt x="5112" y="8702"/>
                    </a:cubicBezTo>
                    <a:cubicBezTo>
                      <a:pt x="5231" y="8834"/>
                      <a:pt x="5363" y="8958"/>
                      <a:pt x="5503" y="9072"/>
                    </a:cubicBezTo>
                    <a:cubicBezTo>
                      <a:pt x="5762" y="9279"/>
                      <a:pt x="6053" y="9451"/>
                      <a:pt x="6374" y="9535"/>
                    </a:cubicBezTo>
                    <a:cubicBezTo>
                      <a:pt x="6524" y="9574"/>
                      <a:pt x="6678" y="9592"/>
                      <a:pt x="6832" y="9592"/>
                    </a:cubicBezTo>
                    <a:cubicBezTo>
                      <a:pt x="7180" y="9592"/>
                      <a:pt x="7531" y="9500"/>
                      <a:pt x="7844" y="9345"/>
                    </a:cubicBezTo>
                    <a:cubicBezTo>
                      <a:pt x="8652" y="8944"/>
                      <a:pt x="9249" y="8047"/>
                      <a:pt x="9111" y="7155"/>
                    </a:cubicBezTo>
                    <a:cubicBezTo>
                      <a:pt x="9009" y="6507"/>
                      <a:pt x="8557" y="5983"/>
                      <a:pt x="7993" y="5620"/>
                    </a:cubicBezTo>
                    <a:cubicBezTo>
                      <a:pt x="8224" y="5508"/>
                      <a:pt x="8431" y="5347"/>
                      <a:pt x="8618" y="5170"/>
                    </a:cubicBezTo>
                    <a:cubicBezTo>
                      <a:pt x="9279" y="4541"/>
                      <a:pt x="9717" y="3658"/>
                      <a:pt x="9733" y="2748"/>
                    </a:cubicBezTo>
                    <a:cubicBezTo>
                      <a:pt x="9750" y="1834"/>
                      <a:pt x="9316" y="905"/>
                      <a:pt x="8557" y="397"/>
                    </a:cubicBezTo>
                    <a:cubicBezTo>
                      <a:pt x="8169" y="137"/>
                      <a:pt x="7699" y="1"/>
                      <a:pt x="7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82"/>
              <p:cNvSpPr/>
              <p:nvPr/>
            </p:nvSpPr>
            <p:spPr>
              <a:xfrm>
                <a:off x="7835758" y="941058"/>
                <a:ext cx="135155" cy="90750"/>
              </a:xfrm>
              <a:custGeom>
                <a:rect b="b" l="l" r="r" t="t"/>
                <a:pathLst>
                  <a:path extrusionOk="0" h="2432" w="3622">
                    <a:moveTo>
                      <a:pt x="2840" y="394"/>
                    </a:moveTo>
                    <a:cubicBezTo>
                      <a:pt x="2841" y="395"/>
                      <a:pt x="2842" y="396"/>
                      <a:pt x="2842" y="397"/>
                    </a:cubicBezTo>
                    <a:lnTo>
                      <a:pt x="2842" y="397"/>
                    </a:lnTo>
                    <a:cubicBezTo>
                      <a:pt x="2842" y="396"/>
                      <a:pt x="2841" y="396"/>
                      <a:pt x="2840" y="394"/>
                    </a:cubicBezTo>
                    <a:close/>
                    <a:moveTo>
                      <a:pt x="1975" y="1"/>
                    </a:moveTo>
                    <a:cubicBezTo>
                      <a:pt x="977" y="1"/>
                      <a:pt x="1" y="1250"/>
                      <a:pt x="974" y="2125"/>
                    </a:cubicBezTo>
                    <a:cubicBezTo>
                      <a:pt x="1212" y="2340"/>
                      <a:pt x="1483" y="2431"/>
                      <a:pt x="1750" y="2431"/>
                    </a:cubicBezTo>
                    <a:cubicBezTo>
                      <a:pt x="2709" y="2431"/>
                      <a:pt x="3622" y="1254"/>
                      <a:pt x="2842" y="397"/>
                    </a:cubicBezTo>
                    <a:lnTo>
                      <a:pt x="2842" y="397"/>
                    </a:lnTo>
                    <a:cubicBezTo>
                      <a:pt x="2853" y="409"/>
                      <a:pt x="2858" y="414"/>
                      <a:pt x="2858" y="414"/>
                    </a:cubicBezTo>
                    <a:lnTo>
                      <a:pt x="2858" y="414"/>
                    </a:lnTo>
                    <a:cubicBezTo>
                      <a:pt x="2858" y="414"/>
                      <a:pt x="2759" y="306"/>
                      <a:pt x="2759" y="306"/>
                    </a:cubicBezTo>
                    <a:lnTo>
                      <a:pt x="2759" y="306"/>
                    </a:lnTo>
                    <a:cubicBezTo>
                      <a:pt x="2759" y="306"/>
                      <a:pt x="2780" y="329"/>
                      <a:pt x="2840" y="394"/>
                    </a:cubicBezTo>
                    <a:cubicBezTo>
                      <a:pt x="2586" y="117"/>
                      <a:pt x="2279" y="1"/>
                      <a:pt x="1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82"/>
              <p:cNvSpPr/>
              <p:nvPr/>
            </p:nvSpPr>
            <p:spPr>
              <a:xfrm>
                <a:off x="7847550" y="933595"/>
                <a:ext cx="117617" cy="106758"/>
              </a:xfrm>
              <a:custGeom>
                <a:rect b="b" l="l" r="r" t="t"/>
                <a:pathLst>
                  <a:path extrusionOk="0" h="2861" w="3152">
                    <a:moveTo>
                      <a:pt x="1664" y="463"/>
                    </a:moveTo>
                    <a:cubicBezTo>
                      <a:pt x="1903" y="463"/>
                      <a:pt x="2141" y="544"/>
                      <a:pt x="2338" y="734"/>
                    </a:cubicBezTo>
                    <a:lnTo>
                      <a:pt x="2338" y="734"/>
                    </a:lnTo>
                    <a:cubicBezTo>
                      <a:pt x="2676" y="1157"/>
                      <a:pt x="2652" y="1656"/>
                      <a:pt x="2242" y="2052"/>
                    </a:cubicBezTo>
                    <a:cubicBezTo>
                      <a:pt x="2016" y="2270"/>
                      <a:pt x="1729" y="2390"/>
                      <a:pt x="1446" y="2390"/>
                    </a:cubicBezTo>
                    <a:cubicBezTo>
                      <a:pt x="1186" y="2390"/>
                      <a:pt x="929" y="2288"/>
                      <a:pt x="725" y="2066"/>
                    </a:cubicBezTo>
                    <a:cubicBezTo>
                      <a:pt x="67" y="1350"/>
                      <a:pt x="872" y="463"/>
                      <a:pt x="1664" y="463"/>
                    </a:cubicBezTo>
                    <a:close/>
                    <a:moveTo>
                      <a:pt x="1642" y="1"/>
                    </a:moveTo>
                    <a:cubicBezTo>
                      <a:pt x="855" y="1"/>
                      <a:pt x="60" y="577"/>
                      <a:pt x="27" y="1456"/>
                    </a:cubicBezTo>
                    <a:cubicBezTo>
                      <a:pt x="1" y="2099"/>
                      <a:pt x="521" y="2691"/>
                      <a:pt x="1136" y="2828"/>
                    </a:cubicBezTo>
                    <a:cubicBezTo>
                      <a:pt x="1234" y="2851"/>
                      <a:pt x="1334" y="2861"/>
                      <a:pt x="1432" y="2861"/>
                    </a:cubicBezTo>
                    <a:cubicBezTo>
                      <a:pt x="1948" y="2861"/>
                      <a:pt x="2449" y="2576"/>
                      <a:pt x="2754" y="2162"/>
                    </a:cubicBezTo>
                    <a:cubicBezTo>
                      <a:pt x="3151" y="1623"/>
                      <a:pt x="3110" y="1016"/>
                      <a:pt x="2745" y="512"/>
                    </a:cubicBezTo>
                    <a:lnTo>
                      <a:pt x="2745" y="512"/>
                    </a:lnTo>
                    <a:cubicBezTo>
                      <a:pt x="2736" y="491"/>
                      <a:pt x="2723" y="471"/>
                      <a:pt x="2705" y="452"/>
                    </a:cubicBezTo>
                    <a:lnTo>
                      <a:pt x="2705" y="452"/>
                    </a:lnTo>
                    <a:cubicBezTo>
                      <a:pt x="2703" y="449"/>
                      <a:pt x="2700" y="446"/>
                      <a:pt x="2698" y="443"/>
                    </a:cubicBezTo>
                    <a:lnTo>
                      <a:pt x="2698" y="443"/>
                    </a:lnTo>
                    <a:cubicBezTo>
                      <a:pt x="2694" y="438"/>
                      <a:pt x="2690" y="434"/>
                      <a:pt x="2687" y="431"/>
                    </a:cubicBezTo>
                    <a:lnTo>
                      <a:pt x="2687" y="431"/>
                    </a:lnTo>
                    <a:cubicBezTo>
                      <a:pt x="2687" y="431"/>
                      <a:pt x="2687" y="431"/>
                      <a:pt x="2687" y="431"/>
                    </a:cubicBezTo>
                    <a:cubicBezTo>
                      <a:pt x="2682" y="426"/>
                      <a:pt x="2678" y="421"/>
                      <a:pt x="2673" y="417"/>
                    </a:cubicBezTo>
                    <a:lnTo>
                      <a:pt x="2673" y="417"/>
                    </a:lnTo>
                    <a:cubicBezTo>
                      <a:pt x="2668" y="412"/>
                      <a:pt x="2663" y="406"/>
                      <a:pt x="2659" y="401"/>
                    </a:cubicBezTo>
                    <a:lnTo>
                      <a:pt x="2659" y="401"/>
                    </a:lnTo>
                    <a:cubicBezTo>
                      <a:pt x="2642" y="381"/>
                      <a:pt x="2625" y="362"/>
                      <a:pt x="2608" y="343"/>
                    </a:cubicBezTo>
                    <a:cubicBezTo>
                      <a:pt x="2579" y="311"/>
                      <a:pt x="2547" y="291"/>
                      <a:pt x="2514" y="280"/>
                    </a:cubicBezTo>
                    <a:lnTo>
                      <a:pt x="2514" y="280"/>
                    </a:lnTo>
                    <a:cubicBezTo>
                      <a:pt x="2255" y="88"/>
                      <a:pt x="1950" y="1"/>
                      <a:pt x="1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20" name="Google Shape;1220;p82"/>
            <p:cNvSpPr/>
            <p:nvPr/>
          </p:nvSpPr>
          <p:spPr>
            <a:xfrm>
              <a:off x="7677352" y="774672"/>
              <a:ext cx="428376" cy="419495"/>
            </a:xfrm>
            <a:custGeom>
              <a:rect b="b" l="l" r="r" t="t"/>
              <a:pathLst>
                <a:path extrusionOk="0" h="11242" w="11480">
                  <a:moveTo>
                    <a:pt x="8203" y="460"/>
                  </a:moveTo>
                  <a:cubicBezTo>
                    <a:pt x="8566" y="460"/>
                    <a:pt x="8960" y="568"/>
                    <a:pt x="9381" y="814"/>
                  </a:cubicBezTo>
                  <a:cubicBezTo>
                    <a:pt x="11084" y="2105"/>
                    <a:pt x="10551" y="4660"/>
                    <a:pt x="8820" y="5638"/>
                  </a:cubicBezTo>
                  <a:cubicBezTo>
                    <a:pt x="8657" y="5732"/>
                    <a:pt x="8683" y="5941"/>
                    <a:pt x="8820" y="6036"/>
                  </a:cubicBezTo>
                  <a:cubicBezTo>
                    <a:pt x="9920" y="6819"/>
                    <a:pt x="10218" y="8142"/>
                    <a:pt x="9093" y="9074"/>
                  </a:cubicBezTo>
                  <a:cubicBezTo>
                    <a:pt x="8695" y="9402"/>
                    <a:pt x="8276" y="9548"/>
                    <a:pt x="7863" y="9548"/>
                  </a:cubicBezTo>
                  <a:cubicBezTo>
                    <a:pt x="7271" y="9548"/>
                    <a:pt x="6694" y="9248"/>
                    <a:pt x="6216" y="8757"/>
                  </a:cubicBezTo>
                  <a:cubicBezTo>
                    <a:pt x="6172" y="8712"/>
                    <a:pt x="6113" y="8691"/>
                    <a:pt x="6054" y="8691"/>
                  </a:cubicBezTo>
                  <a:cubicBezTo>
                    <a:pt x="5954" y="8691"/>
                    <a:pt x="5854" y="8752"/>
                    <a:pt x="5829" y="8857"/>
                  </a:cubicBezTo>
                  <a:cubicBezTo>
                    <a:pt x="5595" y="9867"/>
                    <a:pt x="4715" y="10790"/>
                    <a:pt x="3737" y="10790"/>
                  </a:cubicBezTo>
                  <a:cubicBezTo>
                    <a:pt x="3381" y="10790"/>
                    <a:pt x="3012" y="10668"/>
                    <a:pt x="2657" y="10383"/>
                  </a:cubicBezTo>
                  <a:cubicBezTo>
                    <a:pt x="1254" y="9258"/>
                    <a:pt x="2337" y="7202"/>
                    <a:pt x="3430" y="6328"/>
                  </a:cubicBezTo>
                  <a:cubicBezTo>
                    <a:pt x="3575" y="6214"/>
                    <a:pt x="3479" y="5988"/>
                    <a:pt x="3330" y="5941"/>
                  </a:cubicBezTo>
                  <a:cubicBezTo>
                    <a:pt x="2035" y="5541"/>
                    <a:pt x="316" y="3716"/>
                    <a:pt x="1594" y="2338"/>
                  </a:cubicBezTo>
                  <a:cubicBezTo>
                    <a:pt x="1951" y="1953"/>
                    <a:pt x="2376" y="1798"/>
                    <a:pt x="2815" y="1798"/>
                  </a:cubicBezTo>
                  <a:cubicBezTo>
                    <a:pt x="3759" y="1798"/>
                    <a:pt x="4770" y="2516"/>
                    <a:pt x="5319" y="3204"/>
                  </a:cubicBezTo>
                  <a:cubicBezTo>
                    <a:pt x="5359" y="3253"/>
                    <a:pt x="5413" y="3274"/>
                    <a:pt x="5469" y="3274"/>
                  </a:cubicBezTo>
                  <a:cubicBezTo>
                    <a:pt x="5572" y="3274"/>
                    <a:pt x="5680" y="3203"/>
                    <a:pt x="5706" y="3101"/>
                  </a:cubicBezTo>
                  <a:cubicBezTo>
                    <a:pt x="6039" y="1776"/>
                    <a:pt x="6933" y="460"/>
                    <a:pt x="8203" y="460"/>
                  </a:cubicBezTo>
                  <a:close/>
                  <a:moveTo>
                    <a:pt x="8215" y="1"/>
                  </a:moveTo>
                  <a:cubicBezTo>
                    <a:pt x="6880" y="1"/>
                    <a:pt x="5846" y="1184"/>
                    <a:pt x="5378" y="2579"/>
                  </a:cubicBezTo>
                  <a:lnTo>
                    <a:pt x="5378" y="2579"/>
                  </a:lnTo>
                  <a:cubicBezTo>
                    <a:pt x="4709" y="1904"/>
                    <a:pt x="3700" y="1359"/>
                    <a:pt x="2762" y="1359"/>
                  </a:cubicBezTo>
                  <a:cubicBezTo>
                    <a:pt x="2121" y="1359"/>
                    <a:pt x="1514" y="1613"/>
                    <a:pt x="1071" y="2254"/>
                  </a:cubicBezTo>
                  <a:cubicBezTo>
                    <a:pt x="0" y="3798"/>
                    <a:pt x="1388" y="5590"/>
                    <a:pt x="2832" y="6243"/>
                  </a:cubicBezTo>
                  <a:lnTo>
                    <a:pt x="2832" y="6243"/>
                  </a:lnTo>
                  <a:cubicBezTo>
                    <a:pt x="1634" y="7416"/>
                    <a:pt x="814" y="9719"/>
                    <a:pt x="2487" y="10842"/>
                  </a:cubicBezTo>
                  <a:cubicBezTo>
                    <a:pt x="2900" y="11120"/>
                    <a:pt x="3326" y="11242"/>
                    <a:pt x="3737" y="11242"/>
                  </a:cubicBezTo>
                  <a:cubicBezTo>
                    <a:pt x="4808" y="11242"/>
                    <a:pt x="5777" y="10410"/>
                    <a:pt x="6168" y="9339"/>
                  </a:cubicBezTo>
                  <a:lnTo>
                    <a:pt x="6168" y="9339"/>
                  </a:lnTo>
                  <a:cubicBezTo>
                    <a:pt x="6687" y="9767"/>
                    <a:pt x="7294" y="10005"/>
                    <a:pt x="7897" y="10005"/>
                  </a:cubicBezTo>
                  <a:cubicBezTo>
                    <a:pt x="8537" y="10005"/>
                    <a:pt x="9172" y="9736"/>
                    <a:pt x="9694" y="9142"/>
                  </a:cubicBezTo>
                  <a:cubicBezTo>
                    <a:pt x="10669" y="8034"/>
                    <a:pt x="10327" y="6728"/>
                    <a:pt x="9332" y="5860"/>
                  </a:cubicBezTo>
                  <a:lnTo>
                    <a:pt x="9332" y="5860"/>
                  </a:lnTo>
                  <a:cubicBezTo>
                    <a:pt x="11144" y="4602"/>
                    <a:pt x="11480" y="1883"/>
                    <a:pt x="9666" y="455"/>
                  </a:cubicBezTo>
                  <a:lnTo>
                    <a:pt x="9666" y="455"/>
                  </a:lnTo>
                  <a:cubicBezTo>
                    <a:pt x="9651" y="441"/>
                    <a:pt x="9634" y="428"/>
                    <a:pt x="9615" y="416"/>
                  </a:cubicBezTo>
                  <a:lnTo>
                    <a:pt x="9615" y="416"/>
                  </a:lnTo>
                  <a:cubicBezTo>
                    <a:pt x="9615" y="416"/>
                    <a:pt x="9615" y="416"/>
                    <a:pt x="9615" y="416"/>
                  </a:cubicBezTo>
                  <a:cubicBezTo>
                    <a:pt x="9595" y="401"/>
                    <a:pt x="9576" y="390"/>
                    <a:pt x="9558" y="383"/>
                  </a:cubicBezTo>
                  <a:lnTo>
                    <a:pt x="9558" y="383"/>
                  </a:lnTo>
                  <a:cubicBezTo>
                    <a:pt x="9086" y="118"/>
                    <a:pt x="8636" y="1"/>
                    <a:pt x="8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21" name="Google Shape;122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575" y="598425"/>
            <a:ext cx="843600" cy="74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0's are Back Agency by Slidesgo">
  <a:themeElements>
    <a:clrScheme name="Simple Light">
      <a:dk1>
        <a:srgbClr val="FFFFFF"/>
      </a:dk1>
      <a:lt1>
        <a:srgbClr val="FFE2B3"/>
      </a:lt1>
      <a:dk2>
        <a:srgbClr val="232658"/>
      </a:dk2>
      <a:lt2>
        <a:srgbClr val="F7A08A"/>
      </a:lt2>
      <a:accent1>
        <a:srgbClr val="BAC7F3"/>
      </a:accent1>
      <a:accent2>
        <a:srgbClr val="EFCCF1"/>
      </a:accent2>
      <a:accent3>
        <a:srgbClr val="F5A1BA"/>
      </a:accent3>
      <a:accent4>
        <a:srgbClr val="F3CA82"/>
      </a:accent4>
      <a:accent5>
        <a:srgbClr val="A6F5CF"/>
      </a:accent5>
      <a:accent6>
        <a:srgbClr val="FFFFFF"/>
      </a:accent6>
      <a:hlink>
        <a:srgbClr val="2326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0's are Back Agency by Slidesgo">
  <a:themeElements>
    <a:clrScheme name="Simple Light">
      <a:dk1>
        <a:srgbClr val="FFFFFF"/>
      </a:dk1>
      <a:lt1>
        <a:srgbClr val="FFE2B3"/>
      </a:lt1>
      <a:dk2>
        <a:srgbClr val="232658"/>
      </a:dk2>
      <a:lt2>
        <a:srgbClr val="F7A08A"/>
      </a:lt2>
      <a:accent1>
        <a:srgbClr val="BAC7F3"/>
      </a:accent1>
      <a:accent2>
        <a:srgbClr val="EFCCF1"/>
      </a:accent2>
      <a:accent3>
        <a:srgbClr val="F5A1BA"/>
      </a:accent3>
      <a:accent4>
        <a:srgbClr val="F3CA82"/>
      </a:accent4>
      <a:accent5>
        <a:srgbClr val="A6F5CF"/>
      </a:accent5>
      <a:accent6>
        <a:srgbClr val="FFFFFF"/>
      </a:accent6>
      <a:hlink>
        <a:srgbClr val="2326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