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8" r:id="rId3"/>
    <p:sldId id="269" r:id="rId4"/>
    <p:sldId id="257" r:id="rId5"/>
    <p:sldId id="265" r:id="rId6"/>
    <p:sldId id="259" r:id="rId7"/>
    <p:sldId id="266" r:id="rId8"/>
    <p:sldId id="260" r:id="rId9"/>
    <p:sldId id="261" r:id="rId10"/>
    <p:sldId id="267" r:id="rId11"/>
    <p:sldId id="262" r:id="rId12"/>
    <p:sldId id="264" r:id="rId13"/>
    <p:sldId id="258" r:id="rId14"/>
    <p:sldId id="263" r:id="rId15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36AB2B-6553-42A9-9735-79077B1BC1A8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F72973FB-D24A-4E4D-BDAA-CA926ABF7971}">
      <dgm:prSet phldrT="[Texto]"/>
      <dgm:spPr/>
      <dgm:t>
        <a:bodyPr/>
        <a:lstStyle/>
        <a:p>
          <a:r>
            <a:rPr lang="es-CL" dirty="0" smtClean="0"/>
            <a:t>Piensen por sí mismos </a:t>
          </a:r>
          <a:endParaRPr lang="es-CL" dirty="0"/>
        </a:p>
      </dgm:t>
    </dgm:pt>
    <dgm:pt modelId="{8B8EE561-B14F-4F54-B7A3-524F289CFA92}" type="parTrans" cxnId="{B13B93C5-77CE-41C1-8334-A50DAAC09B70}">
      <dgm:prSet/>
      <dgm:spPr/>
      <dgm:t>
        <a:bodyPr/>
        <a:lstStyle/>
        <a:p>
          <a:endParaRPr lang="es-CL"/>
        </a:p>
      </dgm:t>
    </dgm:pt>
    <dgm:pt modelId="{9A3D77FA-E41A-4403-90DD-0AE580AB4C40}" type="sibTrans" cxnId="{B13B93C5-77CE-41C1-8334-A50DAAC09B70}">
      <dgm:prSet/>
      <dgm:spPr/>
      <dgm:t>
        <a:bodyPr/>
        <a:lstStyle/>
        <a:p>
          <a:endParaRPr lang="es-CL"/>
        </a:p>
      </dgm:t>
    </dgm:pt>
    <dgm:pt modelId="{2132AE5E-91A3-449A-98CF-C863DFC653BA}">
      <dgm:prSet/>
      <dgm:spPr/>
      <dgm:t>
        <a:bodyPr/>
        <a:lstStyle/>
        <a:p>
          <a:r>
            <a:rPr lang="es-CL" dirty="0" smtClean="0"/>
            <a:t>Conozcan y confíen en sus capacidades</a:t>
          </a:r>
          <a:endParaRPr lang="es-CL" dirty="0"/>
        </a:p>
      </dgm:t>
    </dgm:pt>
    <dgm:pt modelId="{9963AAF0-1826-43D9-A044-1B75EC9346F2}" type="parTrans" cxnId="{E0F0F0E5-A82A-4F62-A706-D77921CDCAD7}">
      <dgm:prSet/>
      <dgm:spPr/>
      <dgm:t>
        <a:bodyPr/>
        <a:lstStyle/>
        <a:p>
          <a:endParaRPr lang="es-CL"/>
        </a:p>
      </dgm:t>
    </dgm:pt>
    <dgm:pt modelId="{0BFB065F-5F28-4EDF-9439-ACCEFA319721}" type="sibTrans" cxnId="{E0F0F0E5-A82A-4F62-A706-D77921CDCAD7}">
      <dgm:prSet/>
      <dgm:spPr/>
      <dgm:t>
        <a:bodyPr/>
        <a:lstStyle/>
        <a:p>
          <a:endParaRPr lang="es-CL"/>
        </a:p>
      </dgm:t>
    </dgm:pt>
    <dgm:pt modelId="{1DC8EAD6-846C-4341-8118-2D4846F26F90}">
      <dgm:prSet/>
      <dgm:spPr/>
      <dgm:t>
        <a:bodyPr/>
        <a:lstStyle/>
        <a:p>
          <a:r>
            <a:rPr lang="es-CL" dirty="0" smtClean="0"/>
            <a:t>Aprendan a hacer elecciones </a:t>
          </a:r>
          <a:endParaRPr lang="es-CL" dirty="0"/>
        </a:p>
      </dgm:t>
    </dgm:pt>
    <dgm:pt modelId="{60FBEAD1-DDF4-48B4-B757-7932C9C8156D}" type="parTrans" cxnId="{4944222F-9664-4A50-B1B9-9FCC6A87AEB7}">
      <dgm:prSet/>
      <dgm:spPr/>
      <dgm:t>
        <a:bodyPr/>
        <a:lstStyle/>
        <a:p>
          <a:endParaRPr lang="es-CL"/>
        </a:p>
      </dgm:t>
    </dgm:pt>
    <dgm:pt modelId="{61427BD8-4AC2-44B4-B306-ACBE709E00BF}" type="sibTrans" cxnId="{4944222F-9664-4A50-B1B9-9FCC6A87AEB7}">
      <dgm:prSet/>
      <dgm:spPr/>
      <dgm:t>
        <a:bodyPr/>
        <a:lstStyle/>
        <a:p>
          <a:endParaRPr lang="es-CL"/>
        </a:p>
      </dgm:t>
    </dgm:pt>
    <dgm:pt modelId="{90E13EEB-195C-4153-B9AA-AFA7CB8354BA}">
      <dgm:prSet/>
      <dgm:spPr/>
      <dgm:t>
        <a:bodyPr/>
        <a:lstStyle/>
        <a:p>
          <a:r>
            <a:rPr lang="es-CL" dirty="0" smtClean="0"/>
            <a:t>Enfrenten sus problemas y los resuelvan</a:t>
          </a:r>
          <a:endParaRPr lang="es-CL" dirty="0"/>
        </a:p>
      </dgm:t>
    </dgm:pt>
    <dgm:pt modelId="{F9A6C64C-BE92-4606-9AAD-C367C6B0DDC1}" type="parTrans" cxnId="{DB2954F9-BA79-489F-9412-FFD925D52351}">
      <dgm:prSet/>
      <dgm:spPr/>
      <dgm:t>
        <a:bodyPr/>
        <a:lstStyle/>
        <a:p>
          <a:endParaRPr lang="es-CL"/>
        </a:p>
      </dgm:t>
    </dgm:pt>
    <dgm:pt modelId="{4C6C9DE6-7578-4DB9-8611-3F59FB9BC86D}" type="sibTrans" cxnId="{DB2954F9-BA79-489F-9412-FFD925D52351}">
      <dgm:prSet/>
      <dgm:spPr/>
      <dgm:t>
        <a:bodyPr/>
        <a:lstStyle/>
        <a:p>
          <a:endParaRPr lang="es-CL"/>
        </a:p>
      </dgm:t>
    </dgm:pt>
    <dgm:pt modelId="{E6181BC8-88FB-42C1-B1E5-2B2F97C0F4C7}">
      <dgm:prSet/>
      <dgm:spPr/>
      <dgm:t>
        <a:bodyPr/>
        <a:lstStyle/>
        <a:p>
          <a:r>
            <a:rPr lang="es-CL" dirty="0" smtClean="0"/>
            <a:t>Aprendan de sus errores</a:t>
          </a:r>
          <a:endParaRPr lang="es-CL" dirty="0"/>
        </a:p>
      </dgm:t>
    </dgm:pt>
    <dgm:pt modelId="{35F08FB9-D0DB-47E9-8463-DE7B33CA2149}" type="parTrans" cxnId="{E50321BC-4A82-40B4-B1E3-EF48A61953A8}">
      <dgm:prSet/>
      <dgm:spPr/>
      <dgm:t>
        <a:bodyPr/>
        <a:lstStyle/>
        <a:p>
          <a:endParaRPr lang="es-CL"/>
        </a:p>
      </dgm:t>
    </dgm:pt>
    <dgm:pt modelId="{2B8E43BF-743E-463F-A681-C15C78139C63}" type="sibTrans" cxnId="{E50321BC-4A82-40B4-B1E3-EF48A61953A8}">
      <dgm:prSet/>
      <dgm:spPr/>
      <dgm:t>
        <a:bodyPr/>
        <a:lstStyle/>
        <a:p>
          <a:endParaRPr lang="es-CL"/>
        </a:p>
      </dgm:t>
    </dgm:pt>
    <dgm:pt modelId="{A6BC97BF-4E40-4663-A6FF-B70BF64D477C}" type="pres">
      <dgm:prSet presAssocID="{CA36AB2B-6553-42A9-9735-79077B1BC1A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37959CF6-24FD-423A-ACBB-9EC4DC5BA80B}" type="pres">
      <dgm:prSet presAssocID="{F72973FB-D24A-4E4D-BDAA-CA926ABF79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08B1005-A1E4-4A77-AE19-6D107AF727F0}" type="pres">
      <dgm:prSet presAssocID="{9A3D77FA-E41A-4403-90DD-0AE580AB4C40}" presName="sibTrans" presStyleLbl="sibTrans2D1" presStyleIdx="0" presStyleCnt="5"/>
      <dgm:spPr/>
      <dgm:t>
        <a:bodyPr/>
        <a:lstStyle/>
        <a:p>
          <a:endParaRPr lang="es-CL"/>
        </a:p>
      </dgm:t>
    </dgm:pt>
    <dgm:pt modelId="{453B603C-0DD1-44E1-823B-FB0A17F41B63}" type="pres">
      <dgm:prSet presAssocID="{9A3D77FA-E41A-4403-90DD-0AE580AB4C40}" presName="connectorText" presStyleLbl="sibTrans2D1" presStyleIdx="0" presStyleCnt="5"/>
      <dgm:spPr/>
      <dgm:t>
        <a:bodyPr/>
        <a:lstStyle/>
        <a:p>
          <a:endParaRPr lang="es-CL"/>
        </a:p>
      </dgm:t>
    </dgm:pt>
    <dgm:pt modelId="{B794C1F5-9D1F-4347-BA43-21268B1C828F}" type="pres">
      <dgm:prSet presAssocID="{1DC8EAD6-846C-4341-8118-2D4846F26F90}" presName="node" presStyleLbl="node1" presStyleIdx="1" presStyleCnt="5" custScaleX="121792" custScaleY="11327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C6E4455-4CBB-46C2-8221-66ED181E677A}" type="pres">
      <dgm:prSet presAssocID="{61427BD8-4AC2-44B4-B306-ACBE709E00BF}" presName="sibTrans" presStyleLbl="sibTrans2D1" presStyleIdx="1" presStyleCnt="5"/>
      <dgm:spPr/>
      <dgm:t>
        <a:bodyPr/>
        <a:lstStyle/>
        <a:p>
          <a:endParaRPr lang="es-CL"/>
        </a:p>
      </dgm:t>
    </dgm:pt>
    <dgm:pt modelId="{7860E808-4F5A-43F5-843B-1B8C7FFA3B79}" type="pres">
      <dgm:prSet presAssocID="{61427BD8-4AC2-44B4-B306-ACBE709E00BF}" presName="connectorText" presStyleLbl="sibTrans2D1" presStyleIdx="1" presStyleCnt="5"/>
      <dgm:spPr/>
      <dgm:t>
        <a:bodyPr/>
        <a:lstStyle/>
        <a:p>
          <a:endParaRPr lang="es-CL"/>
        </a:p>
      </dgm:t>
    </dgm:pt>
    <dgm:pt modelId="{CB7093D9-97AC-45D4-9722-AAF08DAB24FA}" type="pres">
      <dgm:prSet presAssocID="{2132AE5E-91A3-449A-98CF-C863DFC653BA}" presName="node" presStyleLbl="node1" presStyleIdx="2" presStyleCnt="5" custScaleX="134753" custRadScaleRad="118296" custRadScaleInc="-2976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0A46CEE-5290-4F97-976B-0E581F6ED26F}" type="pres">
      <dgm:prSet presAssocID="{0BFB065F-5F28-4EDF-9439-ACCEFA319721}" presName="sibTrans" presStyleLbl="sibTrans2D1" presStyleIdx="2" presStyleCnt="5"/>
      <dgm:spPr/>
      <dgm:t>
        <a:bodyPr/>
        <a:lstStyle/>
        <a:p>
          <a:endParaRPr lang="es-CL"/>
        </a:p>
      </dgm:t>
    </dgm:pt>
    <dgm:pt modelId="{B9DD11AB-972D-4E58-9F72-879E020EFA97}" type="pres">
      <dgm:prSet presAssocID="{0BFB065F-5F28-4EDF-9439-ACCEFA319721}" presName="connectorText" presStyleLbl="sibTrans2D1" presStyleIdx="2" presStyleCnt="5"/>
      <dgm:spPr/>
      <dgm:t>
        <a:bodyPr/>
        <a:lstStyle/>
        <a:p>
          <a:endParaRPr lang="es-CL"/>
        </a:p>
      </dgm:t>
    </dgm:pt>
    <dgm:pt modelId="{4E5107B0-B911-4DE7-80F2-72F3E40BB484}" type="pres">
      <dgm:prSet presAssocID="{90E13EEB-195C-4153-B9AA-AFA7CB8354BA}" presName="node" presStyleLbl="node1" presStyleIdx="3" presStyleCnt="5" custScaleX="145657" custScaleY="100111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1038F19-AED3-4EAE-9900-0B79A64BC148}" type="pres">
      <dgm:prSet presAssocID="{4C6C9DE6-7578-4DB9-8611-3F59FB9BC86D}" presName="sibTrans" presStyleLbl="sibTrans2D1" presStyleIdx="3" presStyleCnt="5"/>
      <dgm:spPr/>
      <dgm:t>
        <a:bodyPr/>
        <a:lstStyle/>
        <a:p>
          <a:endParaRPr lang="es-CL"/>
        </a:p>
      </dgm:t>
    </dgm:pt>
    <dgm:pt modelId="{C21CE5C1-434D-4272-B695-F5694FB8C87F}" type="pres">
      <dgm:prSet presAssocID="{4C6C9DE6-7578-4DB9-8611-3F59FB9BC86D}" presName="connectorText" presStyleLbl="sibTrans2D1" presStyleIdx="3" presStyleCnt="5"/>
      <dgm:spPr/>
      <dgm:t>
        <a:bodyPr/>
        <a:lstStyle/>
        <a:p>
          <a:endParaRPr lang="es-CL"/>
        </a:p>
      </dgm:t>
    </dgm:pt>
    <dgm:pt modelId="{597A82CF-8739-42F6-B4FD-C366BF2DFBF5}" type="pres">
      <dgm:prSet presAssocID="{E6181BC8-88FB-42C1-B1E5-2B2F97C0F4C7}" presName="node" presStyleLbl="node1" presStyleIdx="4" presStyleCnt="5" custScaleX="110904" custScaleY="9517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7ADB371-9F6D-4D67-947B-0C255028DC92}" type="pres">
      <dgm:prSet presAssocID="{2B8E43BF-743E-463F-A681-C15C78139C63}" presName="sibTrans" presStyleLbl="sibTrans2D1" presStyleIdx="4" presStyleCnt="5"/>
      <dgm:spPr/>
      <dgm:t>
        <a:bodyPr/>
        <a:lstStyle/>
        <a:p>
          <a:endParaRPr lang="es-CL"/>
        </a:p>
      </dgm:t>
    </dgm:pt>
    <dgm:pt modelId="{3EAD8223-0420-461B-B554-42CA1E10A52B}" type="pres">
      <dgm:prSet presAssocID="{2B8E43BF-743E-463F-A681-C15C78139C63}" presName="connectorText" presStyleLbl="sibTrans2D1" presStyleIdx="4" presStyleCnt="5"/>
      <dgm:spPr/>
      <dgm:t>
        <a:bodyPr/>
        <a:lstStyle/>
        <a:p>
          <a:endParaRPr lang="es-CL"/>
        </a:p>
      </dgm:t>
    </dgm:pt>
  </dgm:ptLst>
  <dgm:cxnLst>
    <dgm:cxn modelId="{7C7541E0-3FCA-4CE6-BEAC-AC0D989459E4}" type="presOf" srcId="{F72973FB-D24A-4E4D-BDAA-CA926ABF7971}" destId="{37959CF6-24FD-423A-ACBB-9EC4DC5BA80B}" srcOrd="0" destOrd="0" presId="urn:microsoft.com/office/officeart/2005/8/layout/cycle2"/>
    <dgm:cxn modelId="{FF7D53F5-CC41-4A3C-9365-DF0A669461E0}" type="presOf" srcId="{9A3D77FA-E41A-4403-90DD-0AE580AB4C40}" destId="{108B1005-A1E4-4A77-AE19-6D107AF727F0}" srcOrd="0" destOrd="0" presId="urn:microsoft.com/office/officeart/2005/8/layout/cycle2"/>
    <dgm:cxn modelId="{922439C6-0BD1-459B-B6A9-5EFA032CDA6D}" type="presOf" srcId="{4C6C9DE6-7578-4DB9-8611-3F59FB9BC86D}" destId="{B1038F19-AED3-4EAE-9900-0B79A64BC148}" srcOrd="0" destOrd="0" presId="urn:microsoft.com/office/officeart/2005/8/layout/cycle2"/>
    <dgm:cxn modelId="{E079BCBC-7D1B-48EB-988E-F3A569F67B68}" type="presOf" srcId="{4C6C9DE6-7578-4DB9-8611-3F59FB9BC86D}" destId="{C21CE5C1-434D-4272-B695-F5694FB8C87F}" srcOrd="1" destOrd="0" presId="urn:microsoft.com/office/officeart/2005/8/layout/cycle2"/>
    <dgm:cxn modelId="{C32F5EEE-6F7B-47AC-A60D-482C3948BE3B}" type="presOf" srcId="{0BFB065F-5F28-4EDF-9439-ACCEFA319721}" destId="{60A46CEE-5290-4F97-976B-0E581F6ED26F}" srcOrd="0" destOrd="0" presId="urn:microsoft.com/office/officeart/2005/8/layout/cycle2"/>
    <dgm:cxn modelId="{4944222F-9664-4A50-B1B9-9FCC6A87AEB7}" srcId="{CA36AB2B-6553-42A9-9735-79077B1BC1A8}" destId="{1DC8EAD6-846C-4341-8118-2D4846F26F90}" srcOrd="1" destOrd="0" parTransId="{60FBEAD1-DDF4-48B4-B757-7932C9C8156D}" sibTransId="{61427BD8-4AC2-44B4-B306-ACBE709E00BF}"/>
    <dgm:cxn modelId="{B13B93C5-77CE-41C1-8334-A50DAAC09B70}" srcId="{CA36AB2B-6553-42A9-9735-79077B1BC1A8}" destId="{F72973FB-D24A-4E4D-BDAA-CA926ABF7971}" srcOrd="0" destOrd="0" parTransId="{8B8EE561-B14F-4F54-B7A3-524F289CFA92}" sibTransId="{9A3D77FA-E41A-4403-90DD-0AE580AB4C40}"/>
    <dgm:cxn modelId="{26894E36-09F8-4BF5-B7D7-F83F125A249A}" type="presOf" srcId="{9A3D77FA-E41A-4403-90DD-0AE580AB4C40}" destId="{453B603C-0DD1-44E1-823B-FB0A17F41B63}" srcOrd="1" destOrd="0" presId="urn:microsoft.com/office/officeart/2005/8/layout/cycle2"/>
    <dgm:cxn modelId="{7866611F-2536-4CE5-82FE-5F31722AC5BF}" type="presOf" srcId="{2B8E43BF-743E-463F-A681-C15C78139C63}" destId="{3EAD8223-0420-461B-B554-42CA1E10A52B}" srcOrd="1" destOrd="0" presId="urn:microsoft.com/office/officeart/2005/8/layout/cycle2"/>
    <dgm:cxn modelId="{62116449-0D46-4B11-A065-AF3789BE0889}" type="presOf" srcId="{90E13EEB-195C-4153-B9AA-AFA7CB8354BA}" destId="{4E5107B0-B911-4DE7-80F2-72F3E40BB484}" srcOrd="0" destOrd="0" presId="urn:microsoft.com/office/officeart/2005/8/layout/cycle2"/>
    <dgm:cxn modelId="{E50321BC-4A82-40B4-B1E3-EF48A61953A8}" srcId="{CA36AB2B-6553-42A9-9735-79077B1BC1A8}" destId="{E6181BC8-88FB-42C1-B1E5-2B2F97C0F4C7}" srcOrd="4" destOrd="0" parTransId="{35F08FB9-D0DB-47E9-8463-DE7B33CA2149}" sibTransId="{2B8E43BF-743E-463F-A681-C15C78139C63}"/>
    <dgm:cxn modelId="{98926680-E1DF-48E8-8738-1177E16C0C07}" type="presOf" srcId="{2B8E43BF-743E-463F-A681-C15C78139C63}" destId="{B7ADB371-9F6D-4D67-947B-0C255028DC92}" srcOrd="0" destOrd="0" presId="urn:microsoft.com/office/officeart/2005/8/layout/cycle2"/>
    <dgm:cxn modelId="{7FE42C81-C1AF-43FE-9614-66CDA6263099}" type="presOf" srcId="{CA36AB2B-6553-42A9-9735-79077B1BC1A8}" destId="{A6BC97BF-4E40-4663-A6FF-B70BF64D477C}" srcOrd="0" destOrd="0" presId="urn:microsoft.com/office/officeart/2005/8/layout/cycle2"/>
    <dgm:cxn modelId="{A56AEF41-12D8-4087-9692-D906BCEE1D11}" type="presOf" srcId="{0BFB065F-5F28-4EDF-9439-ACCEFA319721}" destId="{B9DD11AB-972D-4E58-9F72-879E020EFA97}" srcOrd="1" destOrd="0" presId="urn:microsoft.com/office/officeart/2005/8/layout/cycle2"/>
    <dgm:cxn modelId="{E78E4AFF-7D4B-4E2E-B6C1-61FDA261AA3A}" type="presOf" srcId="{61427BD8-4AC2-44B4-B306-ACBE709E00BF}" destId="{7860E808-4F5A-43F5-843B-1B8C7FFA3B79}" srcOrd="1" destOrd="0" presId="urn:microsoft.com/office/officeart/2005/8/layout/cycle2"/>
    <dgm:cxn modelId="{CDA502F2-CE4B-4F36-8AD6-03720832D941}" type="presOf" srcId="{1DC8EAD6-846C-4341-8118-2D4846F26F90}" destId="{B794C1F5-9D1F-4347-BA43-21268B1C828F}" srcOrd="0" destOrd="0" presId="urn:microsoft.com/office/officeart/2005/8/layout/cycle2"/>
    <dgm:cxn modelId="{9306CC2E-9DF4-4C34-8F56-055F9D04AB56}" type="presOf" srcId="{E6181BC8-88FB-42C1-B1E5-2B2F97C0F4C7}" destId="{597A82CF-8739-42F6-B4FD-C366BF2DFBF5}" srcOrd="0" destOrd="0" presId="urn:microsoft.com/office/officeart/2005/8/layout/cycle2"/>
    <dgm:cxn modelId="{E0F0F0E5-A82A-4F62-A706-D77921CDCAD7}" srcId="{CA36AB2B-6553-42A9-9735-79077B1BC1A8}" destId="{2132AE5E-91A3-449A-98CF-C863DFC653BA}" srcOrd="2" destOrd="0" parTransId="{9963AAF0-1826-43D9-A044-1B75EC9346F2}" sibTransId="{0BFB065F-5F28-4EDF-9439-ACCEFA319721}"/>
    <dgm:cxn modelId="{7538DD73-EE62-45C0-A889-420B729EEDF8}" type="presOf" srcId="{2132AE5E-91A3-449A-98CF-C863DFC653BA}" destId="{CB7093D9-97AC-45D4-9722-AAF08DAB24FA}" srcOrd="0" destOrd="0" presId="urn:microsoft.com/office/officeart/2005/8/layout/cycle2"/>
    <dgm:cxn modelId="{A1A05F12-4769-42A4-AD92-63A8E334EAB7}" type="presOf" srcId="{61427BD8-4AC2-44B4-B306-ACBE709E00BF}" destId="{8C6E4455-4CBB-46C2-8221-66ED181E677A}" srcOrd="0" destOrd="0" presId="urn:microsoft.com/office/officeart/2005/8/layout/cycle2"/>
    <dgm:cxn modelId="{DB2954F9-BA79-489F-9412-FFD925D52351}" srcId="{CA36AB2B-6553-42A9-9735-79077B1BC1A8}" destId="{90E13EEB-195C-4153-B9AA-AFA7CB8354BA}" srcOrd="3" destOrd="0" parTransId="{F9A6C64C-BE92-4606-9AAD-C367C6B0DDC1}" sibTransId="{4C6C9DE6-7578-4DB9-8611-3F59FB9BC86D}"/>
    <dgm:cxn modelId="{9C777B8D-3539-4950-96C8-62BE74033C4C}" type="presParOf" srcId="{A6BC97BF-4E40-4663-A6FF-B70BF64D477C}" destId="{37959CF6-24FD-423A-ACBB-9EC4DC5BA80B}" srcOrd="0" destOrd="0" presId="urn:microsoft.com/office/officeart/2005/8/layout/cycle2"/>
    <dgm:cxn modelId="{E6B45396-0AE1-4A03-B1FA-C2ACBD2DA2C3}" type="presParOf" srcId="{A6BC97BF-4E40-4663-A6FF-B70BF64D477C}" destId="{108B1005-A1E4-4A77-AE19-6D107AF727F0}" srcOrd="1" destOrd="0" presId="urn:microsoft.com/office/officeart/2005/8/layout/cycle2"/>
    <dgm:cxn modelId="{2E77BD52-5A38-4872-B073-BCC01E9D9136}" type="presParOf" srcId="{108B1005-A1E4-4A77-AE19-6D107AF727F0}" destId="{453B603C-0DD1-44E1-823B-FB0A17F41B63}" srcOrd="0" destOrd="0" presId="urn:microsoft.com/office/officeart/2005/8/layout/cycle2"/>
    <dgm:cxn modelId="{0AD5EF0D-8B41-4FA8-A3C0-A1E9AB9D4A07}" type="presParOf" srcId="{A6BC97BF-4E40-4663-A6FF-B70BF64D477C}" destId="{B794C1F5-9D1F-4347-BA43-21268B1C828F}" srcOrd="2" destOrd="0" presId="urn:microsoft.com/office/officeart/2005/8/layout/cycle2"/>
    <dgm:cxn modelId="{F14BA5DC-AB26-441A-AA48-256ECD4D15D6}" type="presParOf" srcId="{A6BC97BF-4E40-4663-A6FF-B70BF64D477C}" destId="{8C6E4455-4CBB-46C2-8221-66ED181E677A}" srcOrd="3" destOrd="0" presId="urn:microsoft.com/office/officeart/2005/8/layout/cycle2"/>
    <dgm:cxn modelId="{3F61FF7B-5BB4-4388-97FF-061CA077BFC8}" type="presParOf" srcId="{8C6E4455-4CBB-46C2-8221-66ED181E677A}" destId="{7860E808-4F5A-43F5-843B-1B8C7FFA3B79}" srcOrd="0" destOrd="0" presId="urn:microsoft.com/office/officeart/2005/8/layout/cycle2"/>
    <dgm:cxn modelId="{3A3241F8-F069-489B-B40D-507126454DBB}" type="presParOf" srcId="{A6BC97BF-4E40-4663-A6FF-B70BF64D477C}" destId="{CB7093D9-97AC-45D4-9722-AAF08DAB24FA}" srcOrd="4" destOrd="0" presId="urn:microsoft.com/office/officeart/2005/8/layout/cycle2"/>
    <dgm:cxn modelId="{BF87BB73-C73C-4345-AC5E-CA2079310CA0}" type="presParOf" srcId="{A6BC97BF-4E40-4663-A6FF-B70BF64D477C}" destId="{60A46CEE-5290-4F97-976B-0E581F6ED26F}" srcOrd="5" destOrd="0" presId="urn:microsoft.com/office/officeart/2005/8/layout/cycle2"/>
    <dgm:cxn modelId="{E695250B-D06B-46C4-9E97-EB681823580E}" type="presParOf" srcId="{60A46CEE-5290-4F97-976B-0E581F6ED26F}" destId="{B9DD11AB-972D-4E58-9F72-879E020EFA97}" srcOrd="0" destOrd="0" presId="urn:microsoft.com/office/officeart/2005/8/layout/cycle2"/>
    <dgm:cxn modelId="{68080038-670C-4F2D-AA9C-47F92B33550C}" type="presParOf" srcId="{A6BC97BF-4E40-4663-A6FF-B70BF64D477C}" destId="{4E5107B0-B911-4DE7-80F2-72F3E40BB484}" srcOrd="6" destOrd="0" presId="urn:microsoft.com/office/officeart/2005/8/layout/cycle2"/>
    <dgm:cxn modelId="{795BED29-82BF-4AB3-BC0D-13CF6A677F0E}" type="presParOf" srcId="{A6BC97BF-4E40-4663-A6FF-B70BF64D477C}" destId="{B1038F19-AED3-4EAE-9900-0B79A64BC148}" srcOrd="7" destOrd="0" presId="urn:microsoft.com/office/officeart/2005/8/layout/cycle2"/>
    <dgm:cxn modelId="{EFA806D4-6ACD-490D-932A-CD0C47E14DEC}" type="presParOf" srcId="{B1038F19-AED3-4EAE-9900-0B79A64BC148}" destId="{C21CE5C1-434D-4272-B695-F5694FB8C87F}" srcOrd="0" destOrd="0" presId="urn:microsoft.com/office/officeart/2005/8/layout/cycle2"/>
    <dgm:cxn modelId="{3481835C-20C7-43F4-8C38-59504D50C0F4}" type="presParOf" srcId="{A6BC97BF-4E40-4663-A6FF-B70BF64D477C}" destId="{597A82CF-8739-42F6-B4FD-C366BF2DFBF5}" srcOrd="8" destOrd="0" presId="urn:microsoft.com/office/officeart/2005/8/layout/cycle2"/>
    <dgm:cxn modelId="{71565DEC-8827-479C-9E5A-4F645B2E7473}" type="presParOf" srcId="{A6BC97BF-4E40-4663-A6FF-B70BF64D477C}" destId="{B7ADB371-9F6D-4D67-947B-0C255028DC92}" srcOrd="9" destOrd="0" presId="urn:microsoft.com/office/officeart/2005/8/layout/cycle2"/>
    <dgm:cxn modelId="{866582E0-94EC-4740-B83C-D31ED63D381F}" type="presParOf" srcId="{B7ADB371-9F6D-4D67-947B-0C255028DC92}" destId="{3EAD8223-0420-461B-B554-42CA1E10A52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982C92-C9ED-41BC-AAA2-5F8CA3686B73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L"/>
        </a:p>
      </dgm:t>
    </dgm:pt>
    <dgm:pt modelId="{0A6D4BDD-2C84-4677-9B68-C513CA9F3BA4}">
      <dgm:prSet/>
      <dgm:spPr/>
      <dgm:t>
        <a:bodyPr/>
        <a:lstStyle/>
        <a:p>
          <a:r>
            <a:rPr lang="es-CL" dirty="0" smtClean="0"/>
            <a:t>1. Aceptar la necesidad de independencia del niño</a:t>
          </a:r>
          <a:endParaRPr lang="es-CL" dirty="0"/>
        </a:p>
      </dgm:t>
    </dgm:pt>
    <dgm:pt modelId="{54341536-9C6B-4C8A-95FB-9B429C145520}" type="parTrans" cxnId="{2B481F69-D34B-4146-9F2C-33E2703E868A}">
      <dgm:prSet/>
      <dgm:spPr/>
      <dgm:t>
        <a:bodyPr/>
        <a:lstStyle/>
        <a:p>
          <a:endParaRPr lang="es-CL"/>
        </a:p>
      </dgm:t>
    </dgm:pt>
    <dgm:pt modelId="{C137BE93-5546-437E-A5A9-F3C45BECA750}" type="sibTrans" cxnId="{2B481F69-D34B-4146-9F2C-33E2703E868A}">
      <dgm:prSet/>
      <dgm:spPr/>
      <dgm:t>
        <a:bodyPr/>
        <a:lstStyle/>
        <a:p>
          <a:endParaRPr lang="es-CL"/>
        </a:p>
      </dgm:t>
    </dgm:pt>
    <dgm:pt modelId="{4E95C616-54D5-4DFF-9C18-542F991C4E77}">
      <dgm:prSet/>
      <dgm:spPr/>
      <dgm:t>
        <a:bodyPr/>
        <a:lstStyle/>
        <a:p>
          <a:r>
            <a:rPr lang="es-CL" dirty="0" smtClean="0"/>
            <a:t>2. Centrar la educación en el refuerzo de las capacidades del niño y sus logros y no tanto en las restricciones o prohibiciones.</a:t>
          </a:r>
          <a:endParaRPr lang="es-CL" dirty="0"/>
        </a:p>
      </dgm:t>
    </dgm:pt>
    <dgm:pt modelId="{707D2AB7-5050-4DCF-9DDC-6AD6DDBBD0ED}" type="parTrans" cxnId="{8B428079-069A-4612-B683-D2B55549F88D}">
      <dgm:prSet/>
      <dgm:spPr/>
      <dgm:t>
        <a:bodyPr/>
        <a:lstStyle/>
        <a:p>
          <a:endParaRPr lang="es-CL"/>
        </a:p>
      </dgm:t>
    </dgm:pt>
    <dgm:pt modelId="{6007BD74-5125-4836-9093-A83891A007B6}" type="sibTrans" cxnId="{8B428079-069A-4612-B683-D2B55549F88D}">
      <dgm:prSet/>
      <dgm:spPr/>
      <dgm:t>
        <a:bodyPr/>
        <a:lstStyle/>
        <a:p>
          <a:endParaRPr lang="es-CL"/>
        </a:p>
      </dgm:t>
    </dgm:pt>
    <dgm:pt modelId="{F8E5C9C8-7D95-4DD9-BF0B-BCF86B9EB3C2}">
      <dgm:prSet/>
      <dgm:spPr/>
      <dgm:t>
        <a:bodyPr/>
        <a:lstStyle/>
        <a:p>
          <a:r>
            <a:rPr lang="es-CL" dirty="0" smtClean="0"/>
            <a:t>3. Involucrar al niño en tareas de la vida cotidiana y darle algunas responsabilidades.</a:t>
          </a:r>
          <a:endParaRPr lang="es-CL" dirty="0"/>
        </a:p>
      </dgm:t>
    </dgm:pt>
    <dgm:pt modelId="{6F7834C5-076C-4254-81E2-A6D6DB288DFD}" type="parTrans" cxnId="{BB72B428-65DD-46B7-8699-7C84C293E0FA}">
      <dgm:prSet/>
      <dgm:spPr/>
      <dgm:t>
        <a:bodyPr/>
        <a:lstStyle/>
        <a:p>
          <a:endParaRPr lang="es-CL"/>
        </a:p>
      </dgm:t>
    </dgm:pt>
    <dgm:pt modelId="{0B1EF55F-C682-4056-B76C-9BCC54FC6B99}" type="sibTrans" cxnId="{BB72B428-65DD-46B7-8699-7C84C293E0FA}">
      <dgm:prSet/>
      <dgm:spPr/>
      <dgm:t>
        <a:bodyPr/>
        <a:lstStyle/>
        <a:p>
          <a:endParaRPr lang="es-CL"/>
        </a:p>
      </dgm:t>
    </dgm:pt>
    <dgm:pt modelId="{87CD3DA0-86B7-4030-A556-E851CDB60AB4}">
      <dgm:prSet/>
      <dgm:spPr/>
      <dgm:t>
        <a:bodyPr/>
        <a:lstStyle/>
        <a:p>
          <a:r>
            <a:rPr lang="es-CL" dirty="0" smtClean="0"/>
            <a:t>4. Permitir que él asuma un rol activo dentro de las tareas de autocuidado.</a:t>
          </a:r>
          <a:endParaRPr lang="es-CL" dirty="0"/>
        </a:p>
      </dgm:t>
    </dgm:pt>
    <dgm:pt modelId="{B5FD4694-AAD7-4A97-B464-074BA88021FD}" type="parTrans" cxnId="{7A49D2C3-F1F6-47E6-9FB8-D622E5D3666E}">
      <dgm:prSet/>
      <dgm:spPr/>
      <dgm:t>
        <a:bodyPr/>
        <a:lstStyle/>
        <a:p>
          <a:endParaRPr lang="es-CL"/>
        </a:p>
      </dgm:t>
    </dgm:pt>
    <dgm:pt modelId="{A4F40E7A-864C-4589-87A3-2755B9FA3F3F}" type="sibTrans" cxnId="{7A49D2C3-F1F6-47E6-9FB8-D622E5D3666E}">
      <dgm:prSet/>
      <dgm:spPr/>
      <dgm:t>
        <a:bodyPr/>
        <a:lstStyle/>
        <a:p>
          <a:endParaRPr lang="es-CL"/>
        </a:p>
      </dgm:t>
    </dgm:pt>
    <dgm:pt modelId="{5351AFE9-9423-4897-9F3E-7C55D3DAE313}" type="pres">
      <dgm:prSet presAssocID="{59982C92-C9ED-41BC-AAA2-5F8CA3686B7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C099E014-BB11-4A1A-897C-DB18C1544330}" type="pres">
      <dgm:prSet presAssocID="{4E95C616-54D5-4DFF-9C18-542F991C4E77}" presName="node" presStyleLbl="node1" presStyleIdx="0" presStyleCnt="4" custScaleX="97986" custScaleY="119851" custLinFactX="12939" custLinFactNeighborX="100000" custLinFactNeighborY="674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0C3388F-E747-479D-A889-FD5A4EA3EE03}" type="pres">
      <dgm:prSet presAssocID="{6007BD74-5125-4836-9093-A83891A007B6}" presName="sibTrans" presStyleCnt="0"/>
      <dgm:spPr/>
    </dgm:pt>
    <dgm:pt modelId="{22A6B853-0E1E-427D-BE1E-E520AE53216C}" type="pres">
      <dgm:prSet presAssocID="{0A6D4BDD-2C84-4677-9B68-C513CA9F3BA4}" presName="node" presStyleLbl="node1" presStyleIdx="1" presStyleCnt="4" custScaleX="102790" custScaleY="113290" custLinFactX="-5796" custLinFactNeighborX="-100000" custLinFactNeighborY="346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6BC4879-B866-4392-B7C9-BD124A53701A}" type="pres">
      <dgm:prSet presAssocID="{C137BE93-5546-437E-A5A9-F3C45BECA750}" presName="sibTrans" presStyleCnt="0"/>
      <dgm:spPr/>
    </dgm:pt>
    <dgm:pt modelId="{834F5893-2B1B-425C-AF79-0B9BCC9AA8B3}" type="pres">
      <dgm:prSet presAssocID="{F8E5C9C8-7D95-4DD9-BF0B-BCF86B9EB3C2}" presName="node" presStyleLbl="node1" presStyleIdx="2" presStyleCnt="4" custScaleX="104396" custLinFactNeighborX="2018" custLinFactNeighborY="150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76866F7-9E2A-4D27-92FF-DBFC3BFE5806}" type="pres">
      <dgm:prSet presAssocID="{0B1EF55F-C682-4056-B76C-9BCC54FC6B99}" presName="sibTrans" presStyleCnt="0"/>
      <dgm:spPr/>
    </dgm:pt>
    <dgm:pt modelId="{541B9CE7-81BA-4960-B78D-FF0C3BE6CCA9}" type="pres">
      <dgm:prSet presAssocID="{87CD3DA0-86B7-4030-A556-E851CDB60AB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2B481F69-D34B-4146-9F2C-33E2703E868A}" srcId="{59982C92-C9ED-41BC-AAA2-5F8CA3686B73}" destId="{0A6D4BDD-2C84-4677-9B68-C513CA9F3BA4}" srcOrd="1" destOrd="0" parTransId="{54341536-9C6B-4C8A-95FB-9B429C145520}" sibTransId="{C137BE93-5546-437E-A5A9-F3C45BECA750}"/>
    <dgm:cxn modelId="{CB0BD4B9-CC36-426B-A8EF-AAB67BC59A9D}" type="presOf" srcId="{87CD3DA0-86B7-4030-A556-E851CDB60AB4}" destId="{541B9CE7-81BA-4960-B78D-FF0C3BE6CCA9}" srcOrd="0" destOrd="0" presId="urn:microsoft.com/office/officeart/2005/8/layout/default"/>
    <dgm:cxn modelId="{C75FD885-B863-44E9-AE2F-55F0119BE8BC}" type="presOf" srcId="{0A6D4BDD-2C84-4677-9B68-C513CA9F3BA4}" destId="{22A6B853-0E1E-427D-BE1E-E520AE53216C}" srcOrd="0" destOrd="0" presId="urn:microsoft.com/office/officeart/2005/8/layout/default"/>
    <dgm:cxn modelId="{02D7430B-D2D2-408F-ABB8-4DB05596C3ED}" type="presOf" srcId="{4E95C616-54D5-4DFF-9C18-542F991C4E77}" destId="{C099E014-BB11-4A1A-897C-DB18C1544330}" srcOrd="0" destOrd="0" presId="urn:microsoft.com/office/officeart/2005/8/layout/default"/>
    <dgm:cxn modelId="{7A49D2C3-F1F6-47E6-9FB8-D622E5D3666E}" srcId="{59982C92-C9ED-41BC-AAA2-5F8CA3686B73}" destId="{87CD3DA0-86B7-4030-A556-E851CDB60AB4}" srcOrd="3" destOrd="0" parTransId="{B5FD4694-AAD7-4A97-B464-074BA88021FD}" sibTransId="{A4F40E7A-864C-4589-87A3-2755B9FA3F3F}"/>
    <dgm:cxn modelId="{BB72B428-65DD-46B7-8699-7C84C293E0FA}" srcId="{59982C92-C9ED-41BC-AAA2-5F8CA3686B73}" destId="{F8E5C9C8-7D95-4DD9-BF0B-BCF86B9EB3C2}" srcOrd="2" destOrd="0" parTransId="{6F7834C5-076C-4254-81E2-A6D6DB288DFD}" sibTransId="{0B1EF55F-C682-4056-B76C-9BCC54FC6B99}"/>
    <dgm:cxn modelId="{6D1F84DB-2F56-4C2A-A9C5-D6A26FA2908F}" type="presOf" srcId="{F8E5C9C8-7D95-4DD9-BF0B-BCF86B9EB3C2}" destId="{834F5893-2B1B-425C-AF79-0B9BCC9AA8B3}" srcOrd="0" destOrd="0" presId="urn:microsoft.com/office/officeart/2005/8/layout/default"/>
    <dgm:cxn modelId="{8B428079-069A-4612-B683-D2B55549F88D}" srcId="{59982C92-C9ED-41BC-AAA2-5F8CA3686B73}" destId="{4E95C616-54D5-4DFF-9C18-542F991C4E77}" srcOrd="0" destOrd="0" parTransId="{707D2AB7-5050-4DCF-9DDC-6AD6DDBBD0ED}" sibTransId="{6007BD74-5125-4836-9093-A83891A007B6}"/>
    <dgm:cxn modelId="{30EA4FFD-90A7-40CD-8241-DB2F766DF19F}" type="presOf" srcId="{59982C92-C9ED-41BC-AAA2-5F8CA3686B73}" destId="{5351AFE9-9423-4897-9F3E-7C55D3DAE313}" srcOrd="0" destOrd="0" presId="urn:microsoft.com/office/officeart/2005/8/layout/default"/>
    <dgm:cxn modelId="{512F6EFF-B080-4016-9542-22675FD51570}" type="presParOf" srcId="{5351AFE9-9423-4897-9F3E-7C55D3DAE313}" destId="{C099E014-BB11-4A1A-897C-DB18C1544330}" srcOrd="0" destOrd="0" presId="urn:microsoft.com/office/officeart/2005/8/layout/default"/>
    <dgm:cxn modelId="{6A70C130-C4BD-4A50-9E85-1D40091E88FF}" type="presParOf" srcId="{5351AFE9-9423-4897-9F3E-7C55D3DAE313}" destId="{80C3388F-E747-479D-A889-FD5A4EA3EE03}" srcOrd="1" destOrd="0" presId="urn:microsoft.com/office/officeart/2005/8/layout/default"/>
    <dgm:cxn modelId="{A848CC91-95E0-4EEB-BD6F-8894B527DCB4}" type="presParOf" srcId="{5351AFE9-9423-4897-9F3E-7C55D3DAE313}" destId="{22A6B853-0E1E-427D-BE1E-E520AE53216C}" srcOrd="2" destOrd="0" presId="urn:microsoft.com/office/officeart/2005/8/layout/default"/>
    <dgm:cxn modelId="{FB9BEFB6-6B8B-4806-9F7F-A041FF17FB60}" type="presParOf" srcId="{5351AFE9-9423-4897-9F3E-7C55D3DAE313}" destId="{C6BC4879-B866-4392-B7C9-BD124A53701A}" srcOrd="3" destOrd="0" presId="urn:microsoft.com/office/officeart/2005/8/layout/default"/>
    <dgm:cxn modelId="{61FB74AA-98FD-4224-934A-07FED7614AB7}" type="presParOf" srcId="{5351AFE9-9423-4897-9F3E-7C55D3DAE313}" destId="{834F5893-2B1B-425C-AF79-0B9BCC9AA8B3}" srcOrd="4" destOrd="0" presId="urn:microsoft.com/office/officeart/2005/8/layout/default"/>
    <dgm:cxn modelId="{E19AD630-10AF-4E39-8E8F-7ECA59BE2949}" type="presParOf" srcId="{5351AFE9-9423-4897-9F3E-7C55D3DAE313}" destId="{B76866F7-9E2A-4D27-92FF-DBFC3BFE5806}" srcOrd="5" destOrd="0" presId="urn:microsoft.com/office/officeart/2005/8/layout/default"/>
    <dgm:cxn modelId="{093B7E0E-4E94-4B4E-B95B-9CC6BBCC7B44}" type="presParOf" srcId="{5351AFE9-9423-4897-9F3E-7C55D3DAE313}" destId="{541B9CE7-81BA-4960-B78D-FF0C3BE6CCA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6B8FF8-293A-451A-BC50-72C7D5DBD7A4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6F9F540E-E3DD-4B17-BAF6-91BF939E51B8}">
      <dgm:prSet/>
      <dgm:spPr/>
      <dgm:t>
        <a:bodyPr/>
        <a:lstStyle/>
        <a:p>
          <a:r>
            <a:rPr lang="es-CL" smtClean="0"/>
            <a:t>5. Fijar metas de autonomía pequeñas y alcanzables para el niño.</a:t>
          </a:r>
          <a:endParaRPr lang="es-CL" dirty="0"/>
        </a:p>
      </dgm:t>
    </dgm:pt>
    <dgm:pt modelId="{35EB5CE2-562A-4294-93CD-A694517F9FF1}" type="parTrans" cxnId="{1624986B-C7E6-46D7-941C-05DA02397E80}">
      <dgm:prSet/>
      <dgm:spPr/>
      <dgm:t>
        <a:bodyPr/>
        <a:lstStyle/>
        <a:p>
          <a:endParaRPr lang="es-CL"/>
        </a:p>
      </dgm:t>
    </dgm:pt>
    <dgm:pt modelId="{D81FA5B9-5012-4AEE-8E82-158DD89C0EEE}" type="sibTrans" cxnId="{1624986B-C7E6-46D7-941C-05DA02397E80}">
      <dgm:prSet/>
      <dgm:spPr/>
      <dgm:t>
        <a:bodyPr/>
        <a:lstStyle/>
        <a:p>
          <a:endParaRPr lang="es-CL"/>
        </a:p>
      </dgm:t>
    </dgm:pt>
    <dgm:pt modelId="{2A0A296B-FBD0-46F1-B8C8-94D899BFEA5D}">
      <dgm:prSet/>
      <dgm:spPr/>
      <dgm:t>
        <a:bodyPr/>
        <a:lstStyle/>
        <a:p>
          <a:r>
            <a:rPr lang="es-CL" dirty="0" smtClean="0"/>
            <a:t>6. Saber dar tiempo para que el niño intente hacer las cosas por sí mismo aun cuando el resultado no sea perfecto.</a:t>
          </a:r>
          <a:endParaRPr lang="es-CL" dirty="0"/>
        </a:p>
      </dgm:t>
    </dgm:pt>
    <dgm:pt modelId="{750636E5-AD5B-485E-9E66-5C327B02FA88}" type="parTrans" cxnId="{439BC6EB-49EF-4A88-B588-C93B15C54432}">
      <dgm:prSet/>
      <dgm:spPr/>
      <dgm:t>
        <a:bodyPr/>
        <a:lstStyle/>
        <a:p>
          <a:endParaRPr lang="es-CL"/>
        </a:p>
      </dgm:t>
    </dgm:pt>
    <dgm:pt modelId="{D070F81F-22C3-47B8-9799-95CE9D482962}" type="sibTrans" cxnId="{439BC6EB-49EF-4A88-B588-C93B15C54432}">
      <dgm:prSet/>
      <dgm:spPr/>
      <dgm:t>
        <a:bodyPr/>
        <a:lstStyle/>
        <a:p>
          <a:endParaRPr lang="es-CL"/>
        </a:p>
      </dgm:t>
    </dgm:pt>
    <dgm:pt modelId="{E716D111-971B-48B1-8375-3CD70F24044F}">
      <dgm:prSet/>
      <dgm:spPr/>
      <dgm:t>
        <a:bodyPr/>
        <a:lstStyle/>
        <a:p>
          <a:r>
            <a:rPr lang="es-CL" dirty="0" smtClean="0"/>
            <a:t>7. Dar refuerzo positivo cuando actúen autónomamente.</a:t>
          </a:r>
          <a:endParaRPr lang="es-CL" dirty="0"/>
        </a:p>
      </dgm:t>
    </dgm:pt>
    <dgm:pt modelId="{7FBD7926-2804-49EA-874D-BB20390B3C43}" type="parTrans" cxnId="{99238B6B-41B5-4A84-B6DB-8433080C1719}">
      <dgm:prSet/>
      <dgm:spPr/>
      <dgm:t>
        <a:bodyPr/>
        <a:lstStyle/>
        <a:p>
          <a:endParaRPr lang="es-CL"/>
        </a:p>
      </dgm:t>
    </dgm:pt>
    <dgm:pt modelId="{659B4CFB-4CDF-4D60-9155-92EC8CB14D94}" type="sibTrans" cxnId="{99238B6B-41B5-4A84-B6DB-8433080C1719}">
      <dgm:prSet/>
      <dgm:spPr/>
      <dgm:t>
        <a:bodyPr/>
        <a:lstStyle/>
        <a:p>
          <a:endParaRPr lang="es-CL"/>
        </a:p>
      </dgm:t>
    </dgm:pt>
    <dgm:pt modelId="{33576FA6-B1CE-47ED-9BA7-79061849F02D}" type="pres">
      <dgm:prSet presAssocID="{136B8FF8-293A-451A-BC50-72C7D5DBD7A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9DF604A8-EEA2-4F39-8A26-80C398FD8426}" type="pres">
      <dgm:prSet presAssocID="{6F9F540E-E3DD-4B17-BAF6-91BF939E51B8}" presName="node" presStyleLbl="node1" presStyleIdx="0" presStyleCnt="3" custLinFactNeighborX="2118" custLinFactNeighborY="116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56031AC-CFD6-414F-85E1-C00AC9E9E7F8}" type="pres">
      <dgm:prSet presAssocID="{D81FA5B9-5012-4AEE-8E82-158DD89C0EEE}" presName="sibTrans" presStyleCnt="0"/>
      <dgm:spPr/>
    </dgm:pt>
    <dgm:pt modelId="{5442AF0B-E19A-466E-BB48-52169E0A3952}" type="pres">
      <dgm:prSet presAssocID="{E716D111-971B-48B1-8375-3CD70F24044F}" presName="node" presStyleLbl="node1" presStyleIdx="1" presStyleCnt="3" custLinFactY="11906" custLinFactNeighborX="-60728" custLinFactNeighborY="10000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CC3F049-4F8A-429E-8C2F-DA7819E7AEDD}" type="pres">
      <dgm:prSet presAssocID="{659B4CFB-4CDF-4D60-9155-92EC8CB14D94}" presName="sibTrans" presStyleCnt="0"/>
      <dgm:spPr/>
    </dgm:pt>
    <dgm:pt modelId="{4FE5CB78-F648-45EA-B96D-BB606AA34D50}" type="pres">
      <dgm:prSet presAssocID="{2A0A296B-FBD0-46F1-B8C8-94D899BFEA5D}" presName="node" presStyleLbl="node1" presStyleIdx="2" presStyleCnt="3" custLinFactY="-15502" custLinFactNeighborX="52143" custLinFactNeighborY="-10000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E6393309-12B4-4FC0-A521-6CE35F498C5B}" type="presOf" srcId="{136B8FF8-293A-451A-BC50-72C7D5DBD7A4}" destId="{33576FA6-B1CE-47ED-9BA7-79061849F02D}" srcOrd="0" destOrd="0" presId="urn:microsoft.com/office/officeart/2005/8/layout/default"/>
    <dgm:cxn modelId="{99238B6B-41B5-4A84-B6DB-8433080C1719}" srcId="{136B8FF8-293A-451A-BC50-72C7D5DBD7A4}" destId="{E716D111-971B-48B1-8375-3CD70F24044F}" srcOrd="1" destOrd="0" parTransId="{7FBD7926-2804-49EA-874D-BB20390B3C43}" sibTransId="{659B4CFB-4CDF-4D60-9155-92EC8CB14D94}"/>
    <dgm:cxn modelId="{99C82E48-8F34-49C6-A514-F8449CE53825}" type="presOf" srcId="{E716D111-971B-48B1-8375-3CD70F24044F}" destId="{5442AF0B-E19A-466E-BB48-52169E0A3952}" srcOrd="0" destOrd="0" presId="urn:microsoft.com/office/officeart/2005/8/layout/default"/>
    <dgm:cxn modelId="{548F8835-47AF-4D38-B864-9A29D57E54CF}" type="presOf" srcId="{6F9F540E-E3DD-4B17-BAF6-91BF939E51B8}" destId="{9DF604A8-EEA2-4F39-8A26-80C398FD8426}" srcOrd="0" destOrd="0" presId="urn:microsoft.com/office/officeart/2005/8/layout/default"/>
    <dgm:cxn modelId="{1624986B-C7E6-46D7-941C-05DA02397E80}" srcId="{136B8FF8-293A-451A-BC50-72C7D5DBD7A4}" destId="{6F9F540E-E3DD-4B17-BAF6-91BF939E51B8}" srcOrd="0" destOrd="0" parTransId="{35EB5CE2-562A-4294-93CD-A694517F9FF1}" sibTransId="{D81FA5B9-5012-4AEE-8E82-158DD89C0EEE}"/>
    <dgm:cxn modelId="{439BC6EB-49EF-4A88-B588-C93B15C54432}" srcId="{136B8FF8-293A-451A-BC50-72C7D5DBD7A4}" destId="{2A0A296B-FBD0-46F1-B8C8-94D899BFEA5D}" srcOrd="2" destOrd="0" parTransId="{750636E5-AD5B-485E-9E66-5C327B02FA88}" sibTransId="{D070F81F-22C3-47B8-9799-95CE9D482962}"/>
    <dgm:cxn modelId="{1B06DE9D-838F-4324-8383-7180CFF1D761}" type="presOf" srcId="{2A0A296B-FBD0-46F1-B8C8-94D899BFEA5D}" destId="{4FE5CB78-F648-45EA-B96D-BB606AA34D50}" srcOrd="0" destOrd="0" presId="urn:microsoft.com/office/officeart/2005/8/layout/default"/>
    <dgm:cxn modelId="{75CC2D3E-1C4F-4A60-A1F8-C9CD403E8DE9}" type="presParOf" srcId="{33576FA6-B1CE-47ED-9BA7-79061849F02D}" destId="{9DF604A8-EEA2-4F39-8A26-80C398FD8426}" srcOrd="0" destOrd="0" presId="urn:microsoft.com/office/officeart/2005/8/layout/default"/>
    <dgm:cxn modelId="{FD5CB19C-9369-4ECE-88CE-74B29CD089A4}" type="presParOf" srcId="{33576FA6-B1CE-47ED-9BA7-79061849F02D}" destId="{856031AC-CFD6-414F-85E1-C00AC9E9E7F8}" srcOrd="1" destOrd="0" presId="urn:microsoft.com/office/officeart/2005/8/layout/default"/>
    <dgm:cxn modelId="{5E4ADC39-1B34-49FA-85B7-BF06B4C5F558}" type="presParOf" srcId="{33576FA6-B1CE-47ED-9BA7-79061849F02D}" destId="{5442AF0B-E19A-466E-BB48-52169E0A3952}" srcOrd="2" destOrd="0" presId="urn:microsoft.com/office/officeart/2005/8/layout/default"/>
    <dgm:cxn modelId="{6991E73F-4F0E-42D1-BB69-5FEC18CE4039}" type="presParOf" srcId="{33576FA6-B1CE-47ED-9BA7-79061849F02D}" destId="{ACC3F049-4F8A-429E-8C2F-DA7819E7AEDD}" srcOrd="3" destOrd="0" presId="urn:microsoft.com/office/officeart/2005/8/layout/default"/>
    <dgm:cxn modelId="{9A05BE27-9DCB-4E6E-9175-40227AF6FF35}" type="presParOf" srcId="{33576FA6-B1CE-47ED-9BA7-79061849F02D}" destId="{4FE5CB78-F648-45EA-B96D-BB606AA34D5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59CF6-24FD-423A-ACBB-9EC4DC5BA80B}">
      <dsp:nvSpPr>
        <dsp:cNvPr id="0" name=""/>
        <dsp:cNvSpPr/>
      </dsp:nvSpPr>
      <dsp:spPr>
        <a:xfrm>
          <a:off x="3411798" y="442"/>
          <a:ext cx="1586953" cy="15869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Piensen por sí mismos </a:t>
          </a:r>
          <a:endParaRPr lang="es-CL" sz="1700" kern="1200" dirty="0"/>
        </a:p>
      </dsp:txBody>
      <dsp:txXfrm>
        <a:off x="3644202" y="232846"/>
        <a:ext cx="1122145" cy="1122145"/>
      </dsp:txXfrm>
    </dsp:sp>
    <dsp:sp modelId="{108B1005-A1E4-4A77-AE19-6D107AF727F0}">
      <dsp:nvSpPr>
        <dsp:cNvPr id="0" name=""/>
        <dsp:cNvSpPr/>
      </dsp:nvSpPr>
      <dsp:spPr>
        <a:xfrm rot="2160000">
          <a:off x="4929839" y="1177446"/>
          <a:ext cx="343816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>
        <a:off x="4939688" y="1254251"/>
        <a:ext cx="240671" cy="321358"/>
      </dsp:txXfrm>
    </dsp:sp>
    <dsp:sp modelId="{B794C1F5-9D1F-4347-BA43-21268B1C828F}">
      <dsp:nvSpPr>
        <dsp:cNvPr id="0" name=""/>
        <dsp:cNvSpPr/>
      </dsp:nvSpPr>
      <dsp:spPr>
        <a:xfrm>
          <a:off x="5167194" y="1296147"/>
          <a:ext cx="1932782" cy="179754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Aprendan a hacer elecciones </a:t>
          </a:r>
          <a:endParaRPr lang="es-CL" sz="1700" kern="1200" dirty="0"/>
        </a:p>
      </dsp:txBody>
      <dsp:txXfrm>
        <a:off x="5450243" y="1559391"/>
        <a:ext cx="1366684" cy="1271054"/>
      </dsp:txXfrm>
    </dsp:sp>
    <dsp:sp modelId="{8C6E4455-4CBB-46C2-8221-66ED181E677A}">
      <dsp:nvSpPr>
        <dsp:cNvPr id="0" name=""/>
        <dsp:cNvSpPr/>
      </dsp:nvSpPr>
      <dsp:spPr>
        <a:xfrm rot="5675648">
          <a:off x="5884813" y="3104617"/>
          <a:ext cx="308309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 rot="10800000">
        <a:off x="5934764" y="3165638"/>
        <a:ext cx="215816" cy="321358"/>
      </dsp:txXfrm>
    </dsp:sp>
    <dsp:sp modelId="{CB7093D9-97AC-45D4-9722-AAF08DAB24FA}">
      <dsp:nvSpPr>
        <dsp:cNvPr id="0" name=""/>
        <dsp:cNvSpPr/>
      </dsp:nvSpPr>
      <dsp:spPr>
        <a:xfrm>
          <a:off x="4882091" y="3669630"/>
          <a:ext cx="2138467" cy="15869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Conozcan y confíen en sus capacidades</a:t>
          </a:r>
          <a:endParaRPr lang="es-CL" sz="1700" kern="1200" dirty="0"/>
        </a:p>
      </dsp:txBody>
      <dsp:txXfrm>
        <a:off x="5195262" y="3902034"/>
        <a:ext cx="1512125" cy="1122145"/>
      </dsp:txXfrm>
    </dsp:sp>
    <dsp:sp modelId="{60A46CEE-5290-4F97-976B-0E581F6ED26F}">
      <dsp:nvSpPr>
        <dsp:cNvPr id="0" name=""/>
        <dsp:cNvSpPr/>
      </dsp:nvSpPr>
      <dsp:spPr>
        <a:xfrm rot="10801548">
          <a:off x="4347473" y="4194671"/>
          <a:ext cx="377796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 rot="10800000">
        <a:off x="4460812" y="4301816"/>
        <a:ext cx="264457" cy="321358"/>
      </dsp:txXfrm>
    </dsp:sp>
    <dsp:sp modelId="{4E5107B0-B911-4DE7-80F2-72F3E40BB484}">
      <dsp:nvSpPr>
        <dsp:cNvPr id="0" name=""/>
        <dsp:cNvSpPr/>
      </dsp:nvSpPr>
      <dsp:spPr>
        <a:xfrm>
          <a:off x="1857758" y="3667426"/>
          <a:ext cx="2311509" cy="158871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Enfrenten sus problemas y los resuelvan</a:t>
          </a:r>
          <a:endParaRPr lang="es-CL" sz="1700" kern="1200" dirty="0"/>
        </a:p>
      </dsp:txBody>
      <dsp:txXfrm>
        <a:off x="2196271" y="3900088"/>
        <a:ext cx="1634483" cy="1123391"/>
      </dsp:txXfrm>
    </dsp:sp>
    <dsp:sp modelId="{B1038F19-AED3-4EAE-9900-0B79A64BC148}">
      <dsp:nvSpPr>
        <dsp:cNvPr id="0" name=""/>
        <dsp:cNvSpPr/>
      </dsp:nvSpPr>
      <dsp:spPr>
        <a:xfrm rot="15120000">
          <a:off x="2428273" y="3048109"/>
          <a:ext cx="425844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 rot="10800000">
        <a:off x="2511888" y="3215978"/>
        <a:ext cx="298091" cy="321358"/>
      </dsp:txXfrm>
    </dsp:sp>
    <dsp:sp modelId="{597A82CF-8739-42F6-B4FD-C366BF2DFBF5}">
      <dsp:nvSpPr>
        <dsp:cNvPr id="0" name=""/>
        <dsp:cNvSpPr/>
      </dsp:nvSpPr>
      <dsp:spPr>
        <a:xfrm>
          <a:off x="1396966" y="1439719"/>
          <a:ext cx="1759995" cy="151039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Aprendan de sus errores</a:t>
          </a:r>
          <a:endParaRPr lang="es-CL" sz="1700" kern="1200" dirty="0"/>
        </a:p>
      </dsp:txBody>
      <dsp:txXfrm>
        <a:off x="1654711" y="1660912"/>
        <a:ext cx="1244505" cy="1068013"/>
      </dsp:txXfrm>
    </dsp:sp>
    <dsp:sp modelId="{B7ADB371-9F6D-4D67-947B-0C255028DC92}">
      <dsp:nvSpPr>
        <dsp:cNvPr id="0" name=""/>
        <dsp:cNvSpPr/>
      </dsp:nvSpPr>
      <dsp:spPr>
        <a:xfrm rot="19440000">
          <a:off x="3045379" y="1222533"/>
          <a:ext cx="402729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>
        <a:off x="3056916" y="1365160"/>
        <a:ext cx="281910" cy="3213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9E014-BB11-4A1A-897C-DB18C1544330}">
      <dsp:nvSpPr>
        <dsp:cNvPr id="0" name=""/>
        <dsp:cNvSpPr/>
      </dsp:nvSpPr>
      <dsp:spPr>
        <a:xfrm>
          <a:off x="4104447" y="288036"/>
          <a:ext cx="3504024" cy="25715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2. Centrar la educación en el refuerzo de las capacidades del niño y sus logros y no tanto en las restricciones o prohibiciones.</a:t>
          </a:r>
          <a:endParaRPr lang="es-CL" sz="2400" kern="1200" dirty="0"/>
        </a:p>
      </dsp:txBody>
      <dsp:txXfrm>
        <a:off x="4104447" y="288036"/>
        <a:ext cx="3504024" cy="2571556"/>
      </dsp:txXfrm>
    </dsp:sp>
    <dsp:sp modelId="{22A6B853-0E1E-427D-BE1E-E520AE53216C}">
      <dsp:nvSpPr>
        <dsp:cNvPr id="0" name=""/>
        <dsp:cNvSpPr/>
      </dsp:nvSpPr>
      <dsp:spPr>
        <a:xfrm>
          <a:off x="144012" y="288025"/>
          <a:ext cx="3675817" cy="2430781"/>
        </a:xfrm>
        <a:prstGeom prst="rect">
          <a:avLst/>
        </a:prstGeom>
        <a:solidFill>
          <a:schemeClr val="accent2">
            <a:hueOff val="-441124"/>
            <a:satOff val="497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1. Aceptar la necesidad de independencia del niño</a:t>
          </a:r>
          <a:endParaRPr lang="es-CL" sz="2400" kern="1200" dirty="0"/>
        </a:p>
      </dsp:txBody>
      <dsp:txXfrm>
        <a:off x="144012" y="288025"/>
        <a:ext cx="3675817" cy="2430781"/>
      </dsp:txXfrm>
    </dsp:sp>
    <dsp:sp modelId="{834F5893-2B1B-425C-AF79-0B9BCC9AA8B3}">
      <dsp:nvSpPr>
        <dsp:cNvPr id="0" name=""/>
        <dsp:cNvSpPr/>
      </dsp:nvSpPr>
      <dsp:spPr>
        <a:xfrm>
          <a:off x="73134" y="3104766"/>
          <a:ext cx="3733248" cy="2145627"/>
        </a:xfrm>
        <a:prstGeom prst="rect">
          <a:avLst/>
        </a:prstGeom>
        <a:solidFill>
          <a:schemeClr val="accent2">
            <a:hueOff val="-882249"/>
            <a:satOff val="995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3. Involucrar al niño en tareas de la vida cotidiana y darle algunas responsabilidades.</a:t>
          </a:r>
          <a:endParaRPr lang="es-CL" sz="2400" kern="1200" dirty="0"/>
        </a:p>
      </dsp:txBody>
      <dsp:txXfrm>
        <a:off x="73134" y="3104766"/>
        <a:ext cx="3733248" cy="2145627"/>
      </dsp:txXfrm>
    </dsp:sp>
    <dsp:sp modelId="{541B9CE7-81BA-4960-B78D-FF0C3BE6CCA9}">
      <dsp:nvSpPr>
        <dsp:cNvPr id="0" name=""/>
        <dsp:cNvSpPr/>
      </dsp:nvSpPr>
      <dsp:spPr>
        <a:xfrm>
          <a:off x="4091823" y="3072496"/>
          <a:ext cx="3576045" cy="2145627"/>
        </a:xfrm>
        <a:prstGeom prst="rect">
          <a:avLst/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4. Permitir que él asuma un rol activo dentro de las tareas de autocuidado.</a:t>
          </a:r>
          <a:endParaRPr lang="es-CL" sz="2400" kern="1200" dirty="0"/>
        </a:p>
      </dsp:txBody>
      <dsp:txXfrm>
        <a:off x="4091823" y="3072496"/>
        <a:ext cx="3576045" cy="21456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06256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178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6019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0693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6256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4210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253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0108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62363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s-CL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029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0976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C5FF257-0AD1-4B11-9260-0D699A32EDDB}" type="datetimeFigureOut">
              <a:rPr lang="es-CL" smtClean="0"/>
              <a:t>08-06-2017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A5B4EE-5C57-4DE7-8016-F4679387AB6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504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614" y="1124744"/>
            <a:ext cx="7772400" cy="1780108"/>
          </a:xfrm>
        </p:spPr>
        <p:txBody>
          <a:bodyPr/>
          <a:lstStyle/>
          <a:p>
            <a:r>
              <a:rPr lang="es-CL" sz="6000" dirty="0" smtClean="0"/>
              <a:t>JORNADA DE FORMACIÓN PARA PADRES Y APODERADOS</a:t>
            </a:r>
            <a:endParaRPr lang="es-CL" sz="6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444208" y="4941168"/>
            <a:ext cx="2400300" cy="1463040"/>
          </a:xfrm>
        </p:spPr>
        <p:txBody>
          <a:bodyPr/>
          <a:lstStyle/>
          <a:p>
            <a:r>
              <a:rPr lang="es-CL" dirty="0" smtClean="0"/>
              <a:t>					</a:t>
            </a:r>
            <a:endParaRPr lang="es-CL" dirty="0"/>
          </a:p>
        </p:txBody>
      </p:sp>
      <p:sp>
        <p:nvSpPr>
          <p:cNvPr id="4" name="AutoShape 2" descr="Resultado de imagen para autonom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3888061" cy="2912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7314550"/>
              </p:ext>
            </p:extLst>
          </p:nvPr>
        </p:nvGraphicFramePr>
        <p:xfrm>
          <a:off x="611560" y="764704"/>
          <a:ext cx="7668840" cy="5361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09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-387424"/>
            <a:ext cx="8229600" cy="1252728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11560" y="836712"/>
            <a:ext cx="8136903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CL" sz="3200" dirty="0" smtClean="0"/>
          </a:p>
          <a:p>
            <a:pPr marL="0" indent="0">
              <a:buNone/>
            </a:pPr>
            <a:endParaRPr lang="es-CL" sz="3200" dirty="0"/>
          </a:p>
          <a:p>
            <a:pPr marL="0" indent="0">
              <a:buNone/>
            </a:pPr>
            <a:endParaRPr lang="es-CL" sz="3200" dirty="0" smtClean="0"/>
          </a:p>
          <a:p>
            <a:pPr marL="0" indent="0">
              <a:buNone/>
            </a:pPr>
            <a:endParaRPr lang="es-CL" sz="3200" dirty="0"/>
          </a:p>
          <a:p>
            <a:endParaRPr lang="es-CL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079573591"/>
              </p:ext>
            </p:extLst>
          </p:nvPr>
        </p:nvGraphicFramePr>
        <p:xfrm>
          <a:off x="1259632" y="1052736"/>
          <a:ext cx="705678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0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90054" cy="1499616"/>
          </a:xfrm>
        </p:spPr>
        <p:txBody>
          <a:bodyPr>
            <a:normAutofit/>
          </a:bodyPr>
          <a:lstStyle/>
          <a:p>
            <a:r>
              <a:rPr lang="es-CL" sz="4800" dirty="0" smtClean="0"/>
              <a:t>Autorreflexión</a:t>
            </a:r>
            <a:endParaRPr lang="es-CL" sz="48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11560" y="1484784"/>
            <a:ext cx="8136904" cy="471338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CL" sz="3900" dirty="0" smtClean="0"/>
              <a:t>¿La crianza que le entregó a mis hijos/as es similar a la que recibí de mis padres? ¿En qué se parece y en qué se diferencia?</a:t>
            </a:r>
          </a:p>
          <a:p>
            <a:pPr algn="just"/>
            <a:r>
              <a:rPr lang="es-CL" sz="3900" dirty="0" smtClean="0"/>
              <a:t>¿Qué hubiese cambiado sobre la crianza que me dieron mis padres?</a:t>
            </a:r>
          </a:p>
          <a:p>
            <a:pPr algn="just"/>
            <a:r>
              <a:rPr lang="es-CL" sz="3900" dirty="0" smtClean="0"/>
              <a:t>¿Cómo me prepararon mis padres para la vida?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5728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90054" cy="1499616"/>
          </a:xfrm>
        </p:spPr>
        <p:txBody>
          <a:bodyPr>
            <a:normAutofit/>
          </a:bodyPr>
          <a:lstStyle/>
          <a:p>
            <a:r>
              <a:rPr lang="es-CL" dirty="0" smtClean="0"/>
              <a:t>¿Cómo podemos fomentar</a:t>
            </a:r>
            <a:r>
              <a:rPr lang="es-CL" dirty="0"/>
              <a:t> </a:t>
            </a:r>
            <a:r>
              <a:rPr lang="es-CL" dirty="0" smtClean="0"/>
              <a:t>la Autonomía ?</a:t>
            </a:r>
            <a:endParaRPr lang="es-CL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556792"/>
            <a:ext cx="8064895" cy="4680520"/>
          </a:xfrm>
        </p:spPr>
        <p:txBody>
          <a:bodyPr/>
          <a:lstStyle/>
          <a:p>
            <a:pPr algn="just"/>
            <a:r>
              <a:rPr lang="es-CL" sz="3200" dirty="0" smtClean="0"/>
              <a:t>¿Cuál es mi rol en el desarrollo de la autonomía de mi hijo/a? </a:t>
            </a:r>
          </a:p>
          <a:p>
            <a:pPr algn="just"/>
            <a:r>
              <a:rPr lang="es-CL" sz="3200" dirty="0" smtClean="0"/>
              <a:t>¿En que área  (hábitos, desarrollo personal, horarios) debo trabajar la autonomía en mis hijos?</a:t>
            </a:r>
          </a:p>
          <a:p>
            <a:pPr algn="just"/>
            <a:r>
              <a:rPr lang="es-CL" sz="3200" dirty="0" smtClean="0"/>
              <a:t>¿Cómo puedo fomentar la autonomía en mi/s hijo/a?</a:t>
            </a:r>
          </a:p>
          <a:p>
            <a:pPr algn="just"/>
            <a:r>
              <a:rPr lang="es-CL" sz="3200" dirty="0" smtClean="0"/>
              <a:t>Compartamos las experiencias</a:t>
            </a:r>
          </a:p>
          <a:p>
            <a:pPr algn="just"/>
            <a:endParaRPr lang="es-CL" sz="3200" dirty="0" smtClean="0"/>
          </a:p>
          <a:p>
            <a:pPr algn="just"/>
            <a:endParaRPr lang="es-CL" sz="3200" dirty="0" smtClean="0"/>
          </a:p>
          <a:p>
            <a:endParaRPr lang="es-CL" sz="3200" dirty="0" smtClean="0"/>
          </a:p>
          <a:p>
            <a:endParaRPr lang="es-CL" sz="3200" dirty="0" smtClean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3373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37820" y="91010"/>
            <a:ext cx="7290054" cy="1499616"/>
          </a:xfrm>
        </p:spPr>
        <p:txBody>
          <a:bodyPr/>
          <a:lstStyle/>
          <a:p>
            <a:r>
              <a:rPr lang="es-CL" dirty="0" smtClean="0"/>
              <a:t>Conclusiones</a:t>
            </a:r>
            <a:endParaRPr lang="es-CL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11560" y="1556792"/>
            <a:ext cx="8064896" cy="4569371"/>
          </a:xfrm>
        </p:spPr>
        <p:txBody>
          <a:bodyPr/>
          <a:lstStyle/>
          <a:p>
            <a:r>
              <a:rPr lang="es-CL" sz="3200" dirty="0" smtClean="0"/>
              <a:t>Rol Formador </a:t>
            </a:r>
          </a:p>
          <a:p>
            <a:r>
              <a:rPr lang="es-CL" sz="3200" dirty="0" smtClean="0"/>
              <a:t>Entregar herramientas </a:t>
            </a:r>
          </a:p>
          <a:p>
            <a:r>
              <a:rPr lang="es-CL" sz="3200" dirty="0" smtClean="0"/>
              <a:t>Protección </a:t>
            </a:r>
          </a:p>
          <a:p>
            <a:r>
              <a:rPr lang="es-CL" sz="3200" dirty="0" smtClean="0"/>
              <a:t>Trabajar en conjunto con el colegio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6611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/>
              <a:t>Oración por la Familia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556792"/>
            <a:ext cx="7800920" cy="4824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L" sz="2400" dirty="0" smtClean="0"/>
              <a:t>Jesús</a:t>
            </a:r>
            <a:r>
              <a:rPr lang="es-CL" sz="2400" dirty="0"/>
              <a:t>, María y José</a:t>
            </a:r>
          </a:p>
          <a:p>
            <a:pPr marL="0" indent="0" algn="ctr">
              <a:buNone/>
            </a:pPr>
            <a:r>
              <a:rPr lang="es-CL" sz="2400" dirty="0"/>
              <a:t>en ustedes contemplamos</a:t>
            </a:r>
          </a:p>
          <a:p>
            <a:pPr marL="0" indent="0" algn="ctr">
              <a:buNone/>
            </a:pPr>
            <a:r>
              <a:rPr lang="es-CL" sz="2400" dirty="0"/>
              <a:t>el esplendor del verdadero amor,</a:t>
            </a:r>
          </a:p>
          <a:p>
            <a:pPr marL="0" indent="0" algn="ctr">
              <a:buNone/>
            </a:pPr>
            <a:r>
              <a:rPr lang="es-CL" sz="2400" dirty="0"/>
              <a:t>a ustedes, confiados, nos dirigimos</a:t>
            </a:r>
            <a:r>
              <a:rPr lang="es-CL" sz="2400" dirty="0" smtClean="0"/>
              <a:t>.</a:t>
            </a:r>
          </a:p>
          <a:p>
            <a:pPr marL="0" indent="0" algn="ctr">
              <a:buNone/>
            </a:pPr>
            <a:endParaRPr lang="es-CL" sz="2400" dirty="0"/>
          </a:p>
          <a:p>
            <a:pPr marL="0" indent="0" algn="ctr">
              <a:buNone/>
            </a:pPr>
            <a:r>
              <a:rPr lang="es-CL" sz="2400" dirty="0"/>
              <a:t>Sagrada Familia de Nazaret,</a:t>
            </a:r>
          </a:p>
          <a:p>
            <a:pPr marL="0" indent="0" algn="ctr">
              <a:buNone/>
            </a:pPr>
            <a:r>
              <a:rPr lang="es-CL" sz="2400" dirty="0"/>
              <a:t>haz también de nuestras familias</a:t>
            </a:r>
          </a:p>
          <a:p>
            <a:pPr marL="0" indent="0" algn="ctr">
              <a:buNone/>
            </a:pPr>
            <a:r>
              <a:rPr lang="es-CL" sz="2400" dirty="0"/>
              <a:t>lugar de comunión y reunión de oración,</a:t>
            </a:r>
          </a:p>
          <a:p>
            <a:pPr marL="0" indent="0" algn="ctr">
              <a:buNone/>
            </a:pPr>
            <a:r>
              <a:rPr lang="es-CL" sz="2400" dirty="0"/>
              <a:t>auténticas escuelas del Evangelio</a:t>
            </a:r>
          </a:p>
          <a:p>
            <a:pPr marL="0" indent="0" algn="ctr">
              <a:buNone/>
            </a:pPr>
            <a:r>
              <a:rPr lang="es-CL" sz="2400" dirty="0"/>
              <a:t>y pequeñas Iglesias domésticas.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309896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332656"/>
            <a:ext cx="7680960" cy="54143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CL" sz="2400" dirty="0"/>
              <a:t>Sagrada Familia de Nazaret,</a:t>
            </a:r>
          </a:p>
          <a:p>
            <a:pPr marL="0" indent="0" algn="ctr">
              <a:buNone/>
            </a:pPr>
            <a:r>
              <a:rPr lang="es-CL" sz="2400" dirty="0"/>
              <a:t>que nunca más haya en las familias episodios</a:t>
            </a:r>
          </a:p>
          <a:p>
            <a:pPr marL="0" indent="0" algn="ctr">
              <a:buNone/>
            </a:pPr>
            <a:r>
              <a:rPr lang="es-CL" sz="2400" dirty="0"/>
              <a:t>de violencia, de oscuridad y división;</a:t>
            </a:r>
          </a:p>
          <a:p>
            <a:pPr marL="0" indent="0" algn="ctr">
              <a:buNone/>
            </a:pPr>
            <a:r>
              <a:rPr lang="es-CL" sz="2400" dirty="0"/>
              <a:t>que quien haya sido herido o escandalizado</a:t>
            </a:r>
          </a:p>
          <a:p>
            <a:pPr marL="0" indent="0" algn="ctr">
              <a:buNone/>
            </a:pPr>
            <a:r>
              <a:rPr lang="es-CL" sz="2400" dirty="0"/>
              <a:t>sea pronto consolado y curado.</a:t>
            </a:r>
          </a:p>
          <a:p>
            <a:pPr marL="0" indent="0" algn="ctr">
              <a:buNone/>
            </a:pPr>
            <a:r>
              <a:rPr lang="es-CL" sz="2400" dirty="0" smtClean="0"/>
              <a:t>Sagrada </a:t>
            </a:r>
            <a:r>
              <a:rPr lang="es-CL" sz="2400" dirty="0"/>
              <a:t>Familia de Nazaret,</a:t>
            </a:r>
          </a:p>
          <a:p>
            <a:pPr marL="0" indent="0" algn="ctr">
              <a:buNone/>
            </a:pPr>
            <a:r>
              <a:rPr lang="es-CL" sz="2400" dirty="0"/>
              <a:t>que este año escolar</a:t>
            </a:r>
          </a:p>
          <a:p>
            <a:pPr marL="0" indent="0" algn="ctr">
              <a:buNone/>
            </a:pPr>
            <a:r>
              <a:rPr lang="es-CL" sz="2400" dirty="0"/>
              <a:t>haga tomar conciencia a todos</a:t>
            </a:r>
          </a:p>
          <a:p>
            <a:pPr marL="0" indent="0" algn="ctr">
              <a:buNone/>
            </a:pPr>
            <a:r>
              <a:rPr lang="es-CL" sz="2400" dirty="0"/>
              <a:t>del carácter sagrado e inviolable de la familia,</a:t>
            </a:r>
          </a:p>
          <a:p>
            <a:pPr marL="0" indent="0" algn="ctr">
              <a:buNone/>
            </a:pPr>
            <a:r>
              <a:rPr lang="es-CL" sz="2400" dirty="0"/>
              <a:t>de su belleza en el proyecto de </a:t>
            </a:r>
            <a:r>
              <a:rPr lang="es-CL" sz="2400" dirty="0" smtClean="0"/>
              <a:t>Dios.</a:t>
            </a:r>
          </a:p>
          <a:p>
            <a:pPr marL="0" indent="0" algn="ctr">
              <a:buNone/>
            </a:pPr>
            <a:r>
              <a:rPr lang="es-CL" sz="2400" dirty="0"/>
              <a:t>Jesús, María y José,</a:t>
            </a:r>
          </a:p>
          <a:p>
            <a:pPr marL="0" indent="0" algn="ctr">
              <a:buNone/>
            </a:pPr>
            <a:r>
              <a:rPr lang="es-CL" sz="2400" dirty="0"/>
              <a:t>Escucha y acoge nuestra súplica.</a:t>
            </a:r>
          </a:p>
          <a:p>
            <a:pPr marL="0" indent="0" algn="ctr">
              <a:buNone/>
            </a:pPr>
            <a:r>
              <a:rPr lang="es-CL" sz="2400" b="1" dirty="0"/>
              <a:t>Amén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665338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539552" y="116632"/>
            <a:ext cx="7290054" cy="1499616"/>
          </a:xfrm>
        </p:spPr>
        <p:txBody>
          <a:bodyPr>
            <a:normAutofit fontScale="90000"/>
          </a:bodyPr>
          <a:lstStyle/>
          <a:p>
            <a:r>
              <a:rPr lang="es-CL" dirty="0" smtClean="0">
                <a:solidFill>
                  <a:schemeClr val="tx1"/>
                </a:solidFill>
              </a:rPr>
              <a:t/>
            </a:r>
            <a:br>
              <a:rPr lang="es-CL" dirty="0" smtClean="0">
                <a:solidFill>
                  <a:schemeClr val="tx1"/>
                </a:solidFill>
              </a:rPr>
            </a:br>
            <a:r>
              <a:rPr lang="es-CL" dirty="0" smtClean="0">
                <a:solidFill>
                  <a:schemeClr val="tx1"/>
                </a:solidFill>
              </a:rPr>
              <a:t>¿Qué </a:t>
            </a:r>
            <a:r>
              <a:rPr lang="es-CL" dirty="0">
                <a:solidFill>
                  <a:schemeClr val="tx1"/>
                </a:solidFill>
              </a:rPr>
              <a:t>importancia </a:t>
            </a:r>
            <a:r>
              <a:rPr lang="es-CL" dirty="0" smtClean="0">
                <a:solidFill>
                  <a:schemeClr val="tx1"/>
                </a:solidFill>
              </a:rPr>
              <a:t>tiene </a:t>
            </a:r>
            <a:r>
              <a:rPr lang="es-CL" dirty="0">
                <a:solidFill>
                  <a:schemeClr val="tx1"/>
                </a:solidFill>
              </a:rPr>
              <a:t>la autonomía en los </a:t>
            </a:r>
            <a:r>
              <a:rPr lang="es-CL" dirty="0" smtClean="0">
                <a:solidFill>
                  <a:schemeClr val="tx1"/>
                </a:solidFill>
              </a:rPr>
              <a:t>niños?</a:t>
            </a:r>
            <a:r>
              <a:rPr lang="es-CL" dirty="0">
                <a:solidFill>
                  <a:schemeClr val="tx1"/>
                </a:solidFill>
              </a:rPr>
              <a:t/>
            </a:r>
            <a:br>
              <a:rPr lang="es-CL" dirty="0">
                <a:solidFill>
                  <a:schemeClr val="tx1"/>
                </a:solidFill>
              </a:rPr>
            </a:b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4968552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s-CL" sz="2800" dirty="0"/>
              <a:t>La autonomía es la base para aprender de manera constante durante  toda la vida.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L" sz="2800" dirty="0"/>
              <a:t>Crecer con autonomía y responsabilidades les proporcionará </a:t>
            </a:r>
            <a:r>
              <a:rPr lang="es-CL" sz="2800" dirty="0" smtClean="0"/>
              <a:t>herramientas para </a:t>
            </a:r>
            <a:r>
              <a:rPr lang="es-CL" sz="2800" dirty="0"/>
              <a:t>enfrentarse a la vida </a:t>
            </a:r>
            <a:r>
              <a:rPr lang="es-CL" sz="2800" dirty="0" smtClean="0"/>
              <a:t>y </a:t>
            </a:r>
            <a:r>
              <a:rPr lang="es-CL" sz="2800" dirty="0"/>
              <a:t>ser más felices.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L" sz="2800" dirty="0"/>
              <a:t>Un niño poco autónomo es </a:t>
            </a:r>
            <a:r>
              <a:rPr lang="es-CL" sz="2800" dirty="0" smtClean="0"/>
              <a:t>dependiente</a:t>
            </a:r>
            <a:r>
              <a:rPr lang="es-CL" sz="2800" dirty="0"/>
              <a:t>, </a:t>
            </a:r>
            <a:r>
              <a:rPr lang="es-CL" sz="2800" dirty="0" smtClean="0"/>
              <a:t>requiere </a:t>
            </a:r>
            <a:r>
              <a:rPr lang="es-CL" sz="2800" dirty="0"/>
              <a:t>ayuda continua</a:t>
            </a:r>
            <a:r>
              <a:rPr lang="es-CL" sz="2800" dirty="0" smtClean="0"/>
              <a:t>, tiene poca iniciativa, por lo que es sobreprotegido</a:t>
            </a:r>
            <a:r>
              <a:rPr lang="es-CL" sz="2800" dirty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L" sz="2800" dirty="0"/>
              <a:t>Los niños con pocos hábitos de autonomía, generalmente presentan problemas de aprendizaje y de relación con los demás. 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L" sz="2800" dirty="0"/>
              <a:t>La Autonomía favorece la seguridad personal y autoestima. </a:t>
            </a:r>
          </a:p>
          <a:p>
            <a:pPr marL="0" indent="0">
              <a:buNone/>
            </a:pP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105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14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¿Por qué los niños y niñas de hoy son menos autónomos? </a:t>
            </a: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11560" y="1988840"/>
            <a:ext cx="7920879" cy="4137323"/>
          </a:xfrm>
        </p:spPr>
        <p:txBody>
          <a:bodyPr>
            <a:normAutofit fontScale="92500" lnSpcReduction="10000"/>
          </a:bodyPr>
          <a:lstStyle/>
          <a:p>
            <a:r>
              <a:rPr lang="es-CL" sz="3600" dirty="0"/>
              <a:t>Los adultos tienden a adelantarse a lo que quieren los niños:</a:t>
            </a:r>
          </a:p>
          <a:p>
            <a:pPr lvl="1"/>
            <a:r>
              <a:rPr lang="es-CL" sz="3600" dirty="0"/>
              <a:t>Por rapidez.</a:t>
            </a:r>
          </a:p>
          <a:p>
            <a:pPr lvl="1"/>
            <a:r>
              <a:rPr lang="es-CL" sz="3600" dirty="0"/>
              <a:t>Por sobreprotección.</a:t>
            </a:r>
          </a:p>
          <a:p>
            <a:pPr lvl="1"/>
            <a:r>
              <a:rPr lang="es-CL" sz="3600" dirty="0"/>
              <a:t>Por que creemos que no son capaces.</a:t>
            </a:r>
          </a:p>
          <a:p>
            <a:pPr lvl="1"/>
            <a:r>
              <a:rPr lang="es-CL" sz="3600" dirty="0"/>
              <a:t>Falta de ambiente estructurado (rutinas).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8756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72074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33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¿Qué implica la autonomía?</a:t>
            </a:r>
            <a:r>
              <a:rPr lang="es-CL" dirty="0"/>
              <a:t/>
            </a:r>
            <a:br>
              <a:rPr lang="es-CL" dirty="0"/>
            </a:br>
            <a:endParaRPr lang="es-CL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8064895" cy="4641379"/>
          </a:xfrm>
        </p:spPr>
        <p:txBody>
          <a:bodyPr>
            <a:noAutofit/>
          </a:bodyPr>
          <a:lstStyle/>
          <a:p>
            <a:pPr algn="just"/>
            <a:r>
              <a:rPr lang="es-CL" sz="3600" dirty="0" smtClean="0"/>
              <a:t> </a:t>
            </a:r>
          </a:p>
        </p:txBody>
      </p:sp>
      <p:graphicFrame>
        <p:nvGraphicFramePr>
          <p:cNvPr id="5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1410"/>
              </p:ext>
            </p:extLst>
          </p:nvPr>
        </p:nvGraphicFramePr>
        <p:xfrm>
          <a:off x="395536" y="1340768"/>
          <a:ext cx="84969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519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11560" y="1916832"/>
            <a:ext cx="8064896" cy="4392488"/>
          </a:xfrm>
        </p:spPr>
        <p:txBody>
          <a:bodyPr>
            <a:noAutofit/>
          </a:bodyPr>
          <a:lstStyle/>
          <a:p>
            <a:pPr algn="ctr"/>
            <a:r>
              <a:rPr lang="es-CL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Siete </a:t>
            </a:r>
            <a:r>
              <a:rPr lang="es-CL" sz="4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formas en que podemos fomentar la autonomía en la edad preescolar.</a:t>
            </a:r>
          </a:p>
        </p:txBody>
      </p:sp>
    </p:spTree>
    <p:extLst>
      <p:ext uri="{BB962C8B-B14F-4D97-AF65-F5344CB8AC3E}">
        <p14:creationId xmlns:p14="http://schemas.microsoft.com/office/powerpoint/2010/main" val="257291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323</TotalTime>
  <Words>438</Words>
  <Application>Microsoft Office PowerPoint</Application>
  <PresentationFormat>Presentación en pantalla (4:3)</PresentationFormat>
  <Paragraphs>73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Savon</vt:lpstr>
      <vt:lpstr>JORNADA DE FORMACIÓN PARA PADRES Y APODERADOS</vt:lpstr>
      <vt:lpstr>Oración por la Familia </vt:lpstr>
      <vt:lpstr>Presentación de PowerPoint</vt:lpstr>
      <vt:lpstr> ¿Qué importancia tiene la autonomía en los niños? </vt:lpstr>
      <vt:lpstr>Presentación de PowerPoint</vt:lpstr>
      <vt:lpstr>¿Por qué los niños y niñas de hoy son menos autónomos? </vt:lpstr>
      <vt:lpstr>Presentación de PowerPoint</vt:lpstr>
      <vt:lpstr>¿Qué implica la autonomía? </vt:lpstr>
      <vt:lpstr>Presentación de PowerPoint</vt:lpstr>
      <vt:lpstr>Presentación de PowerPoint</vt:lpstr>
      <vt:lpstr>Presentación de PowerPoint</vt:lpstr>
      <vt:lpstr>Autorreflexión</vt:lpstr>
      <vt:lpstr>¿Cómo podemos fomentar la Autonomía ?</vt:lpstr>
      <vt:lpstr>Conclusiones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JORNADA DE FORMACIÓN PARA PADRES Y APODERADOS</dc:title>
  <dc:creator>Luffi</dc:creator>
  <cp:lastModifiedBy>Luffi</cp:lastModifiedBy>
  <cp:revision>12</cp:revision>
  <dcterms:created xsi:type="dcterms:W3CDTF">2017-05-23T15:30:43Z</dcterms:created>
  <dcterms:modified xsi:type="dcterms:W3CDTF">2017-06-08T18:52:33Z</dcterms:modified>
</cp:coreProperties>
</file>