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Arial Black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A6NWWfP2JhpxVzVMVcVZ+JB1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ArialBlac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3532870f_2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f43532870f_2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f43532870f_2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43532870f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f43532870f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f43532870f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43532870f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43532870f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f43532870f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 rot="5400000">
            <a:off x="4837113" y="-1028700"/>
            <a:ext cx="4114800" cy="9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 rot="5400000">
            <a:off x="8017814" y="2152001"/>
            <a:ext cx="5410200" cy="1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 rot="5400000">
            <a:off x="3256107" y="-741506"/>
            <a:ext cx="5410200" cy="7502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ctrTitle"/>
          </p:nvPr>
        </p:nvSpPr>
        <p:spPr>
          <a:xfrm>
            <a:off x="1065213" y="304800"/>
            <a:ext cx="7091361" cy="2793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subTitle"/>
          </p:nvPr>
        </p:nvSpPr>
        <p:spPr>
          <a:xfrm>
            <a:off x="1065213" y="3108804"/>
            <a:ext cx="7091361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9pPr>
          </a:lstStyle>
          <a:p/>
        </p:txBody>
      </p:sp>
      <p:sp>
        <p:nvSpPr>
          <p:cNvPr id="23" name="Google Shape;23;p8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5180013" y="1600200"/>
            <a:ext cx="6400801" cy="2486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5180011" y="4105029"/>
            <a:ext cx="640080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2000">
                <a:solidFill>
                  <a:srgbClr val="99999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440"/>
              <a:buNone/>
              <a:defRPr sz="1800">
                <a:solidFill>
                  <a:srgbClr val="99999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80"/>
              <a:buNone/>
              <a:defRPr sz="16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22082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2" type="body"/>
          </p:nvPr>
        </p:nvSpPr>
        <p:spPr>
          <a:xfrm>
            <a:off x="7008813" y="1600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22082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b="0" sz="21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22082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7008813" y="1600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None/>
              <a:defRPr b="0" sz="21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7008813" y="2505075"/>
            <a:ext cx="4572000" cy="333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1pPr>
            <a:lvl2pPr indent="-32004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4pPr>
            <a:lvl5pPr indent="-320039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5pPr>
            <a:lvl6pPr indent="-320039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6pPr>
            <a:lvl7pPr indent="-320039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7pPr>
            <a:lvl8pPr indent="-32004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8pPr>
            <a:lvl9pPr indent="-32004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leyenda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293813" y="533400"/>
            <a:ext cx="6858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Char char="▪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▪"/>
              <a:defRPr sz="1600"/>
            </a:lvl4pPr>
            <a:lvl5pPr indent="-29972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5pPr>
            <a:lvl6pPr indent="-29972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6pPr>
            <a:lvl7pPr indent="-29972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7pPr>
            <a:lvl8pPr indent="-29972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8pPr>
            <a:lvl9pPr indent="-29972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▪"/>
              <a:defRPr sz="14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837612" y="2277477"/>
            <a:ext cx="2743201" cy="23221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fmla="val 4409" name="adj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Marcador de posición vacío para agregar una imagen. Haga clic en el marcador de posición y seleccione la imagen que desee agregar." id="68" name="Google Shape;68;p15"/>
          <p:cNvSpPr/>
          <p:nvPr>
            <p:ph idx="2" type="pic"/>
          </p:nvPr>
        </p:nvSpPr>
        <p:spPr>
          <a:xfrm>
            <a:off x="1408112" y="647700"/>
            <a:ext cx="6629400" cy="4572000"/>
          </a:xfrm>
          <a:prstGeom prst="roundRect">
            <a:avLst>
              <a:gd fmla="val 3725" name="adj"/>
            </a:avLst>
          </a:prstGeom>
          <a:noFill/>
          <a:ln>
            <a:noFill/>
          </a:ln>
        </p:spPr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8837614" y="4583187"/>
            <a:ext cx="2743200" cy="113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253576" y="6505078"/>
            <a:ext cx="9640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100" u="none" cap="none" strike="noStrike">
                <a:solidFill>
                  <a:srgbClr val="AB3C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9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KnnvlhKCjsfBsnhslJ0nbKUsgcoU37i9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ordwall.net/es/resource/24339670/sumas-y-restas-mentales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title"/>
          </p:nvPr>
        </p:nvSpPr>
        <p:spPr>
          <a:xfrm>
            <a:off x="1595149" y="2237509"/>
            <a:ext cx="9372600" cy="12004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s-ES" sz="4400">
                <a:latin typeface="Arial Black"/>
                <a:ea typeface="Arial Black"/>
                <a:cs typeface="Arial Black"/>
                <a:sym typeface="Arial Black"/>
              </a:rPr>
              <a:t>Clase en línea n º 1 </a:t>
            </a:r>
            <a:br>
              <a:rPr lang="es-ES" sz="44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4400">
                <a:latin typeface="Arial Black"/>
                <a:ea typeface="Arial Black"/>
                <a:cs typeface="Arial Black"/>
                <a:sym typeface="Arial Black"/>
              </a:rPr>
              <a:t>Victor Ceballos 2 A</a:t>
            </a:r>
            <a:endParaRPr sz="4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f43532870f_2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75" y="207775"/>
            <a:ext cx="2157850" cy="21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f43532870f_2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126" y="2752450"/>
            <a:ext cx="2794550" cy="27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f43532870f_2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675" y="2863750"/>
            <a:ext cx="2322924" cy="2428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gf43532870f_2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8900" y="2752450"/>
            <a:ext cx="2015725" cy="24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f43532870f_2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32400" y="3437809"/>
            <a:ext cx="2907200" cy="2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f43532870f_2_16"/>
          <p:cNvSpPr txBox="1"/>
          <p:nvPr/>
        </p:nvSpPr>
        <p:spPr>
          <a:xfrm>
            <a:off x="5627875" y="3490500"/>
            <a:ext cx="88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75" y="476250"/>
            <a:ext cx="2960900" cy="22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175" y="734775"/>
            <a:ext cx="6226650" cy="44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title="LAS EMOCIONES EN SITUACION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0" y="1809750"/>
            <a:ext cx="5565325" cy="40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36721">
            <a:off x="506600" y="1020525"/>
            <a:ext cx="2824425" cy="26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43532870f_3_0">
            <a:hlinkClick r:id="rId3"/>
          </p:cNvPr>
          <p:cNvSpPr txBox="1"/>
          <p:nvPr/>
        </p:nvSpPr>
        <p:spPr>
          <a:xfrm>
            <a:off x="5493150" y="4766225"/>
            <a:ext cx="401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https://wordwall.net/es/resource/24339670/sumas-y-restas-mentales</a:t>
            </a:r>
            <a:endParaRPr/>
          </a:p>
        </p:txBody>
      </p:sp>
      <p:pic>
        <p:nvPicPr>
          <p:cNvPr id="122" name="Google Shape;122;gf43532870f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300" y="953025"/>
            <a:ext cx="6589400" cy="35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1" y="349825"/>
            <a:ext cx="6543650" cy="55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67000">
            <a:off x="206825" y="900800"/>
            <a:ext cx="3196936" cy="1868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 rot="-1401970">
            <a:off x="1058774" y="3160236"/>
            <a:ext cx="2639901" cy="75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Desafío !!</a:t>
            </a:r>
            <a:endParaRPr sz="37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43532870f_2_1"/>
          <p:cNvSpPr txBox="1"/>
          <p:nvPr>
            <p:ph type="title"/>
          </p:nvPr>
        </p:nvSpPr>
        <p:spPr>
          <a:xfrm>
            <a:off x="1323738" y="2168975"/>
            <a:ext cx="9372600" cy="12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900">
                <a:latin typeface="Arial Black"/>
                <a:ea typeface="Arial Black"/>
                <a:cs typeface="Arial Black"/>
                <a:sym typeface="Arial Black"/>
              </a:rPr>
              <a:t>NOS VEMOS LA </a:t>
            </a:r>
            <a:r>
              <a:rPr b="1" lang="es-ES" sz="2900">
                <a:latin typeface="Arial Black"/>
                <a:ea typeface="Arial Black"/>
                <a:cs typeface="Arial Black"/>
                <a:sym typeface="Arial Black"/>
              </a:rPr>
              <a:t>PRÓXIMA</a:t>
            </a:r>
            <a:r>
              <a:rPr b="1" lang="es-ES" sz="2900">
                <a:latin typeface="Arial Black"/>
                <a:ea typeface="Arial Black"/>
                <a:cs typeface="Arial Black"/>
                <a:sym typeface="Arial Black"/>
              </a:rPr>
              <a:t> CLASE</a:t>
            </a:r>
            <a:endParaRPr b="1" sz="29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90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29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7" name="Google Shape;137;gf43532870f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000" y="3244900"/>
            <a:ext cx="3331081" cy="3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iños jugando 16x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2022-06-16T16:25:34Z</dcterms:created>
  <dc:creator>ESTUDIANTE</dc:creator>
</cp:coreProperties>
</file>