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80" r:id="rId2"/>
    <p:sldId id="281" r:id="rId3"/>
    <p:sldId id="258" r:id="rId4"/>
    <p:sldId id="259" r:id="rId5"/>
    <p:sldId id="260" r:id="rId6"/>
    <p:sldId id="269" r:id="rId7"/>
    <p:sldId id="270" r:id="rId8"/>
    <p:sldId id="271" r:id="rId9"/>
    <p:sldId id="275" r:id="rId10"/>
    <p:sldId id="277" r:id="rId11"/>
    <p:sldId id="279" r:id="rId1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14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7973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8870091be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8870091be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73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870091be7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18870091be7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61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ba9c9dc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6ba9c9dc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2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870091be7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870091be7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74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870091be7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870091be7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65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870091be7_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870091be7_1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42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9199bea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9199bea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24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87bb6d842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87bb6d842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46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71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47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6818937/completar-oracion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hyperlink" Target="https://youtu.be/qSdOFFDohP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xmlns="" id="{2E1EB2B5-1517-C83E-6A0E-51C5FF31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329" y="138795"/>
            <a:ext cx="4891563" cy="4293483"/>
          </a:xfrm>
        </p:spPr>
        <p:txBody>
          <a:bodyPr/>
          <a:lstStyle/>
          <a:p>
            <a:pPr algn="ctr"/>
            <a:r>
              <a:rPr lang="es-ES" dirty="0"/>
              <a:t>Clase nº </a:t>
            </a:r>
            <a:r>
              <a:rPr lang="es-ES" dirty="0"/>
              <a:t>5</a:t>
            </a:r>
            <a:r>
              <a:rPr lang="es-ES" dirty="0" smtClean="0"/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Víctor Ceballos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2 año A </a:t>
            </a:r>
            <a:br>
              <a:rPr lang="es-ES" dirty="0"/>
            </a:br>
            <a:r>
              <a:rPr lang="es-ES" sz="1500" dirty="0"/>
              <a:t>Profesora Diferencial Lidia Espinoza </a:t>
            </a: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36B1C13-D04E-5C1F-2186-C82759F87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0" t="8889" b="10000"/>
          <a:stretch/>
        </p:blipFill>
        <p:spPr>
          <a:xfrm>
            <a:off x="3714750" y="971550"/>
            <a:ext cx="2057400" cy="1477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0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0" y="23101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https://</a:t>
            </a:r>
            <a:r>
              <a:rPr lang="es-CL" dirty="0" smtClean="0"/>
              <a:t>wordwall.net/es/resource/6818937/completar-oraciones</a:t>
            </a:r>
            <a:r>
              <a:rPr lang="es-CL" dirty="0" smtClean="0">
                <a:hlinkClick r:id="rId3"/>
              </a:rPr>
              <a:t>https://wordwall.net/es/resource/6818937/completar-oraciones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09" y="1140311"/>
            <a:ext cx="3450648" cy="294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C28AC75-3695-E882-3229-88A6D8084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6" y="210741"/>
            <a:ext cx="1978819" cy="19788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0901EB0-23BA-6502-FE98-CC2793642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92"/>
          <a:stretch/>
        </p:blipFill>
        <p:spPr>
          <a:xfrm>
            <a:off x="7606291" y="3587919"/>
            <a:ext cx="1452951" cy="1413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09" y="2661120"/>
            <a:ext cx="1669912" cy="16533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575" y="2752379"/>
            <a:ext cx="1542121" cy="1542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750" y="2752379"/>
            <a:ext cx="1250732" cy="155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323" y="2681108"/>
            <a:ext cx="1613392" cy="16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252" y="152400"/>
            <a:ext cx="3095886" cy="48387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16"/>
          <p:cNvSpPr/>
          <p:nvPr/>
        </p:nvSpPr>
        <p:spPr>
          <a:xfrm>
            <a:off x="176925" y="105625"/>
            <a:ext cx="3970800" cy="1640100"/>
          </a:xfrm>
          <a:prstGeom prst="wedgeRoundRectCallout">
            <a:avLst>
              <a:gd name="adj1" fmla="val 60464"/>
              <a:gd name="adj2" fmla="val -25490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800" dirty="0" smtClean="0"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s" sz="2800" dirty="0" smtClean="0">
                <a:latin typeface="Comic Sans MS"/>
                <a:ea typeface="Comic Sans MS"/>
                <a:cs typeface="Comic Sans MS"/>
                <a:sym typeface="Comic Sans MS"/>
              </a:rPr>
              <a:t>bserva y dime que letras faltan .</a:t>
            </a: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7884" r="8145"/>
          <a:stretch/>
        </p:blipFill>
        <p:spPr>
          <a:xfrm>
            <a:off x="6192400" y="51300"/>
            <a:ext cx="2818199" cy="42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/>
          <p:nvPr/>
        </p:nvSpPr>
        <p:spPr>
          <a:xfrm>
            <a:off x="656125" y="214850"/>
            <a:ext cx="5377800" cy="1929900"/>
          </a:xfrm>
          <a:prstGeom prst="wedgeRoundRectCallout">
            <a:avLst>
              <a:gd name="adj1" fmla="val 64379"/>
              <a:gd name="adj2" fmla="val 18042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100">
                <a:latin typeface="Comic Sans MS"/>
                <a:ea typeface="Comic Sans MS"/>
                <a:cs typeface="Comic Sans MS"/>
                <a:sym typeface="Comic Sans MS"/>
              </a:rPr>
              <a:t>En la clase de hoy trabajaremos la escritura de frases y oraciones, respetando el uso de la mayúscula donde corresponda y el uso del punto final.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100">
                <a:latin typeface="Comic Sans MS"/>
                <a:ea typeface="Comic Sans MS"/>
                <a:cs typeface="Comic Sans MS"/>
                <a:sym typeface="Comic Sans MS"/>
              </a:rPr>
              <a:t>Antes de comenzar, mira este video.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961150" y="2199750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https://youtu.be/qSdOFFDohP0</a:t>
            </a:r>
            <a:endParaRPr b="1" dirty="0">
              <a:solidFill>
                <a:srgbClr val="0000FF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1150" y="2654960"/>
            <a:ext cx="3000000" cy="207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l="5410" t="20523" r="5455" b="4682"/>
          <a:stretch/>
        </p:blipFill>
        <p:spPr>
          <a:xfrm>
            <a:off x="770875" y="611000"/>
            <a:ext cx="7506750" cy="43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/>
          <p:nvPr/>
        </p:nvSpPr>
        <p:spPr>
          <a:xfrm>
            <a:off x="391775" y="101100"/>
            <a:ext cx="8328300" cy="417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Comic Sans MS"/>
                <a:ea typeface="Comic Sans MS"/>
                <a:cs typeface="Comic Sans MS"/>
                <a:sym typeface="Comic Sans MS"/>
              </a:rPr>
              <a:t>Escribe tres oraciones relacionadas con la siguiente imagen.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152400" y="721100"/>
            <a:ext cx="1857000" cy="162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>
                <a:latin typeface="Comic Sans MS"/>
                <a:ea typeface="Comic Sans MS"/>
                <a:cs typeface="Comic Sans MS"/>
                <a:sym typeface="Comic Sans MS"/>
              </a:rPr>
              <a:t>Recuerda iniciar con mayúscula y terminar con punto.</a:t>
            </a:r>
            <a:endParaRPr sz="21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6724700" y="772400"/>
            <a:ext cx="1857000" cy="162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Escribe la primera letra con color</a:t>
            </a:r>
            <a:r>
              <a:rPr lang="es" sz="2100" b="1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1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367" y="130500"/>
            <a:ext cx="4428958" cy="48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300" y="152400"/>
            <a:ext cx="737157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/>
          </a:blip>
          <a:srcRect b="25645"/>
          <a:stretch/>
        </p:blipFill>
        <p:spPr>
          <a:xfrm>
            <a:off x="152400" y="468750"/>
            <a:ext cx="8839201" cy="32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625" y="0"/>
            <a:ext cx="3556516" cy="48825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80</Words>
  <Application>Microsoft Office PowerPoint</Application>
  <PresentationFormat>Presentación en pantalla (16:9)</PresentationFormat>
  <Paragraphs>9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Comic Sans MS</vt:lpstr>
      <vt:lpstr>Arial MT</vt:lpstr>
      <vt:lpstr>Arial</vt:lpstr>
      <vt:lpstr>Simple Light</vt:lpstr>
      <vt:lpstr>Clase nº 5      Víctor Ceballos  2 año A  Profesora Diferencial Lidia Espinoza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nº 5      Víctor Ceballos  2 año A  Profesora Diferencial Lidia Espinoza</dc:title>
  <dc:creator>PIE</dc:creator>
  <cp:lastModifiedBy>ESTUDIANTE</cp:lastModifiedBy>
  <cp:revision>3</cp:revision>
  <dcterms:modified xsi:type="dcterms:W3CDTF">2022-11-16T17:24:25Z</dcterms:modified>
</cp:coreProperties>
</file>