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3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8090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82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7467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30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07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3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5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5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2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6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0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9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0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Juego de Historia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824953" cy="3880773"/>
          </a:xfrm>
        </p:spPr>
        <p:txBody>
          <a:bodyPr>
            <a:normAutofit/>
          </a:bodyPr>
          <a:lstStyle/>
          <a:p>
            <a:r>
              <a:rPr sz="3200" dirty="0"/>
              <a:t>¿Es LIBERAL o NO?</a:t>
            </a:r>
          </a:p>
          <a:p>
            <a:r>
              <a:rPr lang="es-CL" sz="3200" dirty="0"/>
              <a:t>Es </a:t>
            </a:r>
            <a:r>
              <a:rPr sz="3200" dirty="0"/>
              <a:t>🟢 </a:t>
            </a:r>
            <a:r>
              <a:rPr sz="3200" dirty="0" err="1"/>
              <a:t>si</a:t>
            </a:r>
            <a:r>
              <a:rPr sz="3200" dirty="0"/>
              <a:t> </a:t>
            </a:r>
            <a:r>
              <a:rPr lang="es-CL" sz="3200" dirty="0"/>
              <a:t>crees</a:t>
            </a:r>
            <a:r>
              <a:rPr sz="3200" dirty="0"/>
              <a:t> </a:t>
            </a:r>
            <a:r>
              <a:rPr sz="3200" dirty="0" err="1"/>
              <a:t>que</a:t>
            </a:r>
            <a:r>
              <a:rPr sz="3200" dirty="0"/>
              <a:t> es liberal</a:t>
            </a:r>
          </a:p>
          <a:p>
            <a:r>
              <a:rPr lang="es-CL" sz="3200" dirty="0"/>
              <a:t>Es </a:t>
            </a:r>
            <a:r>
              <a:rPr sz="3200" dirty="0"/>
              <a:t>🔴 </a:t>
            </a:r>
            <a:r>
              <a:rPr sz="3200" dirty="0" err="1"/>
              <a:t>si</a:t>
            </a:r>
            <a:r>
              <a:rPr sz="3200" dirty="0"/>
              <a:t> </a:t>
            </a:r>
            <a:r>
              <a:rPr sz="3200" dirty="0" err="1"/>
              <a:t>crees</a:t>
            </a:r>
            <a:r>
              <a:rPr sz="3200" dirty="0"/>
              <a:t> </a:t>
            </a:r>
            <a:r>
              <a:rPr sz="3200" dirty="0" err="1"/>
              <a:t>que</a:t>
            </a:r>
            <a:r>
              <a:rPr sz="3200" dirty="0"/>
              <a:t> NO lo 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¿Es liberal o 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“El </a:t>
            </a:r>
            <a:r>
              <a:rPr sz="3200" dirty="0" err="1"/>
              <a:t>poder</a:t>
            </a:r>
            <a:r>
              <a:rPr sz="3200" dirty="0"/>
              <a:t> del Estado </a:t>
            </a:r>
            <a:r>
              <a:rPr sz="3200" dirty="0" err="1"/>
              <a:t>debe</a:t>
            </a:r>
            <a:r>
              <a:rPr sz="3200" dirty="0"/>
              <a:t> </a:t>
            </a:r>
            <a:r>
              <a:rPr sz="3200" dirty="0" err="1"/>
              <a:t>dividirse</a:t>
            </a:r>
            <a:r>
              <a:rPr sz="3200" dirty="0"/>
              <a:t>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diferentes</a:t>
            </a:r>
            <a:r>
              <a:rPr sz="3200" dirty="0"/>
              <a:t> </a:t>
            </a:r>
            <a:r>
              <a:rPr sz="3200" dirty="0" err="1"/>
              <a:t>instituciones</a:t>
            </a:r>
            <a:r>
              <a:rPr sz="3200" dirty="0"/>
              <a:t>.”</a:t>
            </a:r>
          </a:p>
          <a:p>
            <a:endParaRPr sz="3200" dirty="0"/>
          </a:p>
          <a:p>
            <a:r>
              <a:rPr sz="3200" dirty="0"/>
              <a:t>🟢 o 🔴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🟢 Idea LIBERAL</a:t>
            </a:r>
          </a:p>
          <a:p>
            <a:r>
              <a:rPr sz="3200" dirty="0"/>
              <a:t>Principio de </a:t>
            </a:r>
            <a:r>
              <a:rPr sz="3200" dirty="0" err="1"/>
              <a:t>separación</a:t>
            </a:r>
            <a:r>
              <a:rPr sz="3200" dirty="0"/>
              <a:t> de </a:t>
            </a:r>
            <a:r>
              <a:rPr sz="3200" dirty="0" err="1"/>
              <a:t>poderes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Desafío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¿Nuestro </a:t>
            </a:r>
            <a:r>
              <a:rPr sz="3200" dirty="0" err="1"/>
              <a:t>país</a:t>
            </a:r>
            <a:r>
              <a:rPr sz="3200" dirty="0"/>
              <a:t> </a:t>
            </a:r>
            <a:r>
              <a:rPr sz="3200" dirty="0" err="1"/>
              <a:t>funciona</a:t>
            </a:r>
            <a:r>
              <a:rPr sz="3200" dirty="0"/>
              <a:t> </a:t>
            </a:r>
            <a:r>
              <a:rPr sz="3200" dirty="0" err="1"/>
              <a:t>como</a:t>
            </a:r>
            <a:r>
              <a:rPr sz="3200" dirty="0"/>
              <a:t> </a:t>
            </a:r>
            <a:r>
              <a:rPr sz="3200" dirty="0" err="1"/>
              <a:t>monarquía</a:t>
            </a:r>
            <a:r>
              <a:rPr sz="3200" dirty="0"/>
              <a:t> o </a:t>
            </a:r>
            <a:r>
              <a:rPr sz="3200" dirty="0" err="1"/>
              <a:t>como</a:t>
            </a:r>
            <a:r>
              <a:rPr sz="3200" dirty="0"/>
              <a:t> </a:t>
            </a:r>
            <a:r>
              <a:rPr sz="3200" dirty="0" err="1"/>
              <a:t>república</a:t>
            </a:r>
            <a:r>
              <a:rPr sz="3200" dirty="0"/>
              <a:t>?</a:t>
            </a:r>
          </a:p>
          <a:p>
            <a:endParaRPr sz="3200" dirty="0"/>
          </a:p>
          <a:p>
            <a:r>
              <a:rPr sz="3200" dirty="0" err="1"/>
              <a:t>Explica</a:t>
            </a:r>
            <a:r>
              <a:rPr sz="3200" dirty="0"/>
              <a:t> </a:t>
            </a:r>
            <a:r>
              <a:rPr sz="3200" dirty="0" err="1"/>
              <a:t>por</a:t>
            </a:r>
            <a:r>
              <a:rPr sz="3200" dirty="0"/>
              <a:t> </a:t>
            </a:r>
            <a:r>
              <a:rPr sz="3200" dirty="0" err="1"/>
              <a:t>qué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¿Es liberal o 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“</a:t>
            </a:r>
            <a:r>
              <a:rPr sz="3200" dirty="0" err="1"/>
              <a:t>Todas</a:t>
            </a:r>
            <a:r>
              <a:rPr sz="3200" dirty="0"/>
              <a:t> las personas </a:t>
            </a:r>
            <a:r>
              <a:rPr sz="3200" dirty="0" err="1"/>
              <a:t>deben</a:t>
            </a:r>
            <a:r>
              <a:rPr sz="3200" dirty="0"/>
              <a:t> ser </a:t>
            </a:r>
            <a:r>
              <a:rPr sz="3200" dirty="0" err="1"/>
              <a:t>iguales</a:t>
            </a:r>
            <a:r>
              <a:rPr sz="3200" dirty="0"/>
              <a:t> ante la ley.”</a:t>
            </a:r>
          </a:p>
          <a:p>
            <a:endParaRPr sz="3200" dirty="0"/>
          </a:p>
          <a:p>
            <a:r>
              <a:rPr sz="3200" dirty="0"/>
              <a:t>🟢 o 🔴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🟢 Idea LIBERAL</a:t>
            </a:r>
          </a:p>
          <a:p>
            <a:r>
              <a:rPr sz="3200" dirty="0"/>
              <a:t>El </a:t>
            </a:r>
            <a:r>
              <a:rPr sz="3200" dirty="0" err="1"/>
              <a:t>liberalismo</a:t>
            </a:r>
            <a:r>
              <a:rPr sz="3200" dirty="0"/>
              <a:t> </a:t>
            </a:r>
            <a:r>
              <a:rPr sz="3200" dirty="0" err="1"/>
              <a:t>defiende</a:t>
            </a:r>
            <a:r>
              <a:rPr sz="3200" dirty="0"/>
              <a:t> la </a:t>
            </a:r>
            <a:r>
              <a:rPr sz="3200" dirty="0" err="1"/>
              <a:t>igualdad</a:t>
            </a:r>
            <a:r>
              <a:rPr sz="3200" dirty="0"/>
              <a:t> ante la ley.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¿Es liberal o 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600" dirty="0"/>
              <a:t>“El </a:t>
            </a:r>
            <a:r>
              <a:rPr sz="3600" dirty="0" err="1"/>
              <a:t>rey</a:t>
            </a:r>
            <a:r>
              <a:rPr sz="3600" dirty="0"/>
              <a:t> </a:t>
            </a:r>
            <a:r>
              <a:rPr sz="3600" dirty="0" err="1"/>
              <a:t>tiene</a:t>
            </a:r>
            <a:r>
              <a:rPr sz="3600" dirty="0"/>
              <a:t> </a:t>
            </a:r>
            <a:r>
              <a:rPr sz="3600" dirty="0" err="1"/>
              <a:t>todo</a:t>
            </a:r>
            <a:r>
              <a:rPr sz="3600" dirty="0"/>
              <a:t> </a:t>
            </a:r>
            <a:r>
              <a:rPr sz="3600" dirty="0" err="1"/>
              <a:t>el</a:t>
            </a:r>
            <a:r>
              <a:rPr sz="3600" dirty="0"/>
              <a:t> </a:t>
            </a:r>
            <a:r>
              <a:rPr sz="3600" dirty="0" err="1"/>
              <a:t>poder</a:t>
            </a:r>
            <a:r>
              <a:rPr sz="3600" dirty="0"/>
              <a:t> y </a:t>
            </a:r>
            <a:r>
              <a:rPr sz="3600" dirty="0" err="1"/>
              <a:t>toma</a:t>
            </a:r>
            <a:r>
              <a:rPr sz="3600" dirty="0"/>
              <a:t> </a:t>
            </a:r>
            <a:r>
              <a:rPr sz="3600" dirty="0" err="1"/>
              <a:t>todas</a:t>
            </a:r>
            <a:r>
              <a:rPr sz="3600" dirty="0"/>
              <a:t> las </a:t>
            </a:r>
            <a:r>
              <a:rPr sz="3600" dirty="0" err="1"/>
              <a:t>decisiones</a:t>
            </a:r>
            <a:r>
              <a:rPr sz="3600" dirty="0"/>
              <a:t>.”</a:t>
            </a:r>
          </a:p>
          <a:p>
            <a:endParaRPr dirty="0"/>
          </a:p>
          <a:p>
            <a:r>
              <a:rPr sz="3200" dirty="0"/>
              <a:t>🟢 o 🔴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🔴</a:t>
            </a:r>
            <a:r>
              <a:rPr sz="3200" dirty="0"/>
              <a:t> NO es liberal</a:t>
            </a:r>
          </a:p>
          <a:p>
            <a:r>
              <a:rPr sz="3200" dirty="0"/>
              <a:t>El </a:t>
            </a:r>
            <a:r>
              <a:rPr sz="3200" dirty="0" err="1"/>
              <a:t>liberalismo</a:t>
            </a:r>
            <a:r>
              <a:rPr sz="3200" dirty="0"/>
              <a:t> </a:t>
            </a:r>
            <a:r>
              <a:rPr sz="3200" dirty="0" err="1"/>
              <a:t>busca</a:t>
            </a:r>
            <a:r>
              <a:rPr sz="3200" dirty="0"/>
              <a:t> </a:t>
            </a:r>
            <a:r>
              <a:rPr sz="3200" dirty="0" err="1"/>
              <a:t>limitar</a:t>
            </a:r>
            <a:r>
              <a:rPr sz="3200" dirty="0"/>
              <a:t> </a:t>
            </a:r>
            <a:r>
              <a:rPr sz="3200" dirty="0" err="1"/>
              <a:t>el</a:t>
            </a:r>
            <a:r>
              <a:rPr sz="3200" dirty="0"/>
              <a:t> </a:t>
            </a:r>
            <a:r>
              <a:rPr sz="3200" dirty="0" err="1"/>
              <a:t>poder</a:t>
            </a:r>
            <a:r>
              <a:rPr sz="3200" dirty="0"/>
              <a:t> </a:t>
            </a:r>
            <a:r>
              <a:rPr sz="3200" dirty="0" err="1"/>
              <a:t>absoluto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¿Es liberal o 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“Los </a:t>
            </a:r>
            <a:r>
              <a:rPr sz="3200" dirty="0" err="1"/>
              <a:t>ciudadanos</a:t>
            </a:r>
            <a:r>
              <a:rPr sz="3200" dirty="0"/>
              <a:t> </a:t>
            </a:r>
            <a:r>
              <a:rPr sz="3200" dirty="0" err="1"/>
              <a:t>pueden</a:t>
            </a:r>
            <a:r>
              <a:rPr sz="3200" dirty="0"/>
              <a:t> </a:t>
            </a:r>
            <a:r>
              <a:rPr sz="3200" dirty="0" err="1"/>
              <a:t>elegir</a:t>
            </a:r>
            <a:r>
              <a:rPr sz="3200" dirty="0"/>
              <a:t> a sus </a:t>
            </a:r>
            <a:r>
              <a:rPr sz="3200" dirty="0" err="1"/>
              <a:t>gobernantes</a:t>
            </a:r>
            <a:r>
              <a:rPr sz="3200" dirty="0"/>
              <a:t>.”</a:t>
            </a:r>
          </a:p>
          <a:p>
            <a:endParaRPr sz="3200" dirty="0"/>
          </a:p>
          <a:p>
            <a:r>
              <a:rPr sz="3200" dirty="0"/>
              <a:t>🟢 o 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🟢 Idea LIBERAL</a:t>
            </a:r>
          </a:p>
          <a:p>
            <a:r>
              <a:rPr sz="3200" dirty="0"/>
              <a:t>La </a:t>
            </a:r>
            <a:r>
              <a:rPr sz="3200" dirty="0" err="1"/>
              <a:t>participación</a:t>
            </a:r>
            <a:r>
              <a:rPr sz="3200" dirty="0"/>
              <a:t> </a:t>
            </a:r>
            <a:r>
              <a:rPr sz="3200" dirty="0" err="1"/>
              <a:t>política</a:t>
            </a:r>
            <a:r>
              <a:rPr sz="3200" dirty="0"/>
              <a:t> es clave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una</a:t>
            </a:r>
            <a:r>
              <a:rPr sz="3200" dirty="0"/>
              <a:t> </a:t>
            </a:r>
            <a:r>
              <a:rPr sz="3200" dirty="0" err="1"/>
              <a:t>república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¿Es liberal o 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“Las personas no </a:t>
            </a:r>
            <a:r>
              <a:rPr sz="3200" dirty="0" err="1"/>
              <a:t>pueden</a:t>
            </a:r>
            <a:r>
              <a:rPr sz="3200" dirty="0"/>
              <a:t> </a:t>
            </a:r>
            <a:r>
              <a:rPr sz="3200" dirty="0" err="1"/>
              <a:t>opinar</a:t>
            </a:r>
            <a:r>
              <a:rPr sz="3200" dirty="0"/>
              <a:t> contra </a:t>
            </a:r>
            <a:r>
              <a:rPr sz="3200" dirty="0" err="1"/>
              <a:t>el</a:t>
            </a:r>
            <a:r>
              <a:rPr sz="3200" dirty="0"/>
              <a:t> </a:t>
            </a:r>
            <a:r>
              <a:rPr sz="3200" dirty="0" err="1"/>
              <a:t>gobierno</a:t>
            </a:r>
            <a:r>
              <a:rPr sz="3200" dirty="0"/>
              <a:t>.”</a:t>
            </a:r>
          </a:p>
          <a:p>
            <a:endParaRPr sz="3200" dirty="0"/>
          </a:p>
          <a:p>
            <a:r>
              <a:rPr sz="3200" dirty="0"/>
              <a:t>🟢 o 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🔴 NO es liberal</a:t>
            </a:r>
          </a:p>
          <a:p>
            <a:r>
              <a:rPr sz="3200" dirty="0"/>
              <a:t>El </a:t>
            </a:r>
            <a:r>
              <a:rPr sz="3200" dirty="0" err="1"/>
              <a:t>liberalismo</a:t>
            </a:r>
            <a:r>
              <a:rPr sz="3200" dirty="0"/>
              <a:t> </a:t>
            </a:r>
            <a:r>
              <a:rPr sz="3200" dirty="0" err="1"/>
              <a:t>defiende</a:t>
            </a:r>
            <a:r>
              <a:rPr sz="3200" dirty="0"/>
              <a:t> la </a:t>
            </a:r>
            <a:r>
              <a:rPr sz="3200" dirty="0" err="1"/>
              <a:t>libertad</a:t>
            </a:r>
            <a:r>
              <a:rPr sz="3200" dirty="0"/>
              <a:t> de </a:t>
            </a:r>
            <a:r>
              <a:rPr sz="3200" dirty="0" err="1"/>
              <a:t>expresión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201</Words>
  <Application>Microsoft Office PowerPoint</Application>
  <PresentationFormat>Presentación en pantalla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Juego de Historia</vt:lpstr>
      <vt:lpstr>¿Es liberal o no?</vt:lpstr>
      <vt:lpstr>Respuesta</vt:lpstr>
      <vt:lpstr>¿Es liberal o no?</vt:lpstr>
      <vt:lpstr>Respuesta</vt:lpstr>
      <vt:lpstr>¿Es liberal o no?</vt:lpstr>
      <vt:lpstr>Respuesta</vt:lpstr>
      <vt:lpstr>¿Es liberal o no?</vt:lpstr>
      <vt:lpstr>Respuesta</vt:lpstr>
      <vt:lpstr>¿Es liberal o no?</vt:lpstr>
      <vt:lpstr>Respuesta</vt:lpstr>
      <vt:lpstr>Desafío final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Silvia Pérez Morales</dc:creator>
  <cp:keywords/>
  <dc:description>generated using python-pptx</dc:description>
  <cp:lastModifiedBy>Silvia Pérez Morales</cp:lastModifiedBy>
  <cp:revision>2</cp:revision>
  <dcterms:created xsi:type="dcterms:W3CDTF">2013-01-27T09:14:16Z</dcterms:created>
  <dcterms:modified xsi:type="dcterms:W3CDTF">2026-03-15T20:24:53Z</dcterms:modified>
  <cp:category/>
</cp:coreProperties>
</file>