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Hangyaboly" charset="1" panose="00000500000000000000"/>
      <p:regular r:id="rId11"/>
    </p:embeddedFont>
    <p:embeddedFont>
      <p:font typeface="Glacial Indifference" charset="1" panose="00000000000000000000"/>
      <p:regular r:id="rId12"/>
    </p:embeddedFont>
    <p:embeddedFont>
      <p:font typeface="Glacial Indifference Bold" charset="1" panose="000008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A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1184" y="7083580"/>
            <a:ext cx="19771162" cy="3817901"/>
            <a:chOff x="0" y="0"/>
            <a:chExt cx="5207220" cy="100553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207220" cy="1005538"/>
            </a:xfrm>
            <a:custGeom>
              <a:avLst/>
              <a:gdLst/>
              <a:ahLst/>
              <a:cxnLst/>
              <a:rect r="r" b="b" t="t" l="l"/>
              <a:pathLst>
                <a:path h="1005538" w="5207220">
                  <a:moveTo>
                    <a:pt x="0" y="0"/>
                  </a:moveTo>
                  <a:lnTo>
                    <a:pt x="5207220" y="0"/>
                  </a:lnTo>
                  <a:lnTo>
                    <a:pt x="5207220" y="1005538"/>
                  </a:lnTo>
                  <a:lnTo>
                    <a:pt x="0" y="1005538"/>
                  </a:lnTo>
                  <a:close/>
                </a:path>
              </a:pathLst>
            </a:custGeom>
            <a:solidFill>
              <a:srgbClr val="C9834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207220" cy="10436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0">
            <a:off x="11741819" y="311033"/>
            <a:ext cx="5517481" cy="8947267"/>
          </a:xfrm>
          <a:custGeom>
            <a:avLst/>
            <a:gdLst/>
            <a:ahLst/>
            <a:cxnLst/>
            <a:rect r="r" b="b" t="t" l="l"/>
            <a:pathLst>
              <a:path h="8947267" w="5517481">
                <a:moveTo>
                  <a:pt x="5517481" y="0"/>
                </a:moveTo>
                <a:lnTo>
                  <a:pt x="0" y="0"/>
                </a:lnTo>
                <a:lnTo>
                  <a:pt x="0" y="8947267"/>
                </a:lnTo>
                <a:lnTo>
                  <a:pt x="5517481" y="8947267"/>
                </a:lnTo>
                <a:lnTo>
                  <a:pt x="55174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12527" y="563747"/>
            <a:ext cx="4544779" cy="1317986"/>
          </a:xfrm>
          <a:custGeom>
            <a:avLst/>
            <a:gdLst/>
            <a:ahLst/>
            <a:cxnLst/>
            <a:rect r="r" b="b" t="t" l="l"/>
            <a:pathLst>
              <a:path h="1317986" w="4544779">
                <a:moveTo>
                  <a:pt x="0" y="0"/>
                </a:moveTo>
                <a:lnTo>
                  <a:pt x="4544778" y="0"/>
                </a:lnTo>
                <a:lnTo>
                  <a:pt x="4544778" y="1317986"/>
                </a:lnTo>
                <a:lnTo>
                  <a:pt x="0" y="13179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12527" y="2168865"/>
            <a:ext cx="11106490" cy="1905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512"/>
              </a:lnSpc>
            </a:pPr>
            <a:r>
              <a:rPr lang="en-US" sz="11080">
                <a:solidFill>
                  <a:srgbClr val="4D1F3C"/>
                </a:solidFill>
                <a:latin typeface="Hangyaboly"/>
                <a:ea typeface="Hangyaboly"/>
                <a:cs typeface="Hangyaboly"/>
                <a:sym typeface="Hangyaboly"/>
              </a:rPr>
              <a:t>Género Lírico: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89821" y="3142381"/>
            <a:ext cx="9524060" cy="4192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258"/>
              </a:lnSpc>
            </a:pPr>
            <a:r>
              <a:rPr lang="en-US" sz="24470">
                <a:solidFill>
                  <a:srgbClr val="4D1F3C"/>
                </a:solidFill>
                <a:latin typeface="Hangyaboly"/>
                <a:ea typeface="Hangyaboly"/>
                <a:cs typeface="Hangyaboly"/>
                <a:sym typeface="Hangyaboly"/>
              </a:rPr>
              <a:t>Poema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89821" y="7866492"/>
            <a:ext cx="9401818" cy="1527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34"/>
              </a:lnSpc>
            </a:pPr>
            <a:r>
              <a:rPr lang="en-US" sz="438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Tía Paulina - 2° Básico “A”</a:t>
            </a:r>
          </a:p>
          <a:p>
            <a:pPr algn="ctr">
              <a:lnSpc>
                <a:spcPts val="6134"/>
              </a:lnSpc>
            </a:pPr>
            <a:r>
              <a:rPr lang="en-US" sz="438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Colegio Providencia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3217842"/>
            <a:ext cx="19665413" cy="9180260"/>
            <a:chOff x="0" y="0"/>
            <a:chExt cx="62233240" cy="2905188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62210383" cy="29023944"/>
            </a:xfrm>
            <a:custGeom>
              <a:avLst/>
              <a:gdLst/>
              <a:ahLst/>
              <a:cxnLst/>
              <a:rect r="r" b="b" t="t" l="l"/>
              <a:pathLst>
                <a:path h="29023944" w="62210383">
                  <a:moveTo>
                    <a:pt x="62210383" y="29023944"/>
                  </a:moveTo>
                  <a:lnTo>
                    <a:pt x="0" y="29016323"/>
                  </a:lnTo>
                  <a:lnTo>
                    <a:pt x="0" y="10079488"/>
                  </a:lnTo>
                  <a:lnTo>
                    <a:pt x="17780" y="19050"/>
                  </a:lnTo>
                  <a:lnTo>
                    <a:pt x="31022932" y="0"/>
                  </a:lnTo>
                  <a:lnTo>
                    <a:pt x="6219133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62239590" cy="29050614"/>
            </a:xfrm>
            <a:custGeom>
              <a:avLst/>
              <a:gdLst/>
              <a:ahLst/>
              <a:cxnLst/>
              <a:rect r="r" b="b" t="t" l="l"/>
              <a:pathLst>
                <a:path h="29050614" w="62239590">
                  <a:moveTo>
                    <a:pt x="62205303" y="21590"/>
                  </a:moveTo>
                  <a:cubicBezTo>
                    <a:pt x="62206568" y="34290"/>
                    <a:pt x="62206568" y="44450"/>
                    <a:pt x="62207839" y="54610"/>
                  </a:cubicBezTo>
                  <a:cubicBezTo>
                    <a:pt x="62210382" y="511889"/>
                    <a:pt x="62211653" y="1160089"/>
                    <a:pt x="62214189" y="1785140"/>
                  </a:cubicBezTo>
                  <a:cubicBezTo>
                    <a:pt x="62214189" y="2687991"/>
                    <a:pt x="62226889" y="20490359"/>
                    <a:pt x="62233239" y="21393209"/>
                  </a:cubicBezTo>
                  <a:cubicBezTo>
                    <a:pt x="62239589" y="22759060"/>
                    <a:pt x="62235782" y="24148061"/>
                    <a:pt x="62235782" y="25513911"/>
                  </a:cubicBezTo>
                  <a:cubicBezTo>
                    <a:pt x="62235782" y="26717715"/>
                    <a:pt x="62237053" y="27828912"/>
                    <a:pt x="62238318" y="28989654"/>
                  </a:cubicBezTo>
                  <a:cubicBezTo>
                    <a:pt x="62238318" y="29011243"/>
                    <a:pt x="62238318" y="29025214"/>
                    <a:pt x="62238318" y="29049343"/>
                  </a:cubicBezTo>
                  <a:cubicBezTo>
                    <a:pt x="62215461" y="29049343"/>
                    <a:pt x="62195139" y="29050614"/>
                    <a:pt x="61978508" y="29049343"/>
                  </a:cubicBezTo>
                  <a:cubicBezTo>
                    <a:pt x="58775950" y="29044264"/>
                    <a:pt x="55524123" y="29050614"/>
                    <a:pt x="52321572" y="29045533"/>
                  </a:cubicBezTo>
                  <a:cubicBezTo>
                    <a:pt x="50400036" y="29041722"/>
                    <a:pt x="48527775" y="29044264"/>
                    <a:pt x="46606243" y="29041722"/>
                  </a:cubicBezTo>
                  <a:cubicBezTo>
                    <a:pt x="45719379" y="29040454"/>
                    <a:pt x="44832522" y="29039183"/>
                    <a:pt x="43945658" y="29037914"/>
                  </a:cubicBezTo>
                  <a:cubicBezTo>
                    <a:pt x="43403688" y="29037914"/>
                    <a:pt x="42910989" y="29039183"/>
                    <a:pt x="42369013" y="29039183"/>
                  </a:cubicBezTo>
                  <a:cubicBezTo>
                    <a:pt x="40989454" y="29037914"/>
                    <a:pt x="37195658" y="29039183"/>
                    <a:pt x="35816095" y="29037914"/>
                  </a:cubicBezTo>
                  <a:cubicBezTo>
                    <a:pt x="34830695" y="29036643"/>
                    <a:pt x="15122667" y="29045533"/>
                    <a:pt x="14137265" y="29044264"/>
                  </a:cubicBezTo>
                  <a:cubicBezTo>
                    <a:pt x="13890914" y="29044264"/>
                    <a:pt x="13595295" y="29045533"/>
                    <a:pt x="13348944" y="29045533"/>
                  </a:cubicBezTo>
                  <a:cubicBezTo>
                    <a:pt x="12757703" y="29045533"/>
                    <a:pt x="12215732" y="29046804"/>
                    <a:pt x="11624491" y="29046804"/>
                  </a:cubicBezTo>
                  <a:cubicBezTo>
                    <a:pt x="10146389" y="29046804"/>
                    <a:pt x="8717556" y="29045533"/>
                    <a:pt x="7239455" y="29044264"/>
                  </a:cubicBezTo>
                  <a:cubicBezTo>
                    <a:pt x="6352593" y="29042993"/>
                    <a:pt x="5465732" y="29041722"/>
                    <a:pt x="4628141" y="29040454"/>
                  </a:cubicBezTo>
                  <a:cubicBezTo>
                    <a:pt x="3051499" y="29039183"/>
                    <a:pt x="1474856" y="29037914"/>
                    <a:pt x="48260" y="29037914"/>
                  </a:cubicBezTo>
                  <a:cubicBezTo>
                    <a:pt x="38100" y="29037914"/>
                    <a:pt x="29210" y="29037914"/>
                    <a:pt x="19050" y="29036643"/>
                  </a:cubicBezTo>
                  <a:cubicBezTo>
                    <a:pt x="10160" y="29035372"/>
                    <a:pt x="5080" y="29029022"/>
                    <a:pt x="7620" y="29020133"/>
                  </a:cubicBezTo>
                  <a:cubicBezTo>
                    <a:pt x="16510" y="28986417"/>
                    <a:pt x="12700" y="28407664"/>
                    <a:pt x="11430" y="27805763"/>
                  </a:cubicBezTo>
                  <a:cubicBezTo>
                    <a:pt x="10160" y="26578815"/>
                    <a:pt x="6350" y="25375011"/>
                    <a:pt x="7620" y="24148061"/>
                  </a:cubicBezTo>
                  <a:cubicBezTo>
                    <a:pt x="5080" y="22620160"/>
                    <a:pt x="0" y="3706590"/>
                    <a:pt x="7620" y="2155540"/>
                  </a:cubicBezTo>
                  <a:cubicBezTo>
                    <a:pt x="8890" y="1854589"/>
                    <a:pt x="7620" y="1530489"/>
                    <a:pt x="8890" y="1229539"/>
                  </a:cubicBezTo>
                  <a:cubicBezTo>
                    <a:pt x="10160" y="743389"/>
                    <a:pt x="12700" y="21093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243105" y="30480"/>
                    <a:pt x="1031426" y="29210"/>
                  </a:cubicBezTo>
                  <a:cubicBezTo>
                    <a:pt x="2361718" y="25400"/>
                    <a:pt x="3692010" y="22860"/>
                    <a:pt x="5071572" y="20320"/>
                  </a:cubicBezTo>
                  <a:cubicBezTo>
                    <a:pt x="6007704" y="17780"/>
                    <a:pt x="6943834" y="16510"/>
                    <a:pt x="7830697" y="13970"/>
                  </a:cubicBezTo>
                  <a:cubicBezTo>
                    <a:pt x="8717557" y="11430"/>
                    <a:pt x="9653688" y="8890"/>
                    <a:pt x="10540551" y="8890"/>
                  </a:cubicBezTo>
                  <a:cubicBezTo>
                    <a:pt x="11525952" y="7620"/>
                    <a:pt x="12511354" y="10160"/>
                    <a:pt x="13496755" y="8890"/>
                  </a:cubicBezTo>
                  <a:cubicBezTo>
                    <a:pt x="14728507" y="8890"/>
                    <a:pt x="37047850" y="6350"/>
                    <a:pt x="38279601" y="5080"/>
                  </a:cubicBezTo>
                  <a:cubicBezTo>
                    <a:pt x="39462084" y="3810"/>
                    <a:pt x="40644567" y="2540"/>
                    <a:pt x="41876318" y="2540"/>
                  </a:cubicBezTo>
                  <a:cubicBezTo>
                    <a:pt x="43896390" y="1270"/>
                    <a:pt x="45867193" y="0"/>
                    <a:pt x="47887266" y="0"/>
                  </a:cubicBezTo>
                  <a:cubicBezTo>
                    <a:pt x="48724858" y="0"/>
                    <a:pt x="49611718" y="2540"/>
                    <a:pt x="50449308" y="2540"/>
                  </a:cubicBezTo>
                  <a:cubicBezTo>
                    <a:pt x="52765005" y="3810"/>
                    <a:pt x="55129965" y="5080"/>
                    <a:pt x="57445662" y="7620"/>
                  </a:cubicBezTo>
                  <a:cubicBezTo>
                    <a:pt x="58677413" y="8890"/>
                    <a:pt x="59909164" y="12700"/>
                    <a:pt x="61140915" y="16510"/>
                  </a:cubicBezTo>
                  <a:cubicBezTo>
                    <a:pt x="61436532" y="16510"/>
                    <a:pt x="61732160" y="16510"/>
                    <a:pt x="61978508" y="16510"/>
                  </a:cubicBezTo>
                  <a:cubicBezTo>
                    <a:pt x="62186253" y="17780"/>
                    <a:pt x="62195139" y="20320"/>
                    <a:pt x="62205303" y="21590"/>
                  </a:cubicBezTo>
                  <a:close/>
                  <a:moveTo>
                    <a:pt x="62215461" y="29032833"/>
                  </a:moveTo>
                  <a:cubicBezTo>
                    <a:pt x="62216732" y="29016322"/>
                    <a:pt x="62218003" y="29003622"/>
                    <a:pt x="62218003" y="28990922"/>
                  </a:cubicBezTo>
                  <a:cubicBezTo>
                    <a:pt x="62216732" y="27713164"/>
                    <a:pt x="62215461" y="26486216"/>
                    <a:pt x="62215461" y="25166662"/>
                  </a:cubicBezTo>
                  <a:cubicBezTo>
                    <a:pt x="62215461" y="24564763"/>
                    <a:pt x="62218003" y="23962863"/>
                    <a:pt x="62216732" y="23360960"/>
                  </a:cubicBezTo>
                  <a:cubicBezTo>
                    <a:pt x="62216732" y="22805360"/>
                    <a:pt x="62215461" y="22226609"/>
                    <a:pt x="62214189" y="21671009"/>
                  </a:cubicBezTo>
                  <a:cubicBezTo>
                    <a:pt x="62209111" y="20814458"/>
                    <a:pt x="62197682" y="3081540"/>
                    <a:pt x="62197682" y="2224990"/>
                  </a:cubicBezTo>
                  <a:cubicBezTo>
                    <a:pt x="62195139" y="1507340"/>
                    <a:pt x="62192603" y="766539"/>
                    <a:pt x="62190061" y="63500"/>
                  </a:cubicBezTo>
                  <a:cubicBezTo>
                    <a:pt x="62188789" y="44450"/>
                    <a:pt x="62187518" y="43180"/>
                    <a:pt x="61830697" y="41910"/>
                  </a:cubicBezTo>
                  <a:cubicBezTo>
                    <a:pt x="61682885" y="41910"/>
                    <a:pt x="61584343" y="41910"/>
                    <a:pt x="61436532" y="40640"/>
                  </a:cubicBezTo>
                  <a:cubicBezTo>
                    <a:pt x="60204787" y="36830"/>
                    <a:pt x="58923761" y="31750"/>
                    <a:pt x="57692010" y="30480"/>
                  </a:cubicBezTo>
                  <a:cubicBezTo>
                    <a:pt x="54686537" y="26670"/>
                    <a:pt x="51631794" y="25400"/>
                    <a:pt x="48626318" y="22860"/>
                  </a:cubicBezTo>
                  <a:cubicBezTo>
                    <a:pt x="48182888" y="22860"/>
                    <a:pt x="47690186" y="22860"/>
                    <a:pt x="47246756" y="22860"/>
                  </a:cubicBezTo>
                  <a:cubicBezTo>
                    <a:pt x="46507703" y="22860"/>
                    <a:pt x="45768654" y="22860"/>
                    <a:pt x="45078873" y="22860"/>
                  </a:cubicBezTo>
                  <a:cubicBezTo>
                    <a:pt x="43502231" y="22860"/>
                    <a:pt x="41925586" y="22860"/>
                    <a:pt x="40398216" y="24130"/>
                  </a:cubicBezTo>
                  <a:cubicBezTo>
                    <a:pt x="39067922" y="25400"/>
                    <a:pt x="16650039" y="29210"/>
                    <a:pt x="15319748" y="29210"/>
                  </a:cubicBezTo>
                  <a:cubicBezTo>
                    <a:pt x="13151865" y="29210"/>
                    <a:pt x="10983982" y="26670"/>
                    <a:pt x="8816099" y="33020"/>
                  </a:cubicBezTo>
                  <a:cubicBezTo>
                    <a:pt x="7682885" y="36830"/>
                    <a:pt x="6598945" y="36830"/>
                    <a:pt x="5515003" y="38100"/>
                  </a:cubicBezTo>
                  <a:cubicBezTo>
                    <a:pt x="3642740" y="41910"/>
                    <a:pt x="1770478" y="45720"/>
                    <a:pt x="49530" y="50800"/>
                  </a:cubicBezTo>
                  <a:cubicBezTo>
                    <a:pt x="36830" y="50800"/>
                    <a:pt x="34290" y="53340"/>
                    <a:pt x="33020" y="141488"/>
                  </a:cubicBezTo>
                  <a:cubicBezTo>
                    <a:pt x="31750" y="558189"/>
                    <a:pt x="31750" y="974889"/>
                    <a:pt x="30480" y="1391590"/>
                  </a:cubicBezTo>
                  <a:cubicBezTo>
                    <a:pt x="29210" y="2086090"/>
                    <a:pt x="26670" y="2757441"/>
                    <a:pt x="25400" y="3451942"/>
                  </a:cubicBezTo>
                  <a:cubicBezTo>
                    <a:pt x="20320" y="4192742"/>
                    <a:pt x="26670" y="22296059"/>
                    <a:pt x="29210" y="23036859"/>
                  </a:cubicBezTo>
                  <a:cubicBezTo>
                    <a:pt x="29210" y="23823961"/>
                    <a:pt x="29210" y="24634211"/>
                    <a:pt x="30480" y="25421312"/>
                  </a:cubicBezTo>
                  <a:cubicBezTo>
                    <a:pt x="30480" y="26000063"/>
                    <a:pt x="33020" y="26578815"/>
                    <a:pt x="33020" y="27157564"/>
                  </a:cubicBezTo>
                  <a:cubicBezTo>
                    <a:pt x="33020" y="27782614"/>
                    <a:pt x="33020" y="28407664"/>
                    <a:pt x="31750" y="28990922"/>
                  </a:cubicBezTo>
                  <a:cubicBezTo>
                    <a:pt x="31750" y="28994733"/>
                    <a:pt x="31750" y="28997272"/>
                    <a:pt x="31750" y="29001083"/>
                  </a:cubicBezTo>
                  <a:cubicBezTo>
                    <a:pt x="31750" y="29011243"/>
                    <a:pt x="35560" y="29015054"/>
                    <a:pt x="44450" y="29015054"/>
                  </a:cubicBezTo>
                  <a:cubicBezTo>
                    <a:pt x="341645" y="29015054"/>
                    <a:pt x="1031426" y="29016322"/>
                    <a:pt x="1671937" y="29016322"/>
                  </a:cubicBezTo>
                  <a:cubicBezTo>
                    <a:pt x="2608068" y="29016322"/>
                    <a:pt x="3593470" y="29013783"/>
                    <a:pt x="4529602" y="29016322"/>
                  </a:cubicBezTo>
                  <a:cubicBezTo>
                    <a:pt x="6056974" y="29020133"/>
                    <a:pt x="7584347" y="29022672"/>
                    <a:pt x="9111718" y="29021404"/>
                  </a:cubicBezTo>
                  <a:cubicBezTo>
                    <a:pt x="10097120" y="29020133"/>
                    <a:pt x="11033252" y="29022672"/>
                    <a:pt x="12018653" y="29022672"/>
                  </a:cubicBezTo>
                  <a:cubicBezTo>
                    <a:pt x="13447484" y="29022672"/>
                    <a:pt x="14876316" y="29021404"/>
                    <a:pt x="16305150" y="29022672"/>
                  </a:cubicBezTo>
                  <a:cubicBezTo>
                    <a:pt x="18423762" y="29023943"/>
                    <a:pt x="41679235" y="29013783"/>
                    <a:pt x="43847121" y="29016322"/>
                  </a:cubicBezTo>
                  <a:cubicBezTo>
                    <a:pt x="44783253" y="29017593"/>
                    <a:pt x="45719379" y="29018864"/>
                    <a:pt x="46606243" y="29018864"/>
                  </a:cubicBezTo>
                  <a:cubicBezTo>
                    <a:pt x="48232156" y="29021404"/>
                    <a:pt x="49808798" y="29017593"/>
                    <a:pt x="51434711" y="29021404"/>
                  </a:cubicBezTo>
                  <a:cubicBezTo>
                    <a:pt x="52765005" y="29023943"/>
                    <a:pt x="54095293" y="29023943"/>
                    <a:pt x="55425587" y="29026483"/>
                  </a:cubicBezTo>
                  <a:cubicBezTo>
                    <a:pt x="57396387" y="29030293"/>
                    <a:pt x="59367194" y="29032833"/>
                    <a:pt x="61337995" y="29034104"/>
                  </a:cubicBezTo>
                  <a:cubicBezTo>
                    <a:pt x="62077044" y="29034104"/>
                    <a:pt x="62195139" y="29032833"/>
                    <a:pt x="62215461" y="290328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4151363" y="695329"/>
            <a:ext cx="3657600" cy="2034540"/>
          </a:xfrm>
          <a:custGeom>
            <a:avLst/>
            <a:gdLst/>
            <a:ahLst/>
            <a:cxnLst/>
            <a:rect r="r" b="b" t="t" l="l"/>
            <a:pathLst>
              <a:path h="2034540" w="3657600">
                <a:moveTo>
                  <a:pt x="0" y="0"/>
                </a:moveTo>
                <a:lnTo>
                  <a:pt x="3657600" y="0"/>
                </a:lnTo>
                <a:lnTo>
                  <a:pt x="3657600" y="2034540"/>
                </a:lnTo>
                <a:lnTo>
                  <a:pt x="0" y="20345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857250"/>
            <a:ext cx="12287952" cy="1591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070"/>
              </a:lnSpc>
            </a:pPr>
            <a:r>
              <a:rPr lang="en-US" sz="9336">
                <a:solidFill>
                  <a:srgbClr val="4D1F3C"/>
                </a:solidFill>
                <a:latin typeface="Hangyaboly"/>
                <a:ea typeface="Hangyaboly"/>
                <a:cs typeface="Hangyaboly"/>
                <a:sym typeface="Hangyaboly"/>
              </a:rPr>
              <a:t>Responde estas preguntas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44047" y="3722057"/>
            <a:ext cx="16813672" cy="969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80"/>
              </a:lnSpc>
            </a:pPr>
            <a:r>
              <a:rPr lang="en-US" sz="5700">
                <a:solidFill>
                  <a:srgbClr val="4D1F3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1.¿Algun</a:t>
            </a:r>
            <a:r>
              <a:rPr lang="en-US" sz="5700">
                <a:solidFill>
                  <a:srgbClr val="4D1F3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 vez has escuchado o leído un poema?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44047" y="5212607"/>
            <a:ext cx="16813672" cy="1969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80"/>
              </a:lnSpc>
              <a:spcBef>
                <a:spcPct val="0"/>
              </a:spcBef>
            </a:pPr>
            <a:r>
              <a:rPr lang="en-US" sz="5700">
                <a:solidFill>
                  <a:srgbClr val="4D1F3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2. ¿Sabes cerca de qué temas se escriben los poemas?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37164" y="7539501"/>
            <a:ext cx="16813672" cy="9645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80"/>
              </a:lnSpc>
              <a:spcBef>
                <a:spcPct val="0"/>
              </a:spcBef>
            </a:pPr>
            <a:r>
              <a:rPr lang="en-US" sz="5700">
                <a:solidFill>
                  <a:srgbClr val="4D1F3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3. ¿Conoces a algún poeta o poetisa de Chile?.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20967" y="553370"/>
            <a:ext cx="17246065" cy="9180260"/>
            <a:chOff x="0" y="0"/>
            <a:chExt cx="54576963" cy="2905188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54554100" cy="29023944"/>
            </a:xfrm>
            <a:custGeom>
              <a:avLst/>
              <a:gdLst/>
              <a:ahLst/>
              <a:cxnLst/>
              <a:rect r="r" b="b" t="t" l="l"/>
              <a:pathLst>
                <a:path h="29023944" w="54554100">
                  <a:moveTo>
                    <a:pt x="54554100" y="29023944"/>
                  </a:moveTo>
                  <a:lnTo>
                    <a:pt x="0" y="29016323"/>
                  </a:lnTo>
                  <a:lnTo>
                    <a:pt x="0" y="10079488"/>
                  </a:lnTo>
                  <a:lnTo>
                    <a:pt x="17780" y="19050"/>
                  </a:lnTo>
                  <a:lnTo>
                    <a:pt x="27204635" y="0"/>
                  </a:lnTo>
                  <a:lnTo>
                    <a:pt x="5453505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54583313" cy="29050614"/>
            </a:xfrm>
            <a:custGeom>
              <a:avLst/>
              <a:gdLst/>
              <a:ahLst/>
              <a:cxnLst/>
              <a:rect r="r" b="b" t="t" l="l"/>
              <a:pathLst>
                <a:path h="29050614" w="54583313">
                  <a:moveTo>
                    <a:pt x="54549020" y="21590"/>
                  </a:moveTo>
                  <a:cubicBezTo>
                    <a:pt x="54550291" y="34290"/>
                    <a:pt x="54550291" y="44450"/>
                    <a:pt x="54551563" y="54610"/>
                  </a:cubicBezTo>
                  <a:cubicBezTo>
                    <a:pt x="54554105" y="511889"/>
                    <a:pt x="54555370" y="1160089"/>
                    <a:pt x="54557913" y="1785140"/>
                  </a:cubicBezTo>
                  <a:cubicBezTo>
                    <a:pt x="54557913" y="2687991"/>
                    <a:pt x="54570613" y="20490359"/>
                    <a:pt x="54576963" y="21393209"/>
                  </a:cubicBezTo>
                  <a:cubicBezTo>
                    <a:pt x="54583313" y="22759060"/>
                    <a:pt x="54579505" y="24148061"/>
                    <a:pt x="54579505" y="25513911"/>
                  </a:cubicBezTo>
                  <a:cubicBezTo>
                    <a:pt x="54579505" y="26717715"/>
                    <a:pt x="54580770" y="27828912"/>
                    <a:pt x="54582041" y="28989654"/>
                  </a:cubicBezTo>
                  <a:cubicBezTo>
                    <a:pt x="54582041" y="29011243"/>
                    <a:pt x="54582041" y="29025214"/>
                    <a:pt x="54582041" y="29049343"/>
                  </a:cubicBezTo>
                  <a:cubicBezTo>
                    <a:pt x="54559184" y="29049343"/>
                    <a:pt x="54538863" y="29050614"/>
                    <a:pt x="54347060" y="29049343"/>
                  </a:cubicBezTo>
                  <a:cubicBezTo>
                    <a:pt x="51539179" y="29044264"/>
                    <a:pt x="48688100" y="29050614"/>
                    <a:pt x="45880219" y="29045533"/>
                  </a:cubicBezTo>
                  <a:cubicBezTo>
                    <a:pt x="44195488" y="29041722"/>
                    <a:pt x="42553960" y="29044264"/>
                    <a:pt x="40869229" y="29041722"/>
                  </a:cubicBezTo>
                  <a:cubicBezTo>
                    <a:pt x="40091661" y="29040454"/>
                    <a:pt x="39314096" y="29039183"/>
                    <a:pt x="38536528" y="29037914"/>
                  </a:cubicBezTo>
                  <a:cubicBezTo>
                    <a:pt x="38061347" y="29037914"/>
                    <a:pt x="37629368" y="29039183"/>
                    <a:pt x="37154184" y="29039183"/>
                  </a:cubicBezTo>
                  <a:cubicBezTo>
                    <a:pt x="35944636" y="29037914"/>
                    <a:pt x="32618374" y="29039183"/>
                    <a:pt x="31408830" y="29037914"/>
                  </a:cubicBezTo>
                  <a:cubicBezTo>
                    <a:pt x="30544864" y="29036643"/>
                    <a:pt x="13265593" y="29045533"/>
                    <a:pt x="12401629" y="29044264"/>
                  </a:cubicBezTo>
                  <a:cubicBezTo>
                    <a:pt x="12185638" y="29044264"/>
                    <a:pt x="11926449" y="29045533"/>
                    <a:pt x="11710458" y="29045533"/>
                  </a:cubicBezTo>
                  <a:cubicBezTo>
                    <a:pt x="11192080" y="29045533"/>
                    <a:pt x="10716899" y="29046804"/>
                    <a:pt x="10198522" y="29046804"/>
                  </a:cubicBezTo>
                  <a:cubicBezTo>
                    <a:pt x="8902577" y="29046804"/>
                    <a:pt x="7649829" y="29045533"/>
                    <a:pt x="6353884" y="29044264"/>
                  </a:cubicBezTo>
                  <a:cubicBezTo>
                    <a:pt x="5576317" y="29042993"/>
                    <a:pt x="4798750" y="29041722"/>
                    <a:pt x="4064380" y="29040454"/>
                  </a:cubicBezTo>
                  <a:cubicBezTo>
                    <a:pt x="2682039" y="29039183"/>
                    <a:pt x="1299697" y="29037914"/>
                    <a:pt x="48260" y="29037914"/>
                  </a:cubicBezTo>
                  <a:cubicBezTo>
                    <a:pt x="38100" y="29037914"/>
                    <a:pt x="29210" y="29037914"/>
                    <a:pt x="19050" y="29036643"/>
                  </a:cubicBezTo>
                  <a:cubicBezTo>
                    <a:pt x="10160" y="29035372"/>
                    <a:pt x="5080" y="29029022"/>
                    <a:pt x="7620" y="29020133"/>
                  </a:cubicBezTo>
                  <a:cubicBezTo>
                    <a:pt x="16510" y="28986417"/>
                    <a:pt x="12700" y="28407664"/>
                    <a:pt x="11430" y="27805763"/>
                  </a:cubicBezTo>
                  <a:cubicBezTo>
                    <a:pt x="10160" y="26578815"/>
                    <a:pt x="6350" y="25375011"/>
                    <a:pt x="7620" y="24148061"/>
                  </a:cubicBezTo>
                  <a:cubicBezTo>
                    <a:pt x="5080" y="22620160"/>
                    <a:pt x="0" y="3706590"/>
                    <a:pt x="7620" y="2155540"/>
                  </a:cubicBezTo>
                  <a:cubicBezTo>
                    <a:pt x="8890" y="1854589"/>
                    <a:pt x="7620" y="1530489"/>
                    <a:pt x="8890" y="1229539"/>
                  </a:cubicBezTo>
                  <a:cubicBezTo>
                    <a:pt x="10160" y="743389"/>
                    <a:pt x="12700" y="21093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219743" y="30480"/>
                    <a:pt x="910914" y="29210"/>
                  </a:cubicBezTo>
                  <a:cubicBezTo>
                    <a:pt x="2077265" y="25400"/>
                    <a:pt x="3243616" y="22860"/>
                    <a:pt x="4453165" y="20320"/>
                  </a:cubicBezTo>
                  <a:cubicBezTo>
                    <a:pt x="5273930" y="17780"/>
                    <a:pt x="6094695" y="16510"/>
                    <a:pt x="6872263" y="13970"/>
                  </a:cubicBezTo>
                  <a:cubicBezTo>
                    <a:pt x="7649829" y="11430"/>
                    <a:pt x="8470595" y="8890"/>
                    <a:pt x="9248163" y="8890"/>
                  </a:cubicBezTo>
                  <a:cubicBezTo>
                    <a:pt x="10112126" y="7620"/>
                    <a:pt x="10976090" y="10160"/>
                    <a:pt x="11840053" y="8890"/>
                  </a:cubicBezTo>
                  <a:cubicBezTo>
                    <a:pt x="12920008" y="8890"/>
                    <a:pt x="32488782" y="6350"/>
                    <a:pt x="33568738" y="5080"/>
                  </a:cubicBezTo>
                  <a:cubicBezTo>
                    <a:pt x="34605493" y="3810"/>
                    <a:pt x="35642252" y="2540"/>
                    <a:pt x="36722204" y="2540"/>
                  </a:cubicBezTo>
                  <a:cubicBezTo>
                    <a:pt x="38493330" y="1270"/>
                    <a:pt x="40221256" y="0"/>
                    <a:pt x="41992382" y="0"/>
                  </a:cubicBezTo>
                  <a:cubicBezTo>
                    <a:pt x="42726753" y="0"/>
                    <a:pt x="43504318" y="2540"/>
                    <a:pt x="44238685" y="2540"/>
                  </a:cubicBezTo>
                  <a:cubicBezTo>
                    <a:pt x="46269002" y="3810"/>
                    <a:pt x="48342512" y="5080"/>
                    <a:pt x="50372829" y="7620"/>
                  </a:cubicBezTo>
                  <a:cubicBezTo>
                    <a:pt x="51452784" y="8890"/>
                    <a:pt x="52532740" y="12700"/>
                    <a:pt x="53612693" y="16510"/>
                  </a:cubicBezTo>
                  <a:cubicBezTo>
                    <a:pt x="53871883" y="16510"/>
                    <a:pt x="54131074" y="16510"/>
                    <a:pt x="54347060" y="16510"/>
                  </a:cubicBezTo>
                  <a:cubicBezTo>
                    <a:pt x="54529970" y="17780"/>
                    <a:pt x="54538863" y="20320"/>
                    <a:pt x="54549020" y="21590"/>
                  </a:cubicBezTo>
                  <a:close/>
                  <a:moveTo>
                    <a:pt x="54559184" y="29032833"/>
                  </a:moveTo>
                  <a:cubicBezTo>
                    <a:pt x="54560455" y="29016322"/>
                    <a:pt x="54561720" y="29003622"/>
                    <a:pt x="54561720" y="28990922"/>
                  </a:cubicBezTo>
                  <a:cubicBezTo>
                    <a:pt x="54560455" y="27713164"/>
                    <a:pt x="54559184" y="26486216"/>
                    <a:pt x="54559184" y="25166662"/>
                  </a:cubicBezTo>
                  <a:cubicBezTo>
                    <a:pt x="54559184" y="24564763"/>
                    <a:pt x="54561720" y="23962863"/>
                    <a:pt x="54560455" y="23360960"/>
                  </a:cubicBezTo>
                  <a:cubicBezTo>
                    <a:pt x="54560455" y="22805360"/>
                    <a:pt x="54559184" y="22226609"/>
                    <a:pt x="54557913" y="21671009"/>
                  </a:cubicBezTo>
                  <a:cubicBezTo>
                    <a:pt x="54552834" y="20814458"/>
                    <a:pt x="54541405" y="3081540"/>
                    <a:pt x="54541405" y="2224990"/>
                  </a:cubicBezTo>
                  <a:cubicBezTo>
                    <a:pt x="54538863" y="1507340"/>
                    <a:pt x="54536320" y="766539"/>
                    <a:pt x="54533784" y="63500"/>
                  </a:cubicBezTo>
                  <a:cubicBezTo>
                    <a:pt x="54532513" y="44450"/>
                    <a:pt x="54531241" y="43180"/>
                    <a:pt x="54217468" y="41910"/>
                  </a:cubicBezTo>
                  <a:cubicBezTo>
                    <a:pt x="54087870" y="41910"/>
                    <a:pt x="54001475" y="41910"/>
                    <a:pt x="53871883" y="40640"/>
                  </a:cubicBezTo>
                  <a:cubicBezTo>
                    <a:pt x="52791931" y="36830"/>
                    <a:pt x="51668774" y="31750"/>
                    <a:pt x="50588818" y="30480"/>
                  </a:cubicBezTo>
                  <a:cubicBezTo>
                    <a:pt x="47953733" y="26670"/>
                    <a:pt x="45275447" y="25400"/>
                    <a:pt x="42640358" y="22860"/>
                  </a:cubicBezTo>
                  <a:cubicBezTo>
                    <a:pt x="42251572" y="22860"/>
                    <a:pt x="41819592" y="22860"/>
                    <a:pt x="41430807" y="22860"/>
                  </a:cubicBezTo>
                  <a:cubicBezTo>
                    <a:pt x="40782834" y="22860"/>
                    <a:pt x="40134861" y="22860"/>
                    <a:pt x="39530086" y="22860"/>
                  </a:cubicBezTo>
                  <a:cubicBezTo>
                    <a:pt x="38147745" y="22860"/>
                    <a:pt x="36765402" y="22860"/>
                    <a:pt x="35426259" y="24130"/>
                  </a:cubicBezTo>
                  <a:cubicBezTo>
                    <a:pt x="34259908" y="25400"/>
                    <a:pt x="14604736" y="29210"/>
                    <a:pt x="13438387" y="29210"/>
                  </a:cubicBezTo>
                  <a:cubicBezTo>
                    <a:pt x="11537666" y="29210"/>
                    <a:pt x="9636947" y="26670"/>
                    <a:pt x="7736227" y="33020"/>
                  </a:cubicBezTo>
                  <a:cubicBezTo>
                    <a:pt x="6742668" y="36830"/>
                    <a:pt x="5792308" y="36830"/>
                    <a:pt x="4841948" y="38100"/>
                  </a:cubicBezTo>
                  <a:cubicBezTo>
                    <a:pt x="3200417" y="41910"/>
                    <a:pt x="1558887" y="45720"/>
                    <a:pt x="49530" y="50800"/>
                  </a:cubicBezTo>
                  <a:cubicBezTo>
                    <a:pt x="36830" y="50800"/>
                    <a:pt x="34290" y="53340"/>
                    <a:pt x="33020" y="141488"/>
                  </a:cubicBezTo>
                  <a:cubicBezTo>
                    <a:pt x="31750" y="558189"/>
                    <a:pt x="31750" y="974889"/>
                    <a:pt x="30480" y="1391590"/>
                  </a:cubicBezTo>
                  <a:cubicBezTo>
                    <a:pt x="29210" y="2086090"/>
                    <a:pt x="26670" y="2757441"/>
                    <a:pt x="25400" y="3451942"/>
                  </a:cubicBezTo>
                  <a:cubicBezTo>
                    <a:pt x="20320" y="4192742"/>
                    <a:pt x="26670" y="22296059"/>
                    <a:pt x="29210" y="23036859"/>
                  </a:cubicBezTo>
                  <a:cubicBezTo>
                    <a:pt x="29210" y="23823961"/>
                    <a:pt x="29210" y="24634211"/>
                    <a:pt x="30480" y="25421312"/>
                  </a:cubicBezTo>
                  <a:cubicBezTo>
                    <a:pt x="30480" y="26000063"/>
                    <a:pt x="33020" y="26578815"/>
                    <a:pt x="33020" y="27157564"/>
                  </a:cubicBezTo>
                  <a:cubicBezTo>
                    <a:pt x="33020" y="27782614"/>
                    <a:pt x="33020" y="28407664"/>
                    <a:pt x="31750" y="28990922"/>
                  </a:cubicBezTo>
                  <a:cubicBezTo>
                    <a:pt x="31750" y="28994733"/>
                    <a:pt x="31750" y="28997272"/>
                    <a:pt x="31750" y="29001083"/>
                  </a:cubicBezTo>
                  <a:cubicBezTo>
                    <a:pt x="31750" y="29011243"/>
                    <a:pt x="35560" y="29015054"/>
                    <a:pt x="44450" y="29015054"/>
                  </a:cubicBezTo>
                  <a:cubicBezTo>
                    <a:pt x="306139" y="29015054"/>
                    <a:pt x="910914" y="29016322"/>
                    <a:pt x="1472490" y="29016322"/>
                  </a:cubicBezTo>
                  <a:cubicBezTo>
                    <a:pt x="2293255" y="29016322"/>
                    <a:pt x="3157219" y="29013783"/>
                    <a:pt x="3977984" y="29016322"/>
                  </a:cubicBezTo>
                  <a:cubicBezTo>
                    <a:pt x="5317128" y="29020133"/>
                    <a:pt x="6656272" y="29022672"/>
                    <a:pt x="7995416" y="29021404"/>
                  </a:cubicBezTo>
                  <a:cubicBezTo>
                    <a:pt x="8859380" y="29020133"/>
                    <a:pt x="9680144" y="29022672"/>
                    <a:pt x="10544108" y="29022672"/>
                  </a:cubicBezTo>
                  <a:cubicBezTo>
                    <a:pt x="11796855" y="29022672"/>
                    <a:pt x="13049601" y="29021404"/>
                    <a:pt x="14302350" y="29022672"/>
                  </a:cubicBezTo>
                  <a:cubicBezTo>
                    <a:pt x="16159872" y="29023943"/>
                    <a:pt x="36549412" y="29013783"/>
                    <a:pt x="38450133" y="29016322"/>
                  </a:cubicBezTo>
                  <a:cubicBezTo>
                    <a:pt x="39270898" y="29017593"/>
                    <a:pt x="40091661" y="29018864"/>
                    <a:pt x="40869229" y="29018864"/>
                  </a:cubicBezTo>
                  <a:cubicBezTo>
                    <a:pt x="42294770" y="29021404"/>
                    <a:pt x="43677110" y="29017593"/>
                    <a:pt x="45102651" y="29021404"/>
                  </a:cubicBezTo>
                  <a:cubicBezTo>
                    <a:pt x="46269002" y="29023943"/>
                    <a:pt x="47435352" y="29023943"/>
                    <a:pt x="48601706" y="29026483"/>
                  </a:cubicBezTo>
                  <a:cubicBezTo>
                    <a:pt x="50329631" y="29030293"/>
                    <a:pt x="52057557" y="29032833"/>
                    <a:pt x="53785488" y="29034104"/>
                  </a:cubicBezTo>
                  <a:cubicBezTo>
                    <a:pt x="54433461" y="29034104"/>
                    <a:pt x="54538863" y="29032833"/>
                    <a:pt x="54559184" y="290328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true" rot="0">
            <a:off x="826876" y="841292"/>
            <a:ext cx="1468551" cy="1788190"/>
          </a:xfrm>
          <a:custGeom>
            <a:avLst/>
            <a:gdLst/>
            <a:ahLst/>
            <a:cxnLst/>
            <a:rect r="r" b="b" t="t" l="l"/>
            <a:pathLst>
              <a:path h="1788190" w="1468551">
                <a:moveTo>
                  <a:pt x="0" y="1788189"/>
                </a:moveTo>
                <a:lnTo>
                  <a:pt x="1468550" y="1788189"/>
                </a:lnTo>
                <a:lnTo>
                  <a:pt x="1468550" y="0"/>
                </a:lnTo>
                <a:lnTo>
                  <a:pt x="0" y="0"/>
                </a:lnTo>
                <a:lnTo>
                  <a:pt x="0" y="17881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20967" y="2983234"/>
            <a:ext cx="7651394" cy="6035037"/>
          </a:xfrm>
          <a:custGeom>
            <a:avLst/>
            <a:gdLst/>
            <a:ahLst/>
            <a:cxnLst/>
            <a:rect r="r" b="b" t="t" l="l"/>
            <a:pathLst>
              <a:path h="6035037" w="7651394">
                <a:moveTo>
                  <a:pt x="0" y="0"/>
                </a:moveTo>
                <a:lnTo>
                  <a:pt x="7651394" y="0"/>
                </a:lnTo>
                <a:lnTo>
                  <a:pt x="7651394" y="6035037"/>
                </a:lnTo>
                <a:lnTo>
                  <a:pt x="0" y="60350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434476" y="1687297"/>
            <a:ext cx="9678464" cy="2170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15"/>
              </a:lnSpc>
            </a:pPr>
            <a:r>
              <a:rPr lang="en-US" sz="9336" spc="-93">
                <a:solidFill>
                  <a:srgbClr val="4D1F3C"/>
                </a:solidFill>
                <a:latin typeface="Hangyaboly"/>
                <a:ea typeface="Hangyaboly"/>
                <a:cs typeface="Hangyaboly"/>
                <a:sym typeface="Hangyaboly"/>
              </a:rPr>
              <a:t>Conozcamos a </a:t>
            </a:r>
          </a:p>
          <a:p>
            <a:pPr algn="ctr">
              <a:lnSpc>
                <a:spcPts val="8215"/>
              </a:lnSpc>
            </a:pPr>
            <a:r>
              <a:rPr lang="en-US" sz="9336" spc="-93">
                <a:solidFill>
                  <a:srgbClr val="4D1F3C"/>
                </a:solidFill>
                <a:latin typeface="Hangyaboly"/>
                <a:ea typeface="Hangyaboly"/>
                <a:cs typeface="Hangyaboly"/>
                <a:sym typeface="Hangyaboly"/>
              </a:rPr>
              <a:t>Gabriela Mistral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172361" y="4546603"/>
            <a:ext cx="9341318" cy="4119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12957" indent="-506479" lvl="1">
              <a:lnSpc>
                <a:spcPts val="6568"/>
              </a:lnSpc>
              <a:buFont typeface="Arial"/>
              <a:buChar char="•"/>
            </a:pPr>
            <a:r>
              <a:rPr lang="en-US" sz="4691">
                <a:solidFill>
                  <a:srgbClr val="4D1F3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 continuación veremos un video de su poema titulado “Dulzura”. </a:t>
            </a:r>
          </a:p>
          <a:p>
            <a:pPr algn="l" marL="1012957" indent="-506479" lvl="1">
              <a:lnSpc>
                <a:spcPts val="6568"/>
              </a:lnSpc>
              <a:buFont typeface="Arial"/>
              <a:buChar char="•"/>
            </a:pPr>
            <a:r>
              <a:rPr lang="en-US" sz="4691">
                <a:solidFill>
                  <a:srgbClr val="4D1F3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Pon mucha atención a lo que Gabriela quiere transmitir.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20967" y="553370"/>
            <a:ext cx="17246065" cy="9180260"/>
            <a:chOff x="0" y="0"/>
            <a:chExt cx="54576963" cy="2905188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54554100" cy="29023944"/>
            </a:xfrm>
            <a:custGeom>
              <a:avLst/>
              <a:gdLst/>
              <a:ahLst/>
              <a:cxnLst/>
              <a:rect r="r" b="b" t="t" l="l"/>
              <a:pathLst>
                <a:path h="29023944" w="54554100">
                  <a:moveTo>
                    <a:pt x="54554100" y="29023944"/>
                  </a:moveTo>
                  <a:lnTo>
                    <a:pt x="0" y="29016323"/>
                  </a:lnTo>
                  <a:lnTo>
                    <a:pt x="0" y="10079488"/>
                  </a:lnTo>
                  <a:lnTo>
                    <a:pt x="17780" y="19050"/>
                  </a:lnTo>
                  <a:lnTo>
                    <a:pt x="27204635" y="0"/>
                  </a:lnTo>
                  <a:lnTo>
                    <a:pt x="5453505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54583313" cy="29050614"/>
            </a:xfrm>
            <a:custGeom>
              <a:avLst/>
              <a:gdLst/>
              <a:ahLst/>
              <a:cxnLst/>
              <a:rect r="r" b="b" t="t" l="l"/>
              <a:pathLst>
                <a:path h="29050614" w="54583313">
                  <a:moveTo>
                    <a:pt x="54549020" y="21590"/>
                  </a:moveTo>
                  <a:cubicBezTo>
                    <a:pt x="54550291" y="34290"/>
                    <a:pt x="54550291" y="44450"/>
                    <a:pt x="54551563" y="54610"/>
                  </a:cubicBezTo>
                  <a:cubicBezTo>
                    <a:pt x="54554105" y="511889"/>
                    <a:pt x="54555370" y="1160089"/>
                    <a:pt x="54557913" y="1785140"/>
                  </a:cubicBezTo>
                  <a:cubicBezTo>
                    <a:pt x="54557913" y="2687991"/>
                    <a:pt x="54570613" y="20490359"/>
                    <a:pt x="54576963" y="21393209"/>
                  </a:cubicBezTo>
                  <a:cubicBezTo>
                    <a:pt x="54583313" y="22759060"/>
                    <a:pt x="54579505" y="24148061"/>
                    <a:pt x="54579505" y="25513911"/>
                  </a:cubicBezTo>
                  <a:cubicBezTo>
                    <a:pt x="54579505" y="26717715"/>
                    <a:pt x="54580770" y="27828912"/>
                    <a:pt x="54582041" y="28989654"/>
                  </a:cubicBezTo>
                  <a:cubicBezTo>
                    <a:pt x="54582041" y="29011243"/>
                    <a:pt x="54582041" y="29025214"/>
                    <a:pt x="54582041" y="29049343"/>
                  </a:cubicBezTo>
                  <a:cubicBezTo>
                    <a:pt x="54559184" y="29049343"/>
                    <a:pt x="54538863" y="29050614"/>
                    <a:pt x="54347060" y="29049343"/>
                  </a:cubicBezTo>
                  <a:cubicBezTo>
                    <a:pt x="51539179" y="29044264"/>
                    <a:pt x="48688100" y="29050614"/>
                    <a:pt x="45880219" y="29045533"/>
                  </a:cubicBezTo>
                  <a:cubicBezTo>
                    <a:pt x="44195488" y="29041722"/>
                    <a:pt x="42553960" y="29044264"/>
                    <a:pt x="40869229" y="29041722"/>
                  </a:cubicBezTo>
                  <a:cubicBezTo>
                    <a:pt x="40091661" y="29040454"/>
                    <a:pt x="39314096" y="29039183"/>
                    <a:pt x="38536528" y="29037914"/>
                  </a:cubicBezTo>
                  <a:cubicBezTo>
                    <a:pt x="38061347" y="29037914"/>
                    <a:pt x="37629368" y="29039183"/>
                    <a:pt x="37154184" y="29039183"/>
                  </a:cubicBezTo>
                  <a:cubicBezTo>
                    <a:pt x="35944636" y="29037914"/>
                    <a:pt x="32618374" y="29039183"/>
                    <a:pt x="31408830" y="29037914"/>
                  </a:cubicBezTo>
                  <a:cubicBezTo>
                    <a:pt x="30544864" y="29036643"/>
                    <a:pt x="13265593" y="29045533"/>
                    <a:pt x="12401629" y="29044264"/>
                  </a:cubicBezTo>
                  <a:cubicBezTo>
                    <a:pt x="12185638" y="29044264"/>
                    <a:pt x="11926449" y="29045533"/>
                    <a:pt x="11710458" y="29045533"/>
                  </a:cubicBezTo>
                  <a:cubicBezTo>
                    <a:pt x="11192080" y="29045533"/>
                    <a:pt x="10716899" y="29046804"/>
                    <a:pt x="10198522" y="29046804"/>
                  </a:cubicBezTo>
                  <a:cubicBezTo>
                    <a:pt x="8902577" y="29046804"/>
                    <a:pt x="7649829" y="29045533"/>
                    <a:pt x="6353884" y="29044264"/>
                  </a:cubicBezTo>
                  <a:cubicBezTo>
                    <a:pt x="5576317" y="29042993"/>
                    <a:pt x="4798750" y="29041722"/>
                    <a:pt x="4064380" y="29040454"/>
                  </a:cubicBezTo>
                  <a:cubicBezTo>
                    <a:pt x="2682039" y="29039183"/>
                    <a:pt x="1299697" y="29037914"/>
                    <a:pt x="48260" y="29037914"/>
                  </a:cubicBezTo>
                  <a:cubicBezTo>
                    <a:pt x="38100" y="29037914"/>
                    <a:pt x="29210" y="29037914"/>
                    <a:pt x="19050" y="29036643"/>
                  </a:cubicBezTo>
                  <a:cubicBezTo>
                    <a:pt x="10160" y="29035372"/>
                    <a:pt x="5080" y="29029022"/>
                    <a:pt x="7620" y="29020133"/>
                  </a:cubicBezTo>
                  <a:cubicBezTo>
                    <a:pt x="16510" y="28986417"/>
                    <a:pt x="12700" y="28407664"/>
                    <a:pt x="11430" y="27805763"/>
                  </a:cubicBezTo>
                  <a:cubicBezTo>
                    <a:pt x="10160" y="26578815"/>
                    <a:pt x="6350" y="25375011"/>
                    <a:pt x="7620" y="24148061"/>
                  </a:cubicBezTo>
                  <a:cubicBezTo>
                    <a:pt x="5080" y="22620160"/>
                    <a:pt x="0" y="3706590"/>
                    <a:pt x="7620" y="2155540"/>
                  </a:cubicBezTo>
                  <a:cubicBezTo>
                    <a:pt x="8890" y="1854589"/>
                    <a:pt x="7620" y="1530489"/>
                    <a:pt x="8890" y="1229539"/>
                  </a:cubicBezTo>
                  <a:cubicBezTo>
                    <a:pt x="10160" y="743389"/>
                    <a:pt x="12700" y="21093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219743" y="30480"/>
                    <a:pt x="910914" y="29210"/>
                  </a:cubicBezTo>
                  <a:cubicBezTo>
                    <a:pt x="2077265" y="25400"/>
                    <a:pt x="3243616" y="22860"/>
                    <a:pt x="4453165" y="20320"/>
                  </a:cubicBezTo>
                  <a:cubicBezTo>
                    <a:pt x="5273930" y="17780"/>
                    <a:pt x="6094695" y="16510"/>
                    <a:pt x="6872263" y="13970"/>
                  </a:cubicBezTo>
                  <a:cubicBezTo>
                    <a:pt x="7649829" y="11430"/>
                    <a:pt x="8470595" y="8890"/>
                    <a:pt x="9248163" y="8890"/>
                  </a:cubicBezTo>
                  <a:cubicBezTo>
                    <a:pt x="10112126" y="7620"/>
                    <a:pt x="10976090" y="10160"/>
                    <a:pt x="11840053" y="8890"/>
                  </a:cubicBezTo>
                  <a:cubicBezTo>
                    <a:pt x="12920008" y="8890"/>
                    <a:pt x="32488782" y="6350"/>
                    <a:pt x="33568738" y="5080"/>
                  </a:cubicBezTo>
                  <a:cubicBezTo>
                    <a:pt x="34605493" y="3810"/>
                    <a:pt x="35642252" y="2540"/>
                    <a:pt x="36722204" y="2540"/>
                  </a:cubicBezTo>
                  <a:cubicBezTo>
                    <a:pt x="38493330" y="1270"/>
                    <a:pt x="40221256" y="0"/>
                    <a:pt x="41992382" y="0"/>
                  </a:cubicBezTo>
                  <a:cubicBezTo>
                    <a:pt x="42726753" y="0"/>
                    <a:pt x="43504318" y="2540"/>
                    <a:pt x="44238685" y="2540"/>
                  </a:cubicBezTo>
                  <a:cubicBezTo>
                    <a:pt x="46269002" y="3810"/>
                    <a:pt x="48342512" y="5080"/>
                    <a:pt x="50372829" y="7620"/>
                  </a:cubicBezTo>
                  <a:cubicBezTo>
                    <a:pt x="51452784" y="8890"/>
                    <a:pt x="52532740" y="12700"/>
                    <a:pt x="53612693" y="16510"/>
                  </a:cubicBezTo>
                  <a:cubicBezTo>
                    <a:pt x="53871883" y="16510"/>
                    <a:pt x="54131074" y="16510"/>
                    <a:pt x="54347060" y="16510"/>
                  </a:cubicBezTo>
                  <a:cubicBezTo>
                    <a:pt x="54529970" y="17780"/>
                    <a:pt x="54538863" y="20320"/>
                    <a:pt x="54549020" y="21590"/>
                  </a:cubicBezTo>
                  <a:close/>
                  <a:moveTo>
                    <a:pt x="54559184" y="29032833"/>
                  </a:moveTo>
                  <a:cubicBezTo>
                    <a:pt x="54560455" y="29016322"/>
                    <a:pt x="54561720" y="29003622"/>
                    <a:pt x="54561720" y="28990922"/>
                  </a:cubicBezTo>
                  <a:cubicBezTo>
                    <a:pt x="54560455" y="27713164"/>
                    <a:pt x="54559184" y="26486216"/>
                    <a:pt x="54559184" y="25166662"/>
                  </a:cubicBezTo>
                  <a:cubicBezTo>
                    <a:pt x="54559184" y="24564763"/>
                    <a:pt x="54561720" y="23962863"/>
                    <a:pt x="54560455" y="23360960"/>
                  </a:cubicBezTo>
                  <a:cubicBezTo>
                    <a:pt x="54560455" y="22805360"/>
                    <a:pt x="54559184" y="22226609"/>
                    <a:pt x="54557913" y="21671009"/>
                  </a:cubicBezTo>
                  <a:cubicBezTo>
                    <a:pt x="54552834" y="20814458"/>
                    <a:pt x="54541405" y="3081540"/>
                    <a:pt x="54541405" y="2224990"/>
                  </a:cubicBezTo>
                  <a:cubicBezTo>
                    <a:pt x="54538863" y="1507340"/>
                    <a:pt x="54536320" y="766539"/>
                    <a:pt x="54533784" y="63500"/>
                  </a:cubicBezTo>
                  <a:cubicBezTo>
                    <a:pt x="54532513" y="44450"/>
                    <a:pt x="54531241" y="43180"/>
                    <a:pt x="54217468" y="41910"/>
                  </a:cubicBezTo>
                  <a:cubicBezTo>
                    <a:pt x="54087870" y="41910"/>
                    <a:pt x="54001475" y="41910"/>
                    <a:pt x="53871883" y="40640"/>
                  </a:cubicBezTo>
                  <a:cubicBezTo>
                    <a:pt x="52791931" y="36830"/>
                    <a:pt x="51668774" y="31750"/>
                    <a:pt x="50588818" y="30480"/>
                  </a:cubicBezTo>
                  <a:cubicBezTo>
                    <a:pt x="47953733" y="26670"/>
                    <a:pt x="45275447" y="25400"/>
                    <a:pt x="42640358" y="22860"/>
                  </a:cubicBezTo>
                  <a:cubicBezTo>
                    <a:pt x="42251572" y="22860"/>
                    <a:pt x="41819592" y="22860"/>
                    <a:pt x="41430807" y="22860"/>
                  </a:cubicBezTo>
                  <a:cubicBezTo>
                    <a:pt x="40782834" y="22860"/>
                    <a:pt x="40134861" y="22860"/>
                    <a:pt x="39530086" y="22860"/>
                  </a:cubicBezTo>
                  <a:cubicBezTo>
                    <a:pt x="38147745" y="22860"/>
                    <a:pt x="36765402" y="22860"/>
                    <a:pt x="35426259" y="24130"/>
                  </a:cubicBezTo>
                  <a:cubicBezTo>
                    <a:pt x="34259908" y="25400"/>
                    <a:pt x="14604736" y="29210"/>
                    <a:pt x="13438387" y="29210"/>
                  </a:cubicBezTo>
                  <a:cubicBezTo>
                    <a:pt x="11537666" y="29210"/>
                    <a:pt x="9636947" y="26670"/>
                    <a:pt x="7736227" y="33020"/>
                  </a:cubicBezTo>
                  <a:cubicBezTo>
                    <a:pt x="6742668" y="36830"/>
                    <a:pt x="5792308" y="36830"/>
                    <a:pt x="4841948" y="38100"/>
                  </a:cubicBezTo>
                  <a:cubicBezTo>
                    <a:pt x="3200417" y="41910"/>
                    <a:pt x="1558887" y="45720"/>
                    <a:pt x="49530" y="50800"/>
                  </a:cubicBezTo>
                  <a:cubicBezTo>
                    <a:pt x="36830" y="50800"/>
                    <a:pt x="34290" y="53340"/>
                    <a:pt x="33020" y="141488"/>
                  </a:cubicBezTo>
                  <a:cubicBezTo>
                    <a:pt x="31750" y="558189"/>
                    <a:pt x="31750" y="974889"/>
                    <a:pt x="30480" y="1391590"/>
                  </a:cubicBezTo>
                  <a:cubicBezTo>
                    <a:pt x="29210" y="2086090"/>
                    <a:pt x="26670" y="2757441"/>
                    <a:pt x="25400" y="3451942"/>
                  </a:cubicBezTo>
                  <a:cubicBezTo>
                    <a:pt x="20320" y="4192742"/>
                    <a:pt x="26670" y="22296059"/>
                    <a:pt x="29210" y="23036859"/>
                  </a:cubicBezTo>
                  <a:cubicBezTo>
                    <a:pt x="29210" y="23823961"/>
                    <a:pt x="29210" y="24634211"/>
                    <a:pt x="30480" y="25421312"/>
                  </a:cubicBezTo>
                  <a:cubicBezTo>
                    <a:pt x="30480" y="26000063"/>
                    <a:pt x="33020" y="26578815"/>
                    <a:pt x="33020" y="27157564"/>
                  </a:cubicBezTo>
                  <a:cubicBezTo>
                    <a:pt x="33020" y="27782614"/>
                    <a:pt x="33020" y="28407664"/>
                    <a:pt x="31750" y="28990922"/>
                  </a:cubicBezTo>
                  <a:cubicBezTo>
                    <a:pt x="31750" y="28994733"/>
                    <a:pt x="31750" y="28997272"/>
                    <a:pt x="31750" y="29001083"/>
                  </a:cubicBezTo>
                  <a:cubicBezTo>
                    <a:pt x="31750" y="29011243"/>
                    <a:pt x="35560" y="29015054"/>
                    <a:pt x="44450" y="29015054"/>
                  </a:cubicBezTo>
                  <a:cubicBezTo>
                    <a:pt x="306139" y="29015054"/>
                    <a:pt x="910914" y="29016322"/>
                    <a:pt x="1472490" y="29016322"/>
                  </a:cubicBezTo>
                  <a:cubicBezTo>
                    <a:pt x="2293255" y="29016322"/>
                    <a:pt x="3157219" y="29013783"/>
                    <a:pt x="3977984" y="29016322"/>
                  </a:cubicBezTo>
                  <a:cubicBezTo>
                    <a:pt x="5317128" y="29020133"/>
                    <a:pt x="6656272" y="29022672"/>
                    <a:pt x="7995416" y="29021404"/>
                  </a:cubicBezTo>
                  <a:cubicBezTo>
                    <a:pt x="8859380" y="29020133"/>
                    <a:pt x="9680144" y="29022672"/>
                    <a:pt x="10544108" y="29022672"/>
                  </a:cubicBezTo>
                  <a:cubicBezTo>
                    <a:pt x="11796855" y="29022672"/>
                    <a:pt x="13049601" y="29021404"/>
                    <a:pt x="14302350" y="29022672"/>
                  </a:cubicBezTo>
                  <a:cubicBezTo>
                    <a:pt x="16159872" y="29023943"/>
                    <a:pt x="36549412" y="29013783"/>
                    <a:pt x="38450133" y="29016322"/>
                  </a:cubicBezTo>
                  <a:cubicBezTo>
                    <a:pt x="39270898" y="29017593"/>
                    <a:pt x="40091661" y="29018864"/>
                    <a:pt x="40869229" y="29018864"/>
                  </a:cubicBezTo>
                  <a:cubicBezTo>
                    <a:pt x="42294770" y="29021404"/>
                    <a:pt x="43677110" y="29017593"/>
                    <a:pt x="45102651" y="29021404"/>
                  </a:cubicBezTo>
                  <a:cubicBezTo>
                    <a:pt x="46269002" y="29023943"/>
                    <a:pt x="47435352" y="29023943"/>
                    <a:pt x="48601706" y="29026483"/>
                  </a:cubicBezTo>
                  <a:cubicBezTo>
                    <a:pt x="50329631" y="29030293"/>
                    <a:pt x="52057557" y="29032833"/>
                    <a:pt x="53785488" y="29034104"/>
                  </a:cubicBezTo>
                  <a:cubicBezTo>
                    <a:pt x="54433461" y="29034104"/>
                    <a:pt x="54538863" y="29032833"/>
                    <a:pt x="54559184" y="290328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true" rot="0">
            <a:off x="826876" y="841292"/>
            <a:ext cx="1468551" cy="1788190"/>
          </a:xfrm>
          <a:custGeom>
            <a:avLst/>
            <a:gdLst/>
            <a:ahLst/>
            <a:cxnLst/>
            <a:rect r="r" b="b" t="t" l="l"/>
            <a:pathLst>
              <a:path h="1788190" w="1468551">
                <a:moveTo>
                  <a:pt x="0" y="1788189"/>
                </a:moveTo>
                <a:lnTo>
                  <a:pt x="1468550" y="1788189"/>
                </a:lnTo>
                <a:lnTo>
                  <a:pt x="1468550" y="0"/>
                </a:lnTo>
                <a:lnTo>
                  <a:pt x="0" y="0"/>
                </a:lnTo>
                <a:lnTo>
                  <a:pt x="0" y="17881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693992" y="3424802"/>
            <a:ext cx="12900016" cy="4285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50"/>
              </a:lnSpc>
            </a:pPr>
            <a:r>
              <a:rPr lang="en-US" sz="12443" spc="-124">
                <a:solidFill>
                  <a:srgbClr val="4D1F3C"/>
                </a:solidFill>
                <a:latin typeface="Hangyaboly"/>
                <a:ea typeface="Hangyaboly"/>
                <a:cs typeface="Hangyaboly"/>
                <a:sym typeface="Hangyaboly"/>
              </a:rPr>
              <a:t>¿Qué quiere transmitir la poetisa con este poema?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A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43732" y="-430958"/>
            <a:ext cx="20575463" cy="3195478"/>
            <a:chOff x="0" y="0"/>
            <a:chExt cx="59945999" cy="930992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59923137" cy="9281990"/>
            </a:xfrm>
            <a:custGeom>
              <a:avLst/>
              <a:gdLst/>
              <a:ahLst/>
              <a:cxnLst/>
              <a:rect r="r" b="b" t="t" l="l"/>
              <a:pathLst>
                <a:path h="9281990" w="59923137">
                  <a:moveTo>
                    <a:pt x="59923137" y="9281990"/>
                  </a:moveTo>
                  <a:lnTo>
                    <a:pt x="0" y="9274369"/>
                  </a:lnTo>
                  <a:lnTo>
                    <a:pt x="0" y="3232463"/>
                  </a:lnTo>
                  <a:lnTo>
                    <a:pt x="17780" y="19050"/>
                  </a:lnTo>
                  <a:lnTo>
                    <a:pt x="29882251" y="0"/>
                  </a:lnTo>
                  <a:lnTo>
                    <a:pt x="59904087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59952349" cy="9308660"/>
            </a:xfrm>
            <a:custGeom>
              <a:avLst/>
              <a:gdLst/>
              <a:ahLst/>
              <a:cxnLst/>
              <a:rect r="r" b="b" t="t" l="l"/>
              <a:pathLst>
                <a:path h="9308660" w="59952349">
                  <a:moveTo>
                    <a:pt x="59918057" y="21590"/>
                  </a:moveTo>
                  <a:cubicBezTo>
                    <a:pt x="59919328" y="34290"/>
                    <a:pt x="59919328" y="44450"/>
                    <a:pt x="59920599" y="54610"/>
                  </a:cubicBezTo>
                  <a:cubicBezTo>
                    <a:pt x="59923142" y="206423"/>
                    <a:pt x="59924407" y="412200"/>
                    <a:pt x="59926949" y="610627"/>
                  </a:cubicBezTo>
                  <a:cubicBezTo>
                    <a:pt x="59926949" y="897244"/>
                    <a:pt x="59939649" y="6548744"/>
                    <a:pt x="59945999" y="6835360"/>
                  </a:cubicBezTo>
                  <a:cubicBezTo>
                    <a:pt x="59952349" y="7268960"/>
                    <a:pt x="59948542" y="7709910"/>
                    <a:pt x="59948542" y="8143509"/>
                  </a:cubicBezTo>
                  <a:cubicBezTo>
                    <a:pt x="59948542" y="8525666"/>
                    <a:pt x="59949807" y="8878425"/>
                    <a:pt x="59951078" y="9247699"/>
                  </a:cubicBezTo>
                  <a:cubicBezTo>
                    <a:pt x="59951078" y="9269289"/>
                    <a:pt x="59951078" y="9283260"/>
                    <a:pt x="59951078" y="9307389"/>
                  </a:cubicBezTo>
                  <a:cubicBezTo>
                    <a:pt x="59928220" y="9307389"/>
                    <a:pt x="59907899" y="9308660"/>
                    <a:pt x="59698684" y="9307389"/>
                  </a:cubicBezTo>
                  <a:cubicBezTo>
                    <a:pt x="56614035" y="9302310"/>
                    <a:pt x="53481929" y="9308660"/>
                    <a:pt x="50397277" y="9303579"/>
                  </a:cubicBezTo>
                  <a:cubicBezTo>
                    <a:pt x="48546487" y="9299770"/>
                    <a:pt x="46743156" y="9302310"/>
                    <a:pt x="44892363" y="9299770"/>
                  </a:cubicBezTo>
                  <a:cubicBezTo>
                    <a:pt x="44038152" y="9298499"/>
                    <a:pt x="43183943" y="9297229"/>
                    <a:pt x="42329732" y="9295960"/>
                  </a:cubicBezTo>
                  <a:cubicBezTo>
                    <a:pt x="41807714" y="9295960"/>
                    <a:pt x="41333154" y="9297229"/>
                    <a:pt x="40811133" y="9297229"/>
                  </a:cubicBezTo>
                  <a:cubicBezTo>
                    <a:pt x="39482362" y="9295960"/>
                    <a:pt x="35828237" y="9297229"/>
                    <a:pt x="34499466" y="9295960"/>
                  </a:cubicBezTo>
                  <a:cubicBezTo>
                    <a:pt x="33550342" y="9294689"/>
                    <a:pt x="14567884" y="9303579"/>
                    <a:pt x="13618760" y="9302310"/>
                  </a:cubicBezTo>
                  <a:cubicBezTo>
                    <a:pt x="13381479" y="9302310"/>
                    <a:pt x="13096743" y="9303579"/>
                    <a:pt x="12859462" y="9303579"/>
                  </a:cubicBezTo>
                  <a:cubicBezTo>
                    <a:pt x="12289988" y="9303579"/>
                    <a:pt x="11767969" y="9304849"/>
                    <a:pt x="11198496" y="9304849"/>
                  </a:cubicBezTo>
                  <a:cubicBezTo>
                    <a:pt x="9774812" y="9304849"/>
                    <a:pt x="8398583" y="9303579"/>
                    <a:pt x="6974899" y="9302310"/>
                  </a:cubicBezTo>
                  <a:cubicBezTo>
                    <a:pt x="6120688" y="9301039"/>
                    <a:pt x="5266478" y="9299770"/>
                    <a:pt x="4459723" y="9298499"/>
                  </a:cubicBezTo>
                  <a:cubicBezTo>
                    <a:pt x="2941126" y="9297229"/>
                    <a:pt x="1422529" y="9295960"/>
                    <a:pt x="48260" y="9295960"/>
                  </a:cubicBezTo>
                  <a:cubicBezTo>
                    <a:pt x="38100" y="9295960"/>
                    <a:pt x="29210" y="9295960"/>
                    <a:pt x="19050" y="9294689"/>
                  </a:cubicBezTo>
                  <a:cubicBezTo>
                    <a:pt x="10160" y="9293420"/>
                    <a:pt x="5080" y="9287070"/>
                    <a:pt x="7620" y="9278179"/>
                  </a:cubicBezTo>
                  <a:cubicBezTo>
                    <a:pt x="16510" y="9245883"/>
                    <a:pt x="12700" y="9062154"/>
                    <a:pt x="11430" y="8871076"/>
                  </a:cubicBezTo>
                  <a:cubicBezTo>
                    <a:pt x="10160" y="8481571"/>
                    <a:pt x="6350" y="8099414"/>
                    <a:pt x="7620" y="7709910"/>
                  </a:cubicBezTo>
                  <a:cubicBezTo>
                    <a:pt x="5080" y="7224865"/>
                    <a:pt x="0" y="1220606"/>
                    <a:pt x="7620" y="728213"/>
                  </a:cubicBezTo>
                  <a:cubicBezTo>
                    <a:pt x="8890" y="632674"/>
                    <a:pt x="7620" y="529786"/>
                    <a:pt x="8890" y="434247"/>
                  </a:cubicBezTo>
                  <a:cubicBezTo>
                    <a:pt x="10160" y="279915"/>
                    <a:pt x="12700" y="11088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236126" y="30480"/>
                    <a:pt x="995424" y="29210"/>
                  </a:cubicBezTo>
                  <a:cubicBezTo>
                    <a:pt x="2276741" y="25400"/>
                    <a:pt x="3558057" y="22860"/>
                    <a:pt x="4886829" y="20320"/>
                  </a:cubicBezTo>
                  <a:cubicBezTo>
                    <a:pt x="5788496" y="17780"/>
                    <a:pt x="6690162" y="16510"/>
                    <a:pt x="7544374" y="13970"/>
                  </a:cubicBezTo>
                  <a:cubicBezTo>
                    <a:pt x="8398584" y="11430"/>
                    <a:pt x="9300250" y="8890"/>
                    <a:pt x="10154462" y="8890"/>
                  </a:cubicBezTo>
                  <a:cubicBezTo>
                    <a:pt x="11103584" y="7620"/>
                    <a:pt x="12052708" y="10160"/>
                    <a:pt x="13001831" y="8890"/>
                  </a:cubicBezTo>
                  <a:cubicBezTo>
                    <a:pt x="14188234" y="8890"/>
                    <a:pt x="35685871" y="6350"/>
                    <a:pt x="36872273" y="5080"/>
                  </a:cubicBezTo>
                  <a:cubicBezTo>
                    <a:pt x="38011223" y="3810"/>
                    <a:pt x="39150171" y="2540"/>
                    <a:pt x="40336576" y="2540"/>
                  </a:cubicBezTo>
                  <a:cubicBezTo>
                    <a:pt x="42282277" y="1270"/>
                    <a:pt x="44180521" y="0"/>
                    <a:pt x="46126223" y="0"/>
                  </a:cubicBezTo>
                  <a:cubicBezTo>
                    <a:pt x="46932980" y="0"/>
                    <a:pt x="47787188" y="2540"/>
                    <a:pt x="48593942" y="2540"/>
                  </a:cubicBezTo>
                  <a:cubicBezTo>
                    <a:pt x="50824382" y="3810"/>
                    <a:pt x="53102274" y="5080"/>
                    <a:pt x="55332718" y="7620"/>
                  </a:cubicBezTo>
                  <a:cubicBezTo>
                    <a:pt x="56519120" y="8890"/>
                    <a:pt x="57705522" y="12700"/>
                    <a:pt x="58891930" y="16510"/>
                  </a:cubicBezTo>
                  <a:cubicBezTo>
                    <a:pt x="59176663" y="16510"/>
                    <a:pt x="59461402" y="16510"/>
                    <a:pt x="59698684" y="16510"/>
                  </a:cubicBezTo>
                  <a:cubicBezTo>
                    <a:pt x="59899007" y="17780"/>
                    <a:pt x="59907899" y="20320"/>
                    <a:pt x="59918057" y="21590"/>
                  </a:cubicBezTo>
                  <a:close/>
                  <a:moveTo>
                    <a:pt x="59928220" y="9290879"/>
                  </a:moveTo>
                  <a:cubicBezTo>
                    <a:pt x="59929492" y="9274370"/>
                    <a:pt x="59930757" y="9261670"/>
                    <a:pt x="59930757" y="9248970"/>
                  </a:cubicBezTo>
                  <a:cubicBezTo>
                    <a:pt x="59929492" y="8841680"/>
                    <a:pt x="59928220" y="8452175"/>
                    <a:pt x="59928220" y="8033272"/>
                  </a:cubicBezTo>
                  <a:cubicBezTo>
                    <a:pt x="59928220" y="7842195"/>
                    <a:pt x="59930757" y="7651117"/>
                    <a:pt x="59929492" y="7460038"/>
                  </a:cubicBezTo>
                  <a:cubicBezTo>
                    <a:pt x="59929492" y="7283659"/>
                    <a:pt x="59928220" y="7099929"/>
                    <a:pt x="59926949" y="6923550"/>
                  </a:cubicBezTo>
                  <a:cubicBezTo>
                    <a:pt x="59921870" y="6651631"/>
                    <a:pt x="59910442" y="1022179"/>
                    <a:pt x="59910442" y="750261"/>
                  </a:cubicBezTo>
                  <a:cubicBezTo>
                    <a:pt x="59907899" y="522437"/>
                    <a:pt x="59905357" y="287264"/>
                    <a:pt x="59902820" y="63500"/>
                  </a:cubicBezTo>
                  <a:cubicBezTo>
                    <a:pt x="59901549" y="44450"/>
                    <a:pt x="59900278" y="43180"/>
                    <a:pt x="59556318" y="41910"/>
                  </a:cubicBezTo>
                  <a:cubicBezTo>
                    <a:pt x="59413945" y="41910"/>
                    <a:pt x="59319036" y="41910"/>
                    <a:pt x="59176663" y="40640"/>
                  </a:cubicBezTo>
                  <a:cubicBezTo>
                    <a:pt x="57990267" y="36830"/>
                    <a:pt x="56756402" y="31750"/>
                    <a:pt x="55570000" y="30480"/>
                  </a:cubicBezTo>
                  <a:cubicBezTo>
                    <a:pt x="52675175" y="26670"/>
                    <a:pt x="49732892" y="25400"/>
                    <a:pt x="46838071" y="22860"/>
                  </a:cubicBezTo>
                  <a:cubicBezTo>
                    <a:pt x="46410965" y="22860"/>
                    <a:pt x="45936402" y="22860"/>
                    <a:pt x="45509296" y="22860"/>
                  </a:cubicBezTo>
                  <a:cubicBezTo>
                    <a:pt x="44797454" y="22860"/>
                    <a:pt x="44085612" y="22860"/>
                    <a:pt x="43421225" y="22860"/>
                  </a:cubicBezTo>
                  <a:cubicBezTo>
                    <a:pt x="41902629" y="22860"/>
                    <a:pt x="40384031" y="22860"/>
                    <a:pt x="38912889" y="24130"/>
                  </a:cubicBezTo>
                  <a:cubicBezTo>
                    <a:pt x="37631572" y="25400"/>
                    <a:pt x="16039023" y="29210"/>
                    <a:pt x="14757709" y="29210"/>
                  </a:cubicBezTo>
                  <a:cubicBezTo>
                    <a:pt x="12669638" y="29210"/>
                    <a:pt x="10581568" y="26670"/>
                    <a:pt x="8493497" y="33020"/>
                  </a:cubicBezTo>
                  <a:cubicBezTo>
                    <a:pt x="7402004" y="36830"/>
                    <a:pt x="6357970" y="36830"/>
                    <a:pt x="5313934" y="38100"/>
                  </a:cubicBezTo>
                  <a:cubicBezTo>
                    <a:pt x="3510600" y="41910"/>
                    <a:pt x="1707267" y="45720"/>
                    <a:pt x="49530" y="50800"/>
                  </a:cubicBezTo>
                  <a:cubicBezTo>
                    <a:pt x="36830" y="50800"/>
                    <a:pt x="34290" y="53340"/>
                    <a:pt x="33020" y="88837"/>
                  </a:cubicBezTo>
                  <a:cubicBezTo>
                    <a:pt x="31750" y="221122"/>
                    <a:pt x="31750" y="353406"/>
                    <a:pt x="30480" y="485691"/>
                  </a:cubicBezTo>
                  <a:cubicBezTo>
                    <a:pt x="29210" y="706166"/>
                    <a:pt x="26670" y="919291"/>
                    <a:pt x="25400" y="1139766"/>
                  </a:cubicBezTo>
                  <a:cubicBezTo>
                    <a:pt x="20320" y="1374939"/>
                    <a:pt x="26670" y="7121977"/>
                    <a:pt x="29210" y="7357150"/>
                  </a:cubicBezTo>
                  <a:cubicBezTo>
                    <a:pt x="29210" y="7607022"/>
                    <a:pt x="29210" y="7864242"/>
                    <a:pt x="30480" y="8114113"/>
                  </a:cubicBezTo>
                  <a:cubicBezTo>
                    <a:pt x="30480" y="8297842"/>
                    <a:pt x="33020" y="8481571"/>
                    <a:pt x="33020" y="8665300"/>
                  </a:cubicBezTo>
                  <a:cubicBezTo>
                    <a:pt x="33020" y="8863726"/>
                    <a:pt x="33020" y="9062154"/>
                    <a:pt x="31750" y="9248970"/>
                  </a:cubicBezTo>
                  <a:cubicBezTo>
                    <a:pt x="31750" y="9252779"/>
                    <a:pt x="31750" y="9255320"/>
                    <a:pt x="31750" y="9259129"/>
                  </a:cubicBezTo>
                  <a:cubicBezTo>
                    <a:pt x="31750" y="9269289"/>
                    <a:pt x="35560" y="9273100"/>
                    <a:pt x="44450" y="9273100"/>
                  </a:cubicBezTo>
                  <a:cubicBezTo>
                    <a:pt x="331038" y="9273100"/>
                    <a:pt x="995424" y="9274370"/>
                    <a:pt x="1612354" y="9274370"/>
                  </a:cubicBezTo>
                  <a:cubicBezTo>
                    <a:pt x="2514021" y="9274370"/>
                    <a:pt x="3463144" y="9271829"/>
                    <a:pt x="4364811" y="9274370"/>
                  </a:cubicBezTo>
                  <a:cubicBezTo>
                    <a:pt x="5835952" y="9278179"/>
                    <a:pt x="7307093" y="9280720"/>
                    <a:pt x="8778233" y="9279450"/>
                  </a:cubicBezTo>
                  <a:cubicBezTo>
                    <a:pt x="9727357" y="9278179"/>
                    <a:pt x="10629023" y="9280720"/>
                    <a:pt x="11578146" y="9280720"/>
                  </a:cubicBezTo>
                  <a:cubicBezTo>
                    <a:pt x="12954375" y="9280720"/>
                    <a:pt x="14330602" y="9279450"/>
                    <a:pt x="15706831" y="9280720"/>
                  </a:cubicBezTo>
                  <a:cubicBezTo>
                    <a:pt x="17747446" y="9281989"/>
                    <a:pt x="40146749" y="9271829"/>
                    <a:pt x="42234820" y="9274370"/>
                  </a:cubicBezTo>
                  <a:cubicBezTo>
                    <a:pt x="43136489" y="9275639"/>
                    <a:pt x="44038152" y="9276910"/>
                    <a:pt x="44892363" y="9276910"/>
                  </a:cubicBezTo>
                  <a:cubicBezTo>
                    <a:pt x="46458419" y="9279450"/>
                    <a:pt x="47977015" y="9275639"/>
                    <a:pt x="49543068" y="9279450"/>
                  </a:cubicBezTo>
                  <a:cubicBezTo>
                    <a:pt x="50824382" y="9281989"/>
                    <a:pt x="52105696" y="9281989"/>
                    <a:pt x="53387014" y="9284529"/>
                  </a:cubicBezTo>
                  <a:cubicBezTo>
                    <a:pt x="55285260" y="9288339"/>
                    <a:pt x="57183507" y="9290879"/>
                    <a:pt x="59081754" y="9292150"/>
                  </a:cubicBezTo>
                  <a:cubicBezTo>
                    <a:pt x="59793599" y="9292150"/>
                    <a:pt x="59907899" y="9290879"/>
                    <a:pt x="59928220" y="929087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5953146" y="1028700"/>
            <a:ext cx="1553335" cy="1031026"/>
          </a:xfrm>
          <a:custGeom>
            <a:avLst/>
            <a:gdLst/>
            <a:ahLst/>
            <a:cxnLst/>
            <a:rect r="r" b="b" t="t" l="l"/>
            <a:pathLst>
              <a:path h="1031026" w="1553335">
                <a:moveTo>
                  <a:pt x="0" y="0"/>
                </a:moveTo>
                <a:lnTo>
                  <a:pt x="1553335" y="0"/>
                </a:lnTo>
                <a:lnTo>
                  <a:pt x="1553335" y="1031026"/>
                </a:lnTo>
                <a:lnTo>
                  <a:pt x="0" y="10310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893354" y="3021427"/>
            <a:ext cx="6006295" cy="773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4D1F3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Madrecit</a:t>
            </a:r>
            <a:r>
              <a:rPr lang="en-US" b="true" sz="3999">
                <a:solidFill>
                  <a:srgbClr val="4D1F3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 mía,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4D1F3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madrecita tierna,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4D1F3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déjame decirte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4D1F3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dulzuras extremas.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4D1F3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Es tuyo mi cuerpo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4D1F3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que juntaste en ramo;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4D1F3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deja revolverlo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4D1F3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sobre tu regazo.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</a:p>
          <a:p>
            <a:pPr algn="ctr">
              <a:lnSpc>
                <a:spcPts val="5599"/>
              </a:lnSpc>
              <a:spcBef>
                <a:spcPct val="0"/>
              </a:spcBef>
            </a:pPr>
          </a:p>
        </p:txBody>
      </p:sp>
      <p:grpSp>
        <p:nvGrpSpPr>
          <p:cNvPr name="Group 7" id="7"/>
          <p:cNvGrpSpPr/>
          <p:nvPr/>
        </p:nvGrpSpPr>
        <p:grpSpPr>
          <a:xfrm rot="0">
            <a:off x="6266204" y="2931375"/>
            <a:ext cx="5260594" cy="3086100"/>
            <a:chOff x="0" y="0"/>
            <a:chExt cx="1385506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385506" cy="812800"/>
            </a:xfrm>
            <a:custGeom>
              <a:avLst/>
              <a:gdLst/>
              <a:ahLst/>
              <a:cxnLst/>
              <a:rect r="r" b="b" t="t" l="l"/>
              <a:pathLst>
                <a:path h="812800" w="1385506">
                  <a:moveTo>
                    <a:pt x="0" y="0"/>
                  </a:moveTo>
                  <a:lnTo>
                    <a:pt x="1385506" y="0"/>
                  </a:lnTo>
                  <a:lnTo>
                    <a:pt x="138550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sq">
              <a:solidFill>
                <a:srgbClr val="306458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1385506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6266204" y="6512785"/>
            <a:ext cx="5260594" cy="827971"/>
            <a:chOff x="0" y="0"/>
            <a:chExt cx="1385506" cy="21806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85506" cy="218067"/>
            </a:xfrm>
            <a:custGeom>
              <a:avLst/>
              <a:gdLst/>
              <a:ahLst/>
              <a:cxnLst/>
              <a:rect r="r" b="b" t="t" l="l"/>
              <a:pathLst>
                <a:path h="218067" w="1385506">
                  <a:moveTo>
                    <a:pt x="0" y="0"/>
                  </a:moveTo>
                  <a:lnTo>
                    <a:pt x="1385506" y="0"/>
                  </a:lnTo>
                  <a:lnTo>
                    <a:pt x="1385506" y="218067"/>
                  </a:lnTo>
                  <a:lnTo>
                    <a:pt x="0" y="2180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sq">
              <a:solidFill>
                <a:srgbClr val="C44328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385506" cy="2561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5400000">
            <a:off x="4870564" y="3748948"/>
            <a:ext cx="577373" cy="1797269"/>
          </a:xfrm>
          <a:custGeom>
            <a:avLst/>
            <a:gdLst/>
            <a:ahLst/>
            <a:cxnLst/>
            <a:rect r="r" b="b" t="t" l="l"/>
            <a:pathLst>
              <a:path h="1797269" w="577373">
                <a:moveTo>
                  <a:pt x="0" y="0"/>
                </a:moveTo>
                <a:lnTo>
                  <a:pt x="577372" y="0"/>
                </a:lnTo>
                <a:lnTo>
                  <a:pt x="577372" y="1797269"/>
                </a:lnTo>
                <a:lnTo>
                  <a:pt x="0" y="17972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642275" y="489942"/>
            <a:ext cx="10224597" cy="1315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46"/>
              </a:lnSpc>
            </a:pPr>
            <a:r>
              <a:rPr lang="en-US" sz="9660">
                <a:solidFill>
                  <a:srgbClr val="4D1F3C"/>
                </a:solidFill>
                <a:latin typeface="Hangyaboly"/>
                <a:ea typeface="Hangyaboly"/>
                <a:cs typeface="Hangyaboly"/>
                <a:sym typeface="Hangyaboly"/>
              </a:rPr>
              <a:t>Dulzura</a:t>
            </a:r>
          </a:p>
        </p:txBody>
      </p:sp>
      <p:sp>
        <p:nvSpPr>
          <p:cNvPr name="Freeform 15" id="15"/>
          <p:cNvSpPr/>
          <p:nvPr/>
        </p:nvSpPr>
        <p:spPr>
          <a:xfrm flipH="true" flipV="true" rot="5400000">
            <a:off x="12333964" y="6043014"/>
            <a:ext cx="567814" cy="1767514"/>
          </a:xfrm>
          <a:custGeom>
            <a:avLst/>
            <a:gdLst/>
            <a:ahLst/>
            <a:cxnLst/>
            <a:rect r="r" b="b" t="t" l="l"/>
            <a:pathLst>
              <a:path h="1767514" w="567814">
                <a:moveTo>
                  <a:pt x="567814" y="1767514"/>
                </a:moveTo>
                <a:lnTo>
                  <a:pt x="0" y="1767514"/>
                </a:lnTo>
                <a:lnTo>
                  <a:pt x="0" y="0"/>
                </a:lnTo>
                <a:lnTo>
                  <a:pt x="567814" y="0"/>
                </a:lnTo>
                <a:lnTo>
                  <a:pt x="567814" y="176751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028700" y="4003194"/>
            <a:ext cx="3479881" cy="1056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6"/>
              </a:lnSpc>
            </a:pPr>
            <a:r>
              <a:rPr lang="en-US" sz="7707">
                <a:solidFill>
                  <a:srgbClr val="4D1F3C"/>
                </a:solidFill>
                <a:latin typeface="Hangyaboly"/>
                <a:ea typeface="Hangyaboly"/>
                <a:cs typeface="Hangyaboly"/>
                <a:sym typeface="Hangyaboly"/>
              </a:rPr>
              <a:t>Estrofa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042103" y="6455540"/>
            <a:ext cx="3479881" cy="1056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6"/>
              </a:lnSpc>
            </a:pPr>
            <a:r>
              <a:rPr lang="en-US" sz="7707">
                <a:solidFill>
                  <a:srgbClr val="4D1F3C"/>
                </a:solidFill>
                <a:latin typeface="Hangyaboly"/>
                <a:ea typeface="Hangyaboly"/>
                <a:cs typeface="Hangyaboly"/>
                <a:sym typeface="Hangyaboly"/>
              </a:rPr>
              <a:t>Verso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971720" y="1800397"/>
            <a:ext cx="3565707" cy="454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3"/>
              </a:lnSpc>
            </a:pPr>
            <a:r>
              <a:rPr lang="en-US" sz="3368">
                <a:solidFill>
                  <a:srgbClr val="4D1F3C"/>
                </a:solidFill>
                <a:latin typeface="Hangyaboly"/>
                <a:ea typeface="Hangyaboly"/>
                <a:cs typeface="Hangyaboly"/>
                <a:sym typeface="Hangyaboly"/>
              </a:rPr>
              <a:t>Gabriela Mistral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DAG1OhJ9nLE</dc:identifier>
  <dcterms:modified xsi:type="dcterms:W3CDTF">2011-08-01T06:04:30Z</dcterms:modified>
  <cp:revision>1</cp:revision>
  <dc:title>POEMA1CLASE_2BÁSICO</dc:title>
</cp:coreProperties>
</file>