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9"/>
  </p:notesMasterIdLst>
  <p:handoutMasterIdLst>
    <p:handoutMasterId r:id="rId10"/>
  </p:handoutMasterIdLst>
  <p:sldIdLst>
    <p:sldId id="256" r:id="rId5"/>
    <p:sldId id="261" r:id="rId6"/>
    <p:sldId id="257" r:id="rId7"/>
    <p:sldId id="260" r:id="rId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E4045-B446-45A8-BF58-A168FA33B03A}" v="12" dt="2025-05-07T13:32:19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Quezada Tilleria" userId="429782901b58329f" providerId="LiveId" clId="{37CE4045-B446-45A8-BF58-A168FA33B03A}"/>
    <pc:docChg chg="custSel modSld">
      <pc:chgData name="Diego Quezada Tilleria" userId="429782901b58329f" providerId="LiveId" clId="{37CE4045-B446-45A8-BF58-A168FA33B03A}" dt="2025-05-08T11:48:33.619" v="52" actId="20577"/>
      <pc:docMkLst>
        <pc:docMk/>
      </pc:docMkLst>
      <pc:sldChg chg="modSp">
        <pc:chgData name="Diego Quezada Tilleria" userId="429782901b58329f" providerId="LiveId" clId="{37CE4045-B446-45A8-BF58-A168FA33B03A}" dt="2025-05-07T13:32:19.335" v="11" actId="20577"/>
        <pc:sldMkLst>
          <pc:docMk/>
          <pc:sldMk cId="1646983618" sldId="260"/>
        </pc:sldMkLst>
        <pc:graphicFrameChg chg="mod">
          <ac:chgData name="Diego Quezada Tilleria" userId="429782901b58329f" providerId="LiveId" clId="{37CE4045-B446-45A8-BF58-A168FA33B03A}" dt="2025-05-07T13:32:19.335" v="11" actId="20577"/>
          <ac:graphicFrameMkLst>
            <pc:docMk/>
            <pc:sldMk cId="1646983618" sldId="260"/>
            <ac:graphicFrameMk id="3" creationId="{B9A85898-F72F-19E1-FC2B-A153775B2518}"/>
          </ac:graphicFrameMkLst>
        </pc:graphicFrameChg>
      </pc:sldChg>
      <pc:sldChg chg="modSp mod">
        <pc:chgData name="Diego Quezada Tilleria" userId="429782901b58329f" providerId="LiveId" clId="{37CE4045-B446-45A8-BF58-A168FA33B03A}" dt="2025-05-08T11:48:33.619" v="52" actId="20577"/>
        <pc:sldMkLst>
          <pc:docMk/>
          <pc:sldMk cId="1615784514" sldId="261"/>
        </pc:sldMkLst>
        <pc:spChg chg="mod">
          <ac:chgData name="Diego Quezada Tilleria" userId="429782901b58329f" providerId="LiveId" clId="{37CE4045-B446-45A8-BF58-A168FA33B03A}" dt="2025-05-08T11:48:33.619" v="52" actId="20577"/>
          <ac:spMkLst>
            <pc:docMk/>
            <pc:sldMk cId="1615784514" sldId="261"/>
            <ac:spMk id="3" creationId="{02107D9B-6692-4225-DE3B-76D8A879E2DB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130FD-A6D9-4731-A7FA-26F9C174390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0B7A71-059B-447D-AD6A-D89E58343CC7}">
      <dgm:prSet/>
      <dgm:spPr/>
      <dgm:t>
        <a:bodyPr/>
        <a:lstStyle/>
        <a:p>
          <a:pPr>
            <a:defRPr cap="all"/>
          </a:pPr>
          <a:r>
            <a:rPr lang="es-MX" b="1"/>
            <a:t>colorful Images , clear and short messages. </a:t>
          </a:r>
          <a:endParaRPr lang="es-MX"/>
        </a:p>
      </dgm:t>
    </dgm:pt>
    <dgm:pt modelId="{66558A30-957D-4C6B-9F13-CA87D500C8BF}" type="parTrans" cxnId="{59700615-4266-4869-99E5-3B32EE6BD833}">
      <dgm:prSet/>
      <dgm:spPr/>
      <dgm:t>
        <a:bodyPr/>
        <a:lstStyle/>
        <a:p>
          <a:endParaRPr lang="en-US"/>
        </a:p>
      </dgm:t>
    </dgm:pt>
    <dgm:pt modelId="{8507363E-CB73-4313-803E-89ECBA22FC7E}" type="sibTrans" cxnId="{59700615-4266-4869-99E5-3B32EE6BD833}">
      <dgm:prSet/>
      <dgm:spPr/>
      <dgm:t>
        <a:bodyPr/>
        <a:lstStyle/>
        <a:p>
          <a:endParaRPr lang="en-US"/>
        </a:p>
      </dgm:t>
    </dgm:pt>
    <dgm:pt modelId="{EF336590-6E29-41D3-8221-8894DA2B1A4B}">
      <dgm:prSet/>
      <dgm:spPr/>
      <dgm:t>
        <a:bodyPr/>
        <a:lstStyle/>
        <a:p>
          <a:pPr>
            <a:defRPr cap="all"/>
          </a:pPr>
          <a:r>
            <a:rPr lang="es-MX" b="1"/>
            <a:t>Prices of everything ( Food, transportation, lodging</a:t>
          </a:r>
          <a:endParaRPr lang="en-US"/>
        </a:p>
      </dgm:t>
    </dgm:pt>
    <dgm:pt modelId="{49C58F96-2606-44D4-A485-3CE3F58FC4F8}" type="parTrans" cxnId="{E492BF99-1E6B-471B-9231-1BBC48C510F2}">
      <dgm:prSet/>
      <dgm:spPr/>
      <dgm:t>
        <a:bodyPr/>
        <a:lstStyle/>
        <a:p>
          <a:endParaRPr lang="en-US"/>
        </a:p>
      </dgm:t>
    </dgm:pt>
    <dgm:pt modelId="{E26C7DCE-8161-43D8-AF0C-233356B3EA86}" type="sibTrans" cxnId="{E492BF99-1E6B-471B-9231-1BBC48C510F2}">
      <dgm:prSet/>
      <dgm:spPr/>
      <dgm:t>
        <a:bodyPr/>
        <a:lstStyle/>
        <a:p>
          <a:endParaRPr lang="en-US"/>
        </a:p>
      </dgm:t>
    </dgm:pt>
    <dgm:pt modelId="{A7BB0E89-17BB-4440-9109-C28B5470A05D}">
      <dgm:prSet/>
      <dgm:spPr/>
      <dgm:t>
        <a:bodyPr/>
        <a:lstStyle/>
        <a:p>
          <a:pPr>
            <a:defRPr cap="all"/>
          </a:pPr>
          <a:r>
            <a:rPr lang="es-MX" b="1" dirty="0"/>
            <a:t> </a:t>
          </a:r>
          <a:r>
            <a:rPr lang="es-MX" b="1" dirty="0" err="1"/>
            <a:t>accomodations</a:t>
          </a:r>
          <a:r>
            <a:rPr lang="es-MX" b="1" dirty="0"/>
            <a:t> and </a:t>
          </a:r>
          <a:r>
            <a:rPr lang="es-MX" b="1" dirty="0" err="1"/>
            <a:t>lodging</a:t>
          </a:r>
          <a:endParaRPr lang="en-US" dirty="0"/>
        </a:p>
      </dgm:t>
    </dgm:pt>
    <dgm:pt modelId="{9071ECFB-356B-4E8E-A107-87E716B61A70}" type="parTrans" cxnId="{1F5EA3DC-6BC4-4F08-A07B-474DAE32D789}">
      <dgm:prSet/>
      <dgm:spPr/>
      <dgm:t>
        <a:bodyPr/>
        <a:lstStyle/>
        <a:p>
          <a:endParaRPr lang="en-US"/>
        </a:p>
      </dgm:t>
    </dgm:pt>
    <dgm:pt modelId="{79C42CA1-E80E-4950-B74E-081E406F441E}" type="sibTrans" cxnId="{1F5EA3DC-6BC4-4F08-A07B-474DAE32D789}">
      <dgm:prSet/>
      <dgm:spPr/>
      <dgm:t>
        <a:bodyPr/>
        <a:lstStyle/>
        <a:p>
          <a:endParaRPr lang="en-US"/>
        </a:p>
      </dgm:t>
    </dgm:pt>
    <dgm:pt modelId="{DDAAEFDF-AFC8-4D44-A778-6006EAC5601A}">
      <dgm:prSet/>
      <dgm:spPr/>
      <dgm:t>
        <a:bodyPr/>
        <a:lstStyle/>
        <a:p>
          <a:pPr>
            <a:defRPr cap="all"/>
          </a:pPr>
          <a:r>
            <a:rPr lang="es-MX" b="1"/>
            <a:t>Activities to do and places to visit . </a:t>
          </a:r>
          <a:endParaRPr lang="en-US"/>
        </a:p>
      </dgm:t>
    </dgm:pt>
    <dgm:pt modelId="{CE9B4765-ACE0-4AB7-A783-230C38D6573C}" type="parTrans" cxnId="{5A79CEA7-EF90-40A8-88DB-FE54FE1AD4CC}">
      <dgm:prSet/>
      <dgm:spPr/>
      <dgm:t>
        <a:bodyPr/>
        <a:lstStyle/>
        <a:p>
          <a:endParaRPr lang="en-US"/>
        </a:p>
      </dgm:t>
    </dgm:pt>
    <dgm:pt modelId="{6C3DE1AF-430B-479C-A77B-834FC0C4A363}" type="sibTrans" cxnId="{5A79CEA7-EF90-40A8-88DB-FE54FE1AD4CC}">
      <dgm:prSet/>
      <dgm:spPr/>
      <dgm:t>
        <a:bodyPr/>
        <a:lstStyle/>
        <a:p>
          <a:endParaRPr lang="en-US"/>
        </a:p>
      </dgm:t>
    </dgm:pt>
    <dgm:pt modelId="{6D3442E4-FF01-4F0A-8030-D5028FBE05E6}">
      <dgm:prSet/>
      <dgm:spPr/>
      <dgm:t>
        <a:bodyPr/>
        <a:lstStyle/>
        <a:p>
          <a:pPr>
            <a:defRPr cap="all"/>
          </a:pPr>
          <a:r>
            <a:rPr lang="es-MX" b="1"/>
            <a:t>Places to eat. </a:t>
          </a:r>
          <a:endParaRPr lang="en-US"/>
        </a:p>
      </dgm:t>
    </dgm:pt>
    <dgm:pt modelId="{011EEC03-7406-4484-B0BB-51C6AC0AD50C}" type="parTrans" cxnId="{FC68106F-E8FA-48D5-B35A-8763087260F2}">
      <dgm:prSet/>
      <dgm:spPr/>
      <dgm:t>
        <a:bodyPr/>
        <a:lstStyle/>
        <a:p>
          <a:endParaRPr lang="en-US"/>
        </a:p>
      </dgm:t>
    </dgm:pt>
    <dgm:pt modelId="{5FA68EA2-1700-4BC6-8D60-426040DAEA0D}" type="sibTrans" cxnId="{FC68106F-E8FA-48D5-B35A-8763087260F2}">
      <dgm:prSet/>
      <dgm:spPr/>
      <dgm:t>
        <a:bodyPr/>
        <a:lstStyle/>
        <a:p>
          <a:endParaRPr lang="en-US"/>
        </a:p>
      </dgm:t>
    </dgm:pt>
    <dgm:pt modelId="{2E99BB32-33FD-4094-B420-E9C14DF3920E}">
      <dgm:prSet/>
      <dgm:spPr/>
      <dgm:t>
        <a:bodyPr/>
        <a:lstStyle/>
        <a:p>
          <a:pPr>
            <a:defRPr cap="all"/>
          </a:pPr>
          <a:r>
            <a:rPr lang="es-MX" b="1" dirty="0" err="1"/>
            <a:t>Transportation</a:t>
          </a:r>
          <a:r>
            <a:rPr lang="es-MX" b="1" dirty="0"/>
            <a:t> :  bus,  </a:t>
          </a:r>
          <a:r>
            <a:rPr lang="es-MX" b="1" dirty="0" err="1"/>
            <a:t>airplane</a:t>
          </a:r>
          <a:r>
            <a:rPr lang="es-MX" b="1" dirty="0"/>
            <a:t>, car etc. </a:t>
          </a:r>
          <a:endParaRPr lang="en-US" dirty="0"/>
        </a:p>
      </dgm:t>
    </dgm:pt>
    <dgm:pt modelId="{194FFC90-520C-4ADB-A462-B001FFC2FAC2}" type="parTrans" cxnId="{6970D81E-ABE8-46F8-B9F2-13B0CE85FD45}">
      <dgm:prSet/>
      <dgm:spPr/>
      <dgm:t>
        <a:bodyPr/>
        <a:lstStyle/>
        <a:p>
          <a:endParaRPr lang="en-US"/>
        </a:p>
      </dgm:t>
    </dgm:pt>
    <dgm:pt modelId="{6092AFF0-F449-43BC-9F25-6FAED93B3B22}" type="sibTrans" cxnId="{6970D81E-ABE8-46F8-B9F2-13B0CE85FD45}">
      <dgm:prSet/>
      <dgm:spPr/>
      <dgm:t>
        <a:bodyPr/>
        <a:lstStyle/>
        <a:p>
          <a:endParaRPr lang="en-US"/>
        </a:p>
      </dgm:t>
    </dgm:pt>
    <dgm:pt modelId="{C1988D63-1A3D-4A91-B23A-FDEBDA77C7E2}" type="pres">
      <dgm:prSet presAssocID="{917130FD-A6D9-4731-A7FA-26F9C1743903}" presName="diagram" presStyleCnt="0">
        <dgm:presLayoutVars>
          <dgm:dir/>
          <dgm:resizeHandles val="exact"/>
        </dgm:presLayoutVars>
      </dgm:prSet>
      <dgm:spPr/>
    </dgm:pt>
    <dgm:pt modelId="{DB576777-A95C-4C03-A41E-7B4BF52E2FCD}" type="pres">
      <dgm:prSet presAssocID="{0B0B7A71-059B-447D-AD6A-D89E58343CC7}" presName="node" presStyleLbl="node1" presStyleIdx="0" presStyleCnt="6">
        <dgm:presLayoutVars>
          <dgm:bulletEnabled val="1"/>
        </dgm:presLayoutVars>
      </dgm:prSet>
      <dgm:spPr/>
    </dgm:pt>
    <dgm:pt modelId="{1E61BAEC-6C47-47F4-9626-DDFC874627A2}" type="pres">
      <dgm:prSet presAssocID="{8507363E-CB73-4313-803E-89ECBA22FC7E}" presName="sibTrans" presStyleCnt="0"/>
      <dgm:spPr/>
    </dgm:pt>
    <dgm:pt modelId="{E13ECFE1-EE6E-49E2-81B0-ED8466BA5B95}" type="pres">
      <dgm:prSet presAssocID="{EF336590-6E29-41D3-8221-8894DA2B1A4B}" presName="node" presStyleLbl="node1" presStyleIdx="1" presStyleCnt="6">
        <dgm:presLayoutVars>
          <dgm:bulletEnabled val="1"/>
        </dgm:presLayoutVars>
      </dgm:prSet>
      <dgm:spPr/>
    </dgm:pt>
    <dgm:pt modelId="{0E71CF4E-5DBF-4739-B89A-8918D4D1D4BA}" type="pres">
      <dgm:prSet presAssocID="{E26C7DCE-8161-43D8-AF0C-233356B3EA86}" presName="sibTrans" presStyleCnt="0"/>
      <dgm:spPr/>
    </dgm:pt>
    <dgm:pt modelId="{FC0D72BC-F34C-4BFC-B52C-56201A55C202}" type="pres">
      <dgm:prSet presAssocID="{A7BB0E89-17BB-4440-9109-C28B5470A05D}" presName="node" presStyleLbl="node1" presStyleIdx="2" presStyleCnt="6">
        <dgm:presLayoutVars>
          <dgm:bulletEnabled val="1"/>
        </dgm:presLayoutVars>
      </dgm:prSet>
      <dgm:spPr/>
    </dgm:pt>
    <dgm:pt modelId="{83BD7A51-DDF1-4BA7-84AC-9E87EC8B2AAA}" type="pres">
      <dgm:prSet presAssocID="{79C42CA1-E80E-4950-B74E-081E406F441E}" presName="sibTrans" presStyleCnt="0"/>
      <dgm:spPr/>
    </dgm:pt>
    <dgm:pt modelId="{6EF8CB8B-3251-4A29-A00E-DC7D1F9E5377}" type="pres">
      <dgm:prSet presAssocID="{DDAAEFDF-AFC8-4D44-A778-6006EAC5601A}" presName="node" presStyleLbl="node1" presStyleIdx="3" presStyleCnt="6">
        <dgm:presLayoutVars>
          <dgm:bulletEnabled val="1"/>
        </dgm:presLayoutVars>
      </dgm:prSet>
      <dgm:spPr/>
    </dgm:pt>
    <dgm:pt modelId="{0F9A1981-036E-4A21-9D81-8811CCA5DB4F}" type="pres">
      <dgm:prSet presAssocID="{6C3DE1AF-430B-479C-A77B-834FC0C4A363}" presName="sibTrans" presStyleCnt="0"/>
      <dgm:spPr/>
    </dgm:pt>
    <dgm:pt modelId="{6E034EB8-8EE5-4DDD-B637-3D4D42098BE8}" type="pres">
      <dgm:prSet presAssocID="{6D3442E4-FF01-4F0A-8030-D5028FBE05E6}" presName="node" presStyleLbl="node1" presStyleIdx="4" presStyleCnt="6">
        <dgm:presLayoutVars>
          <dgm:bulletEnabled val="1"/>
        </dgm:presLayoutVars>
      </dgm:prSet>
      <dgm:spPr/>
    </dgm:pt>
    <dgm:pt modelId="{B6287C34-10E3-4C34-B893-A7863B7F3EF9}" type="pres">
      <dgm:prSet presAssocID="{5FA68EA2-1700-4BC6-8D60-426040DAEA0D}" presName="sibTrans" presStyleCnt="0"/>
      <dgm:spPr/>
    </dgm:pt>
    <dgm:pt modelId="{59041E2E-4275-4D07-86DB-FA61AF42235A}" type="pres">
      <dgm:prSet presAssocID="{2E99BB32-33FD-4094-B420-E9C14DF3920E}" presName="node" presStyleLbl="node1" presStyleIdx="5" presStyleCnt="6">
        <dgm:presLayoutVars>
          <dgm:bulletEnabled val="1"/>
        </dgm:presLayoutVars>
      </dgm:prSet>
      <dgm:spPr/>
    </dgm:pt>
  </dgm:ptLst>
  <dgm:cxnLst>
    <dgm:cxn modelId="{B4D19B10-DE08-4386-9BB2-527B27ADFA27}" type="presOf" srcId="{0B0B7A71-059B-447D-AD6A-D89E58343CC7}" destId="{DB576777-A95C-4C03-A41E-7B4BF52E2FCD}" srcOrd="0" destOrd="0" presId="urn:microsoft.com/office/officeart/2005/8/layout/default"/>
    <dgm:cxn modelId="{59700615-4266-4869-99E5-3B32EE6BD833}" srcId="{917130FD-A6D9-4731-A7FA-26F9C1743903}" destId="{0B0B7A71-059B-447D-AD6A-D89E58343CC7}" srcOrd="0" destOrd="0" parTransId="{66558A30-957D-4C6B-9F13-CA87D500C8BF}" sibTransId="{8507363E-CB73-4313-803E-89ECBA22FC7E}"/>
    <dgm:cxn modelId="{6970D81E-ABE8-46F8-B9F2-13B0CE85FD45}" srcId="{917130FD-A6D9-4731-A7FA-26F9C1743903}" destId="{2E99BB32-33FD-4094-B420-E9C14DF3920E}" srcOrd="5" destOrd="0" parTransId="{194FFC90-520C-4ADB-A462-B001FFC2FAC2}" sibTransId="{6092AFF0-F449-43BC-9F25-6FAED93B3B22}"/>
    <dgm:cxn modelId="{A99CDC1E-F978-4617-9AF3-A7AAC5B13D89}" type="presOf" srcId="{6D3442E4-FF01-4F0A-8030-D5028FBE05E6}" destId="{6E034EB8-8EE5-4DDD-B637-3D4D42098BE8}" srcOrd="0" destOrd="0" presId="urn:microsoft.com/office/officeart/2005/8/layout/default"/>
    <dgm:cxn modelId="{6891653A-6794-4707-86C8-6B922B47C2AA}" type="presOf" srcId="{2E99BB32-33FD-4094-B420-E9C14DF3920E}" destId="{59041E2E-4275-4D07-86DB-FA61AF42235A}" srcOrd="0" destOrd="0" presId="urn:microsoft.com/office/officeart/2005/8/layout/default"/>
    <dgm:cxn modelId="{9D22BA41-5FA5-4C1A-B320-7686D8E83F9B}" type="presOf" srcId="{A7BB0E89-17BB-4440-9109-C28B5470A05D}" destId="{FC0D72BC-F34C-4BFC-B52C-56201A55C202}" srcOrd="0" destOrd="0" presId="urn:microsoft.com/office/officeart/2005/8/layout/default"/>
    <dgm:cxn modelId="{D357A642-CB8E-4396-B079-1D18DFD6BB53}" type="presOf" srcId="{DDAAEFDF-AFC8-4D44-A778-6006EAC5601A}" destId="{6EF8CB8B-3251-4A29-A00E-DC7D1F9E5377}" srcOrd="0" destOrd="0" presId="urn:microsoft.com/office/officeart/2005/8/layout/default"/>
    <dgm:cxn modelId="{FC68106F-E8FA-48D5-B35A-8763087260F2}" srcId="{917130FD-A6D9-4731-A7FA-26F9C1743903}" destId="{6D3442E4-FF01-4F0A-8030-D5028FBE05E6}" srcOrd="4" destOrd="0" parTransId="{011EEC03-7406-4484-B0BB-51C6AC0AD50C}" sibTransId="{5FA68EA2-1700-4BC6-8D60-426040DAEA0D}"/>
    <dgm:cxn modelId="{FFD2CC79-A75B-4691-8E48-40C67AA3ABB0}" type="presOf" srcId="{917130FD-A6D9-4731-A7FA-26F9C1743903}" destId="{C1988D63-1A3D-4A91-B23A-FDEBDA77C7E2}" srcOrd="0" destOrd="0" presId="urn:microsoft.com/office/officeart/2005/8/layout/default"/>
    <dgm:cxn modelId="{E492BF99-1E6B-471B-9231-1BBC48C510F2}" srcId="{917130FD-A6D9-4731-A7FA-26F9C1743903}" destId="{EF336590-6E29-41D3-8221-8894DA2B1A4B}" srcOrd="1" destOrd="0" parTransId="{49C58F96-2606-44D4-A485-3CE3F58FC4F8}" sibTransId="{E26C7DCE-8161-43D8-AF0C-233356B3EA86}"/>
    <dgm:cxn modelId="{5A79CEA7-EF90-40A8-88DB-FE54FE1AD4CC}" srcId="{917130FD-A6D9-4731-A7FA-26F9C1743903}" destId="{DDAAEFDF-AFC8-4D44-A778-6006EAC5601A}" srcOrd="3" destOrd="0" parTransId="{CE9B4765-ACE0-4AB7-A783-230C38D6573C}" sibTransId="{6C3DE1AF-430B-479C-A77B-834FC0C4A363}"/>
    <dgm:cxn modelId="{85EF9EDC-74D6-4890-8E2C-AEB9F9C1A974}" type="presOf" srcId="{EF336590-6E29-41D3-8221-8894DA2B1A4B}" destId="{E13ECFE1-EE6E-49E2-81B0-ED8466BA5B95}" srcOrd="0" destOrd="0" presId="urn:microsoft.com/office/officeart/2005/8/layout/default"/>
    <dgm:cxn modelId="{1F5EA3DC-6BC4-4F08-A07B-474DAE32D789}" srcId="{917130FD-A6D9-4731-A7FA-26F9C1743903}" destId="{A7BB0E89-17BB-4440-9109-C28B5470A05D}" srcOrd="2" destOrd="0" parTransId="{9071ECFB-356B-4E8E-A107-87E716B61A70}" sibTransId="{79C42CA1-E80E-4950-B74E-081E406F441E}"/>
    <dgm:cxn modelId="{2584E37A-097F-481C-AC98-5927548927AA}" type="presParOf" srcId="{C1988D63-1A3D-4A91-B23A-FDEBDA77C7E2}" destId="{DB576777-A95C-4C03-A41E-7B4BF52E2FCD}" srcOrd="0" destOrd="0" presId="urn:microsoft.com/office/officeart/2005/8/layout/default"/>
    <dgm:cxn modelId="{E10A5DDB-4203-4548-94BE-021F42EDC364}" type="presParOf" srcId="{C1988D63-1A3D-4A91-B23A-FDEBDA77C7E2}" destId="{1E61BAEC-6C47-47F4-9626-DDFC874627A2}" srcOrd="1" destOrd="0" presId="urn:microsoft.com/office/officeart/2005/8/layout/default"/>
    <dgm:cxn modelId="{317E9859-EF78-494A-AF1C-4AA0E845952D}" type="presParOf" srcId="{C1988D63-1A3D-4A91-B23A-FDEBDA77C7E2}" destId="{E13ECFE1-EE6E-49E2-81B0-ED8466BA5B95}" srcOrd="2" destOrd="0" presId="urn:microsoft.com/office/officeart/2005/8/layout/default"/>
    <dgm:cxn modelId="{13FAF04D-5C96-4DDB-9C6D-4D80D64F528C}" type="presParOf" srcId="{C1988D63-1A3D-4A91-B23A-FDEBDA77C7E2}" destId="{0E71CF4E-5DBF-4739-B89A-8918D4D1D4BA}" srcOrd="3" destOrd="0" presId="urn:microsoft.com/office/officeart/2005/8/layout/default"/>
    <dgm:cxn modelId="{9B6DF27A-F994-4D07-84E1-242A1AD32D4F}" type="presParOf" srcId="{C1988D63-1A3D-4A91-B23A-FDEBDA77C7E2}" destId="{FC0D72BC-F34C-4BFC-B52C-56201A55C202}" srcOrd="4" destOrd="0" presId="urn:microsoft.com/office/officeart/2005/8/layout/default"/>
    <dgm:cxn modelId="{9F855155-0741-400D-92F5-BBADA5C8426B}" type="presParOf" srcId="{C1988D63-1A3D-4A91-B23A-FDEBDA77C7E2}" destId="{83BD7A51-DDF1-4BA7-84AC-9E87EC8B2AAA}" srcOrd="5" destOrd="0" presId="urn:microsoft.com/office/officeart/2005/8/layout/default"/>
    <dgm:cxn modelId="{31FCB693-47DF-4AEE-A28C-DC9A43DC8152}" type="presParOf" srcId="{C1988D63-1A3D-4A91-B23A-FDEBDA77C7E2}" destId="{6EF8CB8B-3251-4A29-A00E-DC7D1F9E5377}" srcOrd="6" destOrd="0" presId="urn:microsoft.com/office/officeart/2005/8/layout/default"/>
    <dgm:cxn modelId="{7E668287-DC04-4800-BA3B-075F486D04F3}" type="presParOf" srcId="{C1988D63-1A3D-4A91-B23A-FDEBDA77C7E2}" destId="{0F9A1981-036E-4A21-9D81-8811CCA5DB4F}" srcOrd="7" destOrd="0" presId="urn:microsoft.com/office/officeart/2005/8/layout/default"/>
    <dgm:cxn modelId="{1EE1B710-FAD9-48A1-8D7F-76345218F21B}" type="presParOf" srcId="{C1988D63-1A3D-4A91-B23A-FDEBDA77C7E2}" destId="{6E034EB8-8EE5-4DDD-B637-3D4D42098BE8}" srcOrd="8" destOrd="0" presId="urn:microsoft.com/office/officeart/2005/8/layout/default"/>
    <dgm:cxn modelId="{E8EE6D4A-1BF2-46DF-AFB4-3DB5C53EF6CE}" type="presParOf" srcId="{C1988D63-1A3D-4A91-B23A-FDEBDA77C7E2}" destId="{B6287C34-10E3-4C34-B893-A7863B7F3EF9}" srcOrd="9" destOrd="0" presId="urn:microsoft.com/office/officeart/2005/8/layout/default"/>
    <dgm:cxn modelId="{06F0D893-2523-45DA-870A-B2094C801EA0}" type="presParOf" srcId="{C1988D63-1A3D-4A91-B23A-FDEBDA77C7E2}" destId="{59041E2E-4275-4D07-86DB-FA61AF4223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A23FA-34A4-4F40-84E5-1E8F022180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5619175-A8E2-4F03-B646-FF95DA268A69}">
      <dgm:prSet phldrT="[Texto]"/>
      <dgm:spPr/>
      <dgm:t>
        <a:bodyPr/>
        <a:lstStyle/>
        <a:p>
          <a:r>
            <a:rPr lang="es-MX" dirty="0" err="1"/>
            <a:t>Phone</a:t>
          </a:r>
          <a:r>
            <a:rPr lang="es-MX" dirty="0"/>
            <a:t> </a:t>
          </a:r>
          <a:r>
            <a:rPr lang="es-MX" dirty="0" err="1"/>
            <a:t>number</a:t>
          </a:r>
          <a:endParaRPr lang="es-CL" dirty="0"/>
        </a:p>
      </dgm:t>
    </dgm:pt>
    <dgm:pt modelId="{D253B4A0-7D7B-4705-A198-42CFDFEF130F}" type="parTrans" cxnId="{75054475-879C-456B-80DC-E15F4C6F89A4}">
      <dgm:prSet/>
      <dgm:spPr/>
      <dgm:t>
        <a:bodyPr/>
        <a:lstStyle/>
        <a:p>
          <a:endParaRPr lang="es-CL"/>
        </a:p>
      </dgm:t>
    </dgm:pt>
    <dgm:pt modelId="{ADAE07ED-59D4-4906-AE45-15F296F3994A}" type="sibTrans" cxnId="{75054475-879C-456B-80DC-E15F4C6F89A4}">
      <dgm:prSet/>
      <dgm:spPr/>
      <dgm:t>
        <a:bodyPr/>
        <a:lstStyle/>
        <a:p>
          <a:endParaRPr lang="es-CL"/>
        </a:p>
      </dgm:t>
    </dgm:pt>
    <dgm:pt modelId="{641E6B39-5F1A-40DF-8E36-27CB6A988D1B}">
      <dgm:prSet phldrT="[Texto]"/>
      <dgm:spPr/>
      <dgm:t>
        <a:bodyPr/>
        <a:lstStyle/>
        <a:p>
          <a:r>
            <a:rPr lang="es-MX"/>
            <a:t>Instagram,  X  </a:t>
          </a:r>
          <a:endParaRPr lang="es-CL" dirty="0"/>
        </a:p>
      </dgm:t>
    </dgm:pt>
    <dgm:pt modelId="{7AF6EB1F-686A-472D-9F9F-9DFF8C05813D}" type="sibTrans" cxnId="{1FECA137-7F0F-4A3E-9C7B-A2AE94F377E8}">
      <dgm:prSet/>
      <dgm:spPr/>
      <dgm:t>
        <a:bodyPr/>
        <a:lstStyle/>
        <a:p>
          <a:endParaRPr lang="es-CL"/>
        </a:p>
      </dgm:t>
    </dgm:pt>
    <dgm:pt modelId="{21A7DC38-B552-48CE-9108-B1AD1D8DC516}" type="parTrans" cxnId="{1FECA137-7F0F-4A3E-9C7B-A2AE94F377E8}">
      <dgm:prSet/>
      <dgm:spPr/>
      <dgm:t>
        <a:bodyPr/>
        <a:lstStyle/>
        <a:p>
          <a:endParaRPr lang="es-CL"/>
        </a:p>
      </dgm:t>
    </dgm:pt>
    <dgm:pt modelId="{DAC7B85B-0C7E-4E36-80F4-119FFC66675C}">
      <dgm:prSet phldrT="[Texto]"/>
      <dgm:spPr/>
      <dgm:t>
        <a:bodyPr/>
        <a:lstStyle/>
        <a:p>
          <a:r>
            <a:rPr lang="es-MX" dirty="0" err="1"/>
            <a:t>Webpages</a:t>
          </a:r>
          <a:r>
            <a:rPr lang="es-MX" dirty="0"/>
            <a:t> </a:t>
          </a:r>
          <a:endParaRPr lang="es-CL" dirty="0"/>
        </a:p>
      </dgm:t>
    </dgm:pt>
    <dgm:pt modelId="{9EC1752B-BA98-42D0-8663-C48D3C9DE554}" type="sibTrans" cxnId="{1F42730E-5FD9-42FC-AA2A-5E7D511D3723}">
      <dgm:prSet/>
      <dgm:spPr/>
      <dgm:t>
        <a:bodyPr/>
        <a:lstStyle/>
        <a:p>
          <a:endParaRPr lang="es-CL"/>
        </a:p>
      </dgm:t>
    </dgm:pt>
    <dgm:pt modelId="{190EF1D5-299A-4881-9818-E3B1DD4F6EE7}" type="parTrans" cxnId="{1F42730E-5FD9-42FC-AA2A-5E7D511D3723}">
      <dgm:prSet/>
      <dgm:spPr/>
      <dgm:t>
        <a:bodyPr/>
        <a:lstStyle/>
        <a:p>
          <a:endParaRPr lang="es-CL"/>
        </a:p>
      </dgm:t>
    </dgm:pt>
    <dgm:pt modelId="{A9D4517F-2245-4163-898E-CEBCCE82A803}" type="pres">
      <dgm:prSet presAssocID="{4BFA23FA-34A4-4F40-84E5-1E8F022180A3}" presName="Name0" presStyleCnt="0">
        <dgm:presLayoutVars>
          <dgm:dir/>
          <dgm:resizeHandles val="exact"/>
        </dgm:presLayoutVars>
      </dgm:prSet>
      <dgm:spPr/>
    </dgm:pt>
    <dgm:pt modelId="{C84E5743-2444-4666-9436-9BD8D49677B2}" type="pres">
      <dgm:prSet presAssocID="{55619175-A8E2-4F03-B646-FF95DA268A69}" presName="composite" presStyleCnt="0"/>
      <dgm:spPr/>
    </dgm:pt>
    <dgm:pt modelId="{96BD6A79-A3B8-4DBB-930B-7E4B10886031}" type="pres">
      <dgm:prSet presAssocID="{55619175-A8E2-4F03-B646-FF95DA268A69}" presName="rect1" presStyleLbl="trAlignAcc1" presStyleIdx="0" presStyleCnt="3">
        <dgm:presLayoutVars>
          <dgm:bulletEnabled val="1"/>
        </dgm:presLayoutVars>
      </dgm:prSet>
      <dgm:spPr/>
    </dgm:pt>
    <dgm:pt modelId="{FC3D7EDD-DCB4-4949-A7BA-C39DC7EA29A4}" type="pres">
      <dgm:prSet presAssocID="{55619175-A8E2-4F03-B646-FF95DA268A69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293D06CE-8499-411B-BABD-AC654FF0B218}" type="pres">
      <dgm:prSet presAssocID="{ADAE07ED-59D4-4906-AE45-15F296F3994A}" presName="sibTrans" presStyleCnt="0"/>
      <dgm:spPr/>
    </dgm:pt>
    <dgm:pt modelId="{96D31B16-C146-473B-984C-A2C2C67BA90E}" type="pres">
      <dgm:prSet presAssocID="{641E6B39-5F1A-40DF-8E36-27CB6A988D1B}" presName="composite" presStyleCnt="0"/>
      <dgm:spPr/>
    </dgm:pt>
    <dgm:pt modelId="{030780F0-7F86-4DB0-986B-EA7C6CE8CB1E}" type="pres">
      <dgm:prSet presAssocID="{641E6B39-5F1A-40DF-8E36-27CB6A988D1B}" presName="rect1" presStyleLbl="trAlignAcc1" presStyleIdx="1" presStyleCnt="3">
        <dgm:presLayoutVars>
          <dgm:bulletEnabled val="1"/>
        </dgm:presLayoutVars>
      </dgm:prSet>
      <dgm:spPr/>
    </dgm:pt>
    <dgm:pt modelId="{95E2CED3-D849-4A36-AE48-689A0C33FCA3}" type="pres">
      <dgm:prSet presAssocID="{641E6B39-5F1A-40DF-8E36-27CB6A988D1B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571355FD-437A-4533-B765-85A243FD3E98}" type="pres">
      <dgm:prSet presAssocID="{7AF6EB1F-686A-472D-9F9F-9DFF8C05813D}" presName="sibTrans" presStyleCnt="0"/>
      <dgm:spPr/>
    </dgm:pt>
    <dgm:pt modelId="{759F86FB-D0B6-48B1-AABC-84955198BAE4}" type="pres">
      <dgm:prSet presAssocID="{DAC7B85B-0C7E-4E36-80F4-119FFC66675C}" presName="composite" presStyleCnt="0"/>
      <dgm:spPr/>
    </dgm:pt>
    <dgm:pt modelId="{7D072C69-F2EC-493F-B63D-8CD1488D8F7C}" type="pres">
      <dgm:prSet presAssocID="{DAC7B85B-0C7E-4E36-80F4-119FFC66675C}" presName="rect1" presStyleLbl="trAlignAcc1" presStyleIdx="2" presStyleCnt="3">
        <dgm:presLayoutVars>
          <dgm:bulletEnabled val="1"/>
        </dgm:presLayoutVars>
      </dgm:prSet>
      <dgm:spPr/>
    </dgm:pt>
    <dgm:pt modelId="{5983DED7-4CF8-4FFC-A64E-C7E0A6C3683A}" type="pres">
      <dgm:prSet presAssocID="{DAC7B85B-0C7E-4E36-80F4-119FFC66675C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000" r="-122000"/>
          </a:stretch>
        </a:blipFill>
      </dgm:spPr>
    </dgm:pt>
  </dgm:ptLst>
  <dgm:cxnLst>
    <dgm:cxn modelId="{1F42730E-5FD9-42FC-AA2A-5E7D511D3723}" srcId="{4BFA23FA-34A4-4F40-84E5-1E8F022180A3}" destId="{DAC7B85B-0C7E-4E36-80F4-119FFC66675C}" srcOrd="2" destOrd="0" parTransId="{190EF1D5-299A-4881-9818-E3B1DD4F6EE7}" sibTransId="{9EC1752B-BA98-42D0-8663-C48D3C9DE554}"/>
    <dgm:cxn modelId="{46349A1A-75BB-464B-8506-47BE79D4C1F9}" type="presOf" srcId="{55619175-A8E2-4F03-B646-FF95DA268A69}" destId="{96BD6A79-A3B8-4DBB-930B-7E4B10886031}" srcOrd="0" destOrd="0" presId="urn:microsoft.com/office/officeart/2008/layout/PictureStrips"/>
    <dgm:cxn modelId="{A6E01433-0CBC-4CE3-BBA5-EB452F44D08E}" type="presOf" srcId="{DAC7B85B-0C7E-4E36-80F4-119FFC66675C}" destId="{7D072C69-F2EC-493F-B63D-8CD1488D8F7C}" srcOrd="0" destOrd="0" presId="urn:microsoft.com/office/officeart/2008/layout/PictureStrips"/>
    <dgm:cxn modelId="{1FECA137-7F0F-4A3E-9C7B-A2AE94F377E8}" srcId="{4BFA23FA-34A4-4F40-84E5-1E8F022180A3}" destId="{641E6B39-5F1A-40DF-8E36-27CB6A988D1B}" srcOrd="1" destOrd="0" parTransId="{21A7DC38-B552-48CE-9108-B1AD1D8DC516}" sibTransId="{7AF6EB1F-686A-472D-9F9F-9DFF8C05813D}"/>
    <dgm:cxn modelId="{75054475-879C-456B-80DC-E15F4C6F89A4}" srcId="{4BFA23FA-34A4-4F40-84E5-1E8F022180A3}" destId="{55619175-A8E2-4F03-B646-FF95DA268A69}" srcOrd="0" destOrd="0" parTransId="{D253B4A0-7D7B-4705-A198-42CFDFEF130F}" sibTransId="{ADAE07ED-59D4-4906-AE45-15F296F3994A}"/>
    <dgm:cxn modelId="{F664B89D-A46A-404A-ADAC-4AF174657699}" type="presOf" srcId="{4BFA23FA-34A4-4F40-84E5-1E8F022180A3}" destId="{A9D4517F-2245-4163-898E-CEBCCE82A803}" srcOrd="0" destOrd="0" presId="urn:microsoft.com/office/officeart/2008/layout/PictureStrips"/>
    <dgm:cxn modelId="{0A5570E2-A672-4E4A-A924-A6D5DA321C7E}" type="presOf" srcId="{641E6B39-5F1A-40DF-8E36-27CB6A988D1B}" destId="{030780F0-7F86-4DB0-986B-EA7C6CE8CB1E}" srcOrd="0" destOrd="0" presId="urn:microsoft.com/office/officeart/2008/layout/PictureStrips"/>
    <dgm:cxn modelId="{992317BF-0CC9-480B-8EF7-7DE7BEFD9785}" type="presParOf" srcId="{A9D4517F-2245-4163-898E-CEBCCE82A803}" destId="{C84E5743-2444-4666-9436-9BD8D49677B2}" srcOrd="0" destOrd="0" presId="urn:microsoft.com/office/officeart/2008/layout/PictureStrips"/>
    <dgm:cxn modelId="{A88B8695-44BA-4E47-A467-8B2937AED17C}" type="presParOf" srcId="{C84E5743-2444-4666-9436-9BD8D49677B2}" destId="{96BD6A79-A3B8-4DBB-930B-7E4B10886031}" srcOrd="0" destOrd="0" presId="urn:microsoft.com/office/officeart/2008/layout/PictureStrips"/>
    <dgm:cxn modelId="{B72BC12A-A920-4349-8ED7-C5440DFFFD35}" type="presParOf" srcId="{C84E5743-2444-4666-9436-9BD8D49677B2}" destId="{FC3D7EDD-DCB4-4949-A7BA-C39DC7EA29A4}" srcOrd="1" destOrd="0" presId="urn:microsoft.com/office/officeart/2008/layout/PictureStrips"/>
    <dgm:cxn modelId="{ADBB893A-4434-4819-B0E6-A8F9A04A4D81}" type="presParOf" srcId="{A9D4517F-2245-4163-898E-CEBCCE82A803}" destId="{293D06CE-8499-411B-BABD-AC654FF0B218}" srcOrd="1" destOrd="0" presId="urn:microsoft.com/office/officeart/2008/layout/PictureStrips"/>
    <dgm:cxn modelId="{D5F3DC7F-0A50-4A96-B610-43E7A0A0BD43}" type="presParOf" srcId="{A9D4517F-2245-4163-898E-CEBCCE82A803}" destId="{96D31B16-C146-473B-984C-A2C2C67BA90E}" srcOrd="2" destOrd="0" presId="urn:microsoft.com/office/officeart/2008/layout/PictureStrips"/>
    <dgm:cxn modelId="{5749AEAF-8723-4C6F-B455-FE8BEF7CBFA6}" type="presParOf" srcId="{96D31B16-C146-473B-984C-A2C2C67BA90E}" destId="{030780F0-7F86-4DB0-986B-EA7C6CE8CB1E}" srcOrd="0" destOrd="0" presId="urn:microsoft.com/office/officeart/2008/layout/PictureStrips"/>
    <dgm:cxn modelId="{8F80CD04-8C01-4069-902A-DF05AB121650}" type="presParOf" srcId="{96D31B16-C146-473B-984C-A2C2C67BA90E}" destId="{95E2CED3-D849-4A36-AE48-689A0C33FCA3}" srcOrd="1" destOrd="0" presId="urn:microsoft.com/office/officeart/2008/layout/PictureStrips"/>
    <dgm:cxn modelId="{CD45CDD8-18F9-494B-8AF9-7A6D7961ACA8}" type="presParOf" srcId="{A9D4517F-2245-4163-898E-CEBCCE82A803}" destId="{571355FD-437A-4533-B765-85A243FD3E98}" srcOrd="3" destOrd="0" presId="urn:microsoft.com/office/officeart/2008/layout/PictureStrips"/>
    <dgm:cxn modelId="{BDEEAE6F-9654-4E1D-B157-D6A2CF290E91}" type="presParOf" srcId="{A9D4517F-2245-4163-898E-CEBCCE82A803}" destId="{759F86FB-D0B6-48B1-AABC-84955198BAE4}" srcOrd="4" destOrd="0" presId="urn:microsoft.com/office/officeart/2008/layout/PictureStrips"/>
    <dgm:cxn modelId="{7AE4E77F-8B0E-4582-8FC2-BB090D16287F}" type="presParOf" srcId="{759F86FB-D0B6-48B1-AABC-84955198BAE4}" destId="{7D072C69-F2EC-493F-B63D-8CD1488D8F7C}" srcOrd="0" destOrd="0" presId="urn:microsoft.com/office/officeart/2008/layout/PictureStrips"/>
    <dgm:cxn modelId="{A3ECFCD1-39C7-4E65-9896-BD74D132646B}" type="presParOf" srcId="{759F86FB-D0B6-48B1-AABC-84955198BAE4}" destId="{5983DED7-4CF8-4FFC-A64E-C7E0A6C368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6777-A95C-4C03-A41E-7B4BF52E2FCD}">
      <dsp:nvSpPr>
        <dsp:cNvPr id="0" name=""/>
        <dsp:cNvSpPr/>
      </dsp:nvSpPr>
      <dsp:spPr>
        <a:xfrm>
          <a:off x="269955" y="3019"/>
          <a:ext cx="2916484" cy="1749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/>
            <a:t>colorful Images , clear and short messages. </a:t>
          </a:r>
          <a:endParaRPr lang="es-MX" sz="2200" kern="1200"/>
        </a:p>
      </dsp:txBody>
      <dsp:txXfrm>
        <a:off x="269955" y="3019"/>
        <a:ext cx="2916484" cy="1749890"/>
      </dsp:txXfrm>
    </dsp:sp>
    <dsp:sp modelId="{E13ECFE1-EE6E-49E2-81B0-ED8466BA5B95}">
      <dsp:nvSpPr>
        <dsp:cNvPr id="0" name=""/>
        <dsp:cNvSpPr/>
      </dsp:nvSpPr>
      <dsp:spPr>
        <a:xfrm>
          <a:off x="3478089" y="3019"/>
          <a:ext cx="2916484" cy="1749890"/>
        </a:xfrm>
        <a:prstGeom prst="rect">
          <a:avLst/>
        </a:prstGeom>
        <a:solidFill>
          <a:schemeClr val="accent2">
            <a:hueOff val="275703"/>
            <a:satOff val="5161"/>
            <a:lumOff val="-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/>
            <a:t>Prices of everything ( Food, transportation, lodging</a:t>
          </a:r>
          <a:endParaRPr lang="en-US" sz="2200" kern="1200"/>
        </a:p>
      </dsp:txBody>
      <dsp:txXfrm>
        <a:off x="3478089" y="3019"/>
        <a:ext cx="2916484" cy="1749890"/>
      </dsp:txXfrm>
    </dsp:sp>
    <dsp:sp modelId="{FC0D72BC-F34C-4BFC-B52C-56201A55C202}">
      <dsp:nvSpPr>
        <dsp:cNvPr id="0" name=""/>
        <dsp:cNvSpPr/>
      </dsp:nvSpPr>
      <dsp:spPr>
        <a:xfrm>
          <a:off x="6686222" y="3019"/>
          <a:ext cx="2916484" cy="1749890"/>
        </a:xfrm>
        <a:prstGeom prst="rect">
          <a:avLst/>
        </a:prstGeom>
        <a:solidFill>
          <a:schemeClr val="accent2">
            <a:hueOff val="551407"/>
            <a:satOff val="10323"/>
            <a:lumOff val="-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 dirty="0"/>
            <a:t> </a:t>
          </a:r>
          <a:r>
            <a:rPr lang="es-MX" sz="2200" b="1" kern="1200" dirty="0" err="1"/>
            <a:t>accomodations</a:t>
          </a:r>
          <a:r>
            <a:rPr lang="es-MX" sz="2200" b="1" kern="1200" dirty="0"/>
            <a:t> and </a:t>
          </a:r>
          <a:r>
            <a:rPr lang="es-MX" sz="2200" b="1" kern="1200" dirty="0" err="1"/>
            <a:t>lodging</a:t>
          </a:r>
          <a:endParaRPr lang="en-US" sz="2200" kern="1200" dirty="0"/>
        </a:p>
      </dsp:txBody>
      <dsp:txXfrm>
        <a:off x="6686222" y="3019"/>
        <a:ext cx="2916484" cy="1749890"/>
      </dsp:txXfrm>
    </dsp:sp>
    <dsp:sp modelId="{6EF8CB8B-3251-4A29-A00E-DC7D1F9E5377}">
      <dsp:nvSpPr>
        <dsp:cNvPr id="0" name=""/>
        <dsp:cNvSpPr/>
      </dsp:nvSpPr>
      <dsp:spPr>
        <a:xfrm>
          <a:off x="269955" y="2044559"/>
          <a:ext cx="2916484" cy="1749890"/>
        </a:xfrm>
        <a:prstGeom prst="rect">
          <a:avLst/>
        </a:prstGeom>
        <a:solidFill>
          <a:schemeClr val="accent2">
            <a:hueOff val="827110"/>
            <a:satOff val="15484"/>
            <a:lumOff val="-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/>
            <a:t>Activities to do and places to visit . </a:t>
          </a:r>
          <a:endParaRPr lang="en-US" sz="2200" kern="1200"/>
        </a:p>
      </dsp:txBody>
      <dsp:txXfrm>
        <a:off x="269955" y="2044559"/>
        <a:ext cx="2916484" cy="1749890"/>
      </dsp:txXfrm>
    </dsp:sp>
    <dsp:sp modelId="{6E034EB8-8EE5-4DDD-B637-3D4D42098BE8}">
      <dsp:nvSpPr>
        <dsp:cNvPr id="0" name=""/>
        <dsp:cNvSpPr/>
      </dsp:nvSpPr>
      <dsp:spPr>
        <a:xfrm>
          <a:off x="3478089" y="2044559"/>
          <a:ext cx="2916484" cy="1749890"/>
        </a:xfrm>
        <a:prstGeom prst="rect">
          <a:avLst/>
        </a:prstGeom>
        <a:solidFill>
          <a:schemeClr val="accent2">
            <a:hueOff val="1102814"/>
            <a:satOff val="20646"/>
            <a:lumOff val="-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/>
            <a:t>Places to eat. </a:t>
          </a:r>
          <a:endParaRPr lang="en-US" sz="2200" kern="1200"/>
        </a:p>
      </dsp:txBody>
      <dsp:txXfrm>
        <a:off x="3478089" y="2044559"/>
        <a:ext cx="2916484" cy="1749890"/>
      </dsp:txXfrm>
    </dsp:sp>
    <dsp:sp modelId="{59041E2E-4275-4D07-86DB-FA61AF42235A}">
      <dsp:nvSpPr>
        <dsp:cNvPr id="0" name=""/>
        <dsp:cNvSpPr/>
      </dsp:nvSpPr>
      <dsp:spPr>
        <a:xfrm>
          <a:off x="6686222" y="2044559"/>
          <a:ext cx="2916484" cy="1749890"/>
        </a:xfrm>
        <a:prstGeom prst="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200" b="1" kern="1200" dirty="0" err="1"/>
            <a:t>Transportation</a:t>
          </a:r>
          <a:r>
            <a:rPr lang="es-MX" sz="2200" b="1" kern="1200" dirty="0"/>
            <a:t> :  bus,  </a:t>
          </a:r>
          <a:r>
            <a:rPr lang="es-MX" sz="2200" b="1" kern="1200" dirty="0" err="1"/>
            <a:t>airplane</a:t>
          </a:r>
          <a:r>
            <a:rPr lang="es-MX" sz="2200" b="1" kern="1200" dirty="0"/>
            <a:t>, car etc. </a:t>
          </a:r>
          <a:endParaRPr lang="en-US" sz="2200" kern="1200" dirty="0"/>
        </a:p>
      </dsp:txBody>
      <dsp:txXfrm>
        <a:off x="6686222" y="2044559"/>
        <a:ext cx="2916484" cy="1749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D6A79-A3B8-4DBB-930B-7E4B10886031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 dirty="0" err="1"/>
            <a:t>Phone</a:t>
          </a:r>
          <a:r>
            <a:rPr lang="es-MX" sz="4300" kern="1200" dirty="0"/>
            <a:t> </a:t>
          </a:r>
          <a:r>
            <a:rPr lang="es-MX" sz="4300" kern="1200" dirty="0" err="1"/>
            <a:t>number</a:t>
          </a:r>
          <a:endParaRPr lang="es-CL" sz="4300" kern="1200" dirty="0"/>
        </a:p>
      </dsp:txBody>
      <dsp:txXfrm>
        <a:off x="1924367" y="355737"/>
        <a:ext cx="4465319" cy="1395412"/>
      </dsp:txXfrm>
    </dsp:sp>
    <dsp:sp modelId="{FC3D7EDD-DCB4-4949-A7BA-C39DC7EA29A4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780F0-7F86-4DB0-986B-EA7C6CE8CB1E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Instagram,  X  </a:t>
          </a:r>
          <a:endParaRPr lang="es-CL" sz="4300" kern="1200" dirty="0"/>
        </a:p>
      </dsp:txBody>
      <dsp:txXfrm>
        <a:off x="1924367" y="2112407"/>
        <a:ext cx="4465319" cy="1395412"/>
      </dsp:txXfrm>
    </dsp:sp>
    <dsp:sp modelId="{95E2CED3-D849-4A36-AE48-689A0C33FCA3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72C69-F2EC-493F-B63D-8CD1488D8F7C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 dirty="0" err="1"/>
            <a:t>Webpages</a:t>
          </a:r>
          <a:r>
            <a:rPr lang="es-MX" sz="4300" kern="1200" dirty="0"/>
            <a:t> </a:t>
          </a:r>
          <a:endParaRPr lang="es-CL" sz="4300" kern="1200" dirty="0"/>
        </a:p>
      </dsp:txBody>
      <dsp:txXfrm>
        <a:off x="1924367" y="3869076"/>
        <a:ext cx="4465319" cy="1395412"/>
      </dsp:txXfrm>
    </dsp:sp>
    <dsp:sp modelId="{5983DED7-4CF8-4FFC-A64E-C7E0A6C3683A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000" r="-1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451B5B-BD65-4D3D-8266-EAF26D471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D54034-E99B-45E9-A6C4-A29564015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1F0E-5171-4168-80DE-7FB9014EC770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CBF67-EEA4-4EFF-A692-28A4B94EB0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6FCBB-F675-4106-82C5-0273BDA51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01F0-5E1F-4B9D-9E55-5A6051967D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20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5FBD-487E-4A84-8A20-7C338E68659D}" type="datetimeFigureOut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318EC-34B8-44CB-B572-CC6AFDF16BE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62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73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26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8EC-34B8-44CB-B572-CC6AFDF16B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72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66507B8-1A43-45DB-883C-4D7009693914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450A2-8C6B-453D-AD7E-05EF850C4BB7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33F54-48B9-465B-924F-FEBA8E9B593E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A0FAE-AD92-41DD-AA9F-B3B13C99392D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67418A-C969-44FC-A7CA-B2BBC1A36E05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7BF3C1-A2F9-41AD-B98F-1D0FDB7E4268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7B95E-37BB-40DC-A15E-D59313D48F1D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F2FDBB-2231-4A11-86CB-CBF5B933D543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E6435-CD17-49CC-9648-997D505B5E9D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C35B1-7852-4B6F-9316-4A9A644EFFD3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92FA3-6961-49B9-B591-727F29322DC8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C5908AD2-DC5C-4B0C-B382-8561220626F4}" type="datetime1">
              <a:rPr lang="es-ES" noProof="0" smtClean="0"/>
              <a:t>08/05/2025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cto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950549"/>
          </a:xfrm>
        </p:spPr>
        <p:txBody>
          <a:bodyPr rtlCol="0">
            <a:normAutofit/>
          </a:bodyPr>
          <a:lstStyle/>
          <a:p>
            <a:pPr rtl="0"/>
            <a:r>
              <a:rPr lang="es-ES" sz="6200" cap="none" dirty="0"/>
              <a:t>Be a tour guide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172" y="5532120"/>
            <a:ext cx="8767860" cy="823772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May 8th 2025      1 A / 1 B  </a:t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7" name="Imagen 6" descr="Hombre mirando el paisaje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9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61" name="Rectangle 51">
            <a:extLst>
              <a:ext uri="{FF2B5EF4-FFF2-40B4-BE49-F238E27FC236}">
                <a16:creationId xmlns:a16="http://schemas.microsoft.com/office/drawing/2014/main" id="{811480FC-7901-40F2-8538-739D6CD4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D45BCBED-A6B8-49F8-966E-3424F39C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55">
            <a:extLst>
              <a:ext uri="{FF2B5EF4-FFF2-40B4-BE49-F238E27FC236}">
                <a16:creationId xmlns:a16="http://schemas.microsoft.com/office/drawing/2014/main" id="{5925BD59-A335-4479-A720-8C5E3274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C3BA56EB-0B70-13DF-64D2-142CD992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35" r="-1" b="30067"/>
          <a:stretch/>
        </p:blipFill>
        <p:spPr>
          <a:xfrm>
            <a:off x="233265" y="244983"/>
            <a:ext cx="4204259" cy="393192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4252326-CD86-4D7B-A984-82D03C82D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D47181B0-EBB7-0575-7825-1393D689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66" b="32237"/>
          <a:stretch/>
        </p:blipFill>
        <p:spPr>
          <a:xfrm>
            <a:off x="237744" y="4176903"/>
            <a:ext cx="4199780" cy="24460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8C5B9DC-D932-4BC3-87ED-C64815E6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5" y="244982"/>
            <a:ext cx="11719974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918CCF-3A57-1D04-B40B-55482FC4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5738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000" b="1" cap="all" dirty="0">
                <a:solidFill>
                  <a:srgbClr val="FFFFFF"/>
                </a:solidFill>
              </a:rPr>
              <a:t>What are you going to do?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07D9B-6692-4225-DE3B-76D8A879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33" y="2519916"/>
            <a:ext cx="5958841" cy="40246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</a:rPr>
              <a:t>Task: you are going to create a flyier individually about a place you would like </a:t>
            </a:r>
            <a:r>
              <a:rPr lang="en-US" sz="4800">
                <a:solidFill>
                  <a:srgbClr val="FFFFFF"/>
                </a:solidFill>
              </a:rPr>
              <a:t>to visit 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What do you have to include?</a:t>
            </a:r>
          </a:p>
        </p:txBody>
      </p:sp>
      <p:graphicFrame>
        <p:nvGraphicFramePr>
          <p:cNvPr id="25" name="Marcador de contenido 3">
            <a:extLst>
              <a:ext uri="{FF2B5EF4-FFF2-40B4-BE49-F238E27FC236}">
                <a16:creationId xmlns:a16="http://schemas.microsoft.com/office/drawing/2014/main" id="{5C27A1A9-0DB8-AF5A-E9CE-C6CCED688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20098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75" y="513907"/>
            <a:ext cx="3717851" cy="3654056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>
                <a:solidFill>
                  <a:srgbClr val="FFFFFF"/>
                </a:solidFill>
              </a:rPr>
              <a:t>Add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your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contact</a:t>
            </a:r>
            <a:r>
              <a:rPr lang="es-ES" dirty="0">
                <a:solidFill>
                  <a:srgbClr val="FFFFFF"/>
                </a:solidFill>
              </a:rPr>
              <a:t> , </a:t>
            </a:r>
            <a:r>
              <a:rPr lang="es-ES" dirty="0" err="1">
                <a:solidFill>
                  <a:srgbClr val="FFFFFF"/>
                </a:solidFill>
              </a:rPr>
              <a:t>websites</a:t>
            </a:r>
            <a:r>
              <a:rPr lang="es-ES" dirty="0">
                <a:solidFill>
                  <a:srgbClr val="FFFFFF"/>
                </a:solidFill>
              </a:rPr>
              <a:t> and </a:t>
            </a:r>
            <a:r>
              <a:rPr lang="es-ES" dirty="0" err="1">
                <a:solidFill>
                  <a:srgbClr val="FFFFFF"/>
                </a:solidFill>
              </a:rPr>
              <a:t>where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they</a:t>
            </a:r>
            <a:r>
              <a:rPr lang="es-ES" dirty="0">
                <a:solidFill>
                  <a:srgbClr val="FFFFFF"/>
                </a:solidFill>
              </a:rPr>
              <a:t> can </a:t>
            </a:r>
            <a:r>
              <a:rPr lang="es-ES" dirty="0" err="1">
                <a:solidFill>
                  <a:srgbClr val="FFFFFF"/>
                </a:solidFill>
              </a:rPr>
              <a:t>find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you</a:t>
            </a:r>
            <a:r>
              <a:rPr lang="es-E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47" y="2140334"/>
            <a:ext cx="5038844" cy="40386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rtl="0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9A85898-F72F-19E1-FC2B-A153775B2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223844"/>
              </p:ext>
            </p:extLst>
          </p:nvPr>
        </p:nvGraphicFramePr>
        <p:xfrm>
          <a:off x="2948269" y="679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turístico</Template>
  <TotalTime>35</TotalTime>
  <Words>107</Words>
  <Application>Microsoft Office PowerPoint</Application>
  <PresentationFormat>Panorámica</PresentationFormat>
  <Paragraphs>18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Corbel</vt:lpstr>
      <vt:lpstr>Base</vt:lpstr>
      <vt:lpstr>Be a tour guide  </vt:lpstr>
      <vt:lpstr>What are you going to do? </vt:lpstr>
      <vt:lpstr>What do you have to include?</vt:lpstr>
      <vt:lpstr>Add your contact , websites and where they can find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Quezada Tilleria</dc:creator>
  <cp:lastModifiedBy>Diego Quezada Tilleria</cp:lastModifiedBy>
  <cp:revision>1</cp:revision>
  <dcterms:created xsi:type="dcterms:W3CDTF">2025-05-05T15:57:42Z</dcterms:created>
  <dcterms:modified xsi:type="dcterms:W3CDTF">2025-05-08T11:48:39Z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