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3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9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9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73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03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9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1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8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6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8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7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7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51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Liberalismo y República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4000" dirty="0"/>
              <a:t>Clase de Historia</a:t>
            </a:r>
          </a:p>
          <a:p>
            <a:pPr marL="0" indent="0">
              <a:buNone/>
            </a:pPr>
            <a:r>
              <a:rPr sz="4000" dirty="0"/>
              <a:t>Cur</a:t>
            </a:r>
            <a:r>
              <a:rPr lang="es-CL" sz="4000" dirty="0"/>
              <a:t>so:  </a:t>
            </a:r>
            <a:r>
              <a:rPr lang="es-CL" sz="4000" dirty="0" err="1"/>
              <a:t>I°</a:t>
            </a:r>
            <a:r>
              <a:rPr lang="es-CL" sz="4000" dirty="0"/>
              <a:t> medio  A y B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sz="3200" dirty="0"/>
              <a:t>¿Es </a:t>
            </a:r>
            <a:r>
              <a:rPr sz="3200" dirty="0" err="1"/>
              <a:t>una</a:t>
            </a:r>
            <a:r>
              <a:rPr sz="3200" dirty="0"/>
              <a:t> idea liberal?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1. El </a:t>
            </a:r>
            <a:r>
              <a:rPr sz="3200" dirty="0" err="1"/>
              <a:t>rey</a:t>
            </a:r>
            <a:r>
              <a:rPr sz="3200" dirty="0"/>
              <a:t> </a:t>
            </a:r>
            <a:r>
              <a:rPr sz="3200" dirty="0" err="1"/>
              <a:t>tiene</a:t>
            </a:r>
            <a:r>
              <a:rPr sz="3200" dirty="0"/>
              <a:t> </a:t>
            </a:r>
            <a:r>
              <a:rPr sz="3200" dirty="0" err="1"/>
              <a:t>todo</a:t>
            </a:r>
            <a:r>
              <a:rPr sz="3200" dirty="0"/>
              <a:t> </a:t>
            </a:r>
            <a:r>
              <a:rPr sz="3200" dirty="0" err="1"/>
              <a:t>el</a:t>
            </a:r>
            <a:r>
              <a:rPr sz="3200" dirty="0"/>
              <a:t> </a:t>
            </a:r>
            <a:r>
              <a:rPr sz="3200" dirty="0" err="1"/>
              <a:t>poder</a:t>
            </a:r>
            <a:r>
              <a:rPr sz="32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2. Todos son </a:t>
            </a:r>
            <a:r>
              <a:rPr sz="3200" dirty="0" err="1"/>
              <a:t>iguales</a:t>
            </a:r>
            <a:r>
              <a:rPr sz="3200" dirty="0"/>
              <a:t> ante la ley.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3. Los </a:t>
            </a:r>
            <a:r>
              <a:rPr sz="3200" dirty="0" err="1"/>
              <a:t>ciudadanos</a:t>
            </a:r>
            <a:r>
              <a:rPr sz="3200" dirty="0"/>
              <a:t> </a:t>
            </a:r>
            <a:r>
              <a:rPr sz="3200" dirty="0" err="1"/>
              <a:t>eligen</a:t>
            </a:r>
            <a:r>
              <a:rPr sz="3200" dirty="0"/>
              <a:t> a sus </a:t>
            </a:r>
            <a:r>
              <a:rPr sz="3200" dirty="0" err="1"/>
              <a:t>gobernantes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0F844-E454-2796-74A9-3BD2E87D8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SINTESIS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162D6D2-4481-61EE-5383-F867C0BA6EDF}"/>
              </a:ext>
            </a:extLst>
          </p:cNvPr>
          <p:cNvSpPr txBox="1"/>
          <p:nvPr/>
        </p:nvSpPr>
        <p:spPr>
          <a:xfrm>
            <a:off x="488731" y="2551837"/>
            <a:ext cx="837149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El </a:t>
            </a:r>
            <a:r>
              <a:rPr lang="es-MX" sz="2800" b="1" dirty="0" err="1"/>
              <a:t>Liberalism</a:t>
            </a:r>
            <a:r>
              <a:rPr lang="es-MX" sz="2800" dirty="0"/>
              <a:t> es una corriente de pensamiento político que surgió principalmente entre los siglos XVII y XVIII y que defiende la </a:t>
            </a:r>
            <a:r>
              <a:rPr lang="es-MX" sz="2800" b="1" dirty="0"/>
              <a:t>libertad individual, la igualdad ante la ley y la limitación del poder del Estado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51345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7A1F88-F541-CCA2-7BC7-92141601D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MX" dirty="0"/>
            </a:br>
            <a:br>
              <a:rPr lang="es-MX" dirty="0"/>
            </a:br>
            <a:r>
              <a:rPr lang="es-MX" dirty="0"/>
              <a:t>Principios del liberalismo</a:t>
            </a:r>
            <a:br>
              <a:rPr lang="es-MX" dirty="0"/>
            </a:b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CA6B482-0E3A-EE6F-E4AF-C7C8B5BD743F}"/>
              </a:ext>
            </a:extLst>
          </p:cNvPr>
          <p:cNvSpPr txBox="1"/>
          <p:nvPr/>
        </p:nvSpPr>
        <p:spPr>
          <a:xfrm>
            <a:off x="394138" y="1273811"/>
            <a:ext cx="854491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MX" sz="2800" dirty="0"/>
              <a:t>Entre sus ideas principales destacan: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800" b="1" dirty="0"/>
              <a:t>Libertad individual:</a:t>
            </a:r>
            <a:r>
              <a:rPr lang="es-MX" sz="2800" dirty="0"/>
              <a:t> las personas deben poder pensar, opinar y actuar libremente.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800" b="1" dirty="0"/>
              <a:t>Igualdad ante la ley:</a:t>
            </a:r>
            <a:r>
              <a:rPr lang="es-MX" sz="2800" dirty="0"/>
              <a:t> todos los ciudadanos deben ser tratados de la misma forma por las leyes.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800" b="1" dirty="0"/>
              <a:t>Limitación del poder:</a:t>
            </a:r>
            <a:r>
              <a:rPr lang="es-MX" sz="2800" dirty="0"/>
              <a:t> el gobierno no debe tener poder absoluto.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800" b="1" dirty="0"/>
              <a:t>Derechos individuales:</a:t>
            </a:r>
            <a:r>
              <a:rPr lang="es-MX" sz="2800" dirty="0"/>
              <a:t> las personas tienen derechos que el Estado debe proteger.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800" b="1" dirty="0"/>
              <a:t>Participación política:</a:t>
            </a:r>
            <a:r>
              <a:rPr lang="es-MX" sz="2800" dirty="0"/>
              <a:t> los ciudadanos deben participar en la elección de sus autoridades</a:t>
            </a:r>
          </a:p>
        </p:txBody>
      </p:sp>
    </p:spTree>
    <p:extLst>
      <p:ext uri="{BB962C8B-B14F-4D97-AF65-F5344CB8AC3E}">
        <p14:creationId xmlns:p14="http://schemas.microsoft.com/office/powerpoint/2010/main" val="2785488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0208D-70A7-A5A2-BB58-AFDA25840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CONCEPTO DE REPÚBLICA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04AC365-82ED-B28B-1172-7A93CBA9CF0C}"/>
              </a:ext>
            </a:extLst>
          </p:cNvPr>
          <p:cNvSpPr txBox="1"/>
          <p:nvPr/>
        </p:nvSpPr>
        <p:spPr>
          <a:xfrm>
            <a:off x="504497" y="1720840"/>
            <a:ext cx="846608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MX" sz="2800" dirty="0"/>
              <a:t>La </a:t>
            </a:r>
            <a:r>
              <a:rPr lang="es-MX" sz="2800" b="1" dirty="0" err="1"/>
              <a:t>Republic</a:t>
            </a:r>
            <a:r>
              <a:rPr lang="es-MX" sz="2800" dirty="0"/>
              <a:t> es una forma de gobierno en la cual </a:t>
            </a:r>
            <a:r>
              <a:rPr lang="es-MX" sz="2800" b="1" dirty="0"/>
              <a:t>el poder no pertenece a un rey, sino a los ciudadanos</a:t>
            </a:r>
            <a:r>
              <a:rPr lang="es-MX" sz="2800" dirty="0"/>
              <a:t>, quienes eligen a sus autoridades mediante elecciones y se organizan a través de leyes e instituciones.</a:t>
            </a:r>
          </a:p>
          <a:p>
            <a:pPr algn="just">
              <a:buNone/>
            </a:pPr>
            <a:r>
              <a:rPr lang="es-MX" sz="2800" b="1" dirty="0"/>
              <a:t>Concepto simple (para estudiantes)</a:t>
            </a:r>
          </a:p>
          <a:p>
            <a:pPr algn="just">
              <a:buNone/>
            </a:pPr>
            <a:r>
              <a:rPr lang="es-MX" sz="2800" dirty="0"/>
              <a:t>Una </a:t>
            </a:r>
            <a:r>
              <a:rPr lang="es-MX" sz="2800" b="1" dirty="0"/>
              <a:t>república</a:t>
            </a:r>
            <a:r>
              <a:rPr lang="es-MX" sz="2800" dirty="0"/>
              <a:t> es un sistema político donde </a:t>
            </a:r>
            <a:r>
              <a:rPr lang="es-MX" sz="2800" b="1" dirty="0"/>
              <a:t>los ciudadanos eligen a sus gobernantes y el poder se ejerce de acuerdo con una Constitución y las leyes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3475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08A57-16DE-9D00-BC7E-FF1FC412B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</p:spPr>
        <p:txBody>
          <a:bodyPr/>
          <a:lstStyle/>
          <a:p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79261D0-32DB-FFD5-D6E6-85F2D073CEC9}"/>
              </a:ext>
            </a:extLst>
          </p:cNvPr>
          <p:cNvSpPr txBox="1"/>
          <p:nvPr/>
        </p:nvSpPr>
        <p:spPr>
          <a:xfrm>
            <a:off x="-1" y="1582341"/>
            <a:ext cx="890751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3200" b="1" dirty="0"/>
              <a:t>Soberanía popular:</a:t>
            </a:r>
            <a:r>
              <a:rPr lang="es-MX" sz="3200" dirty="0"/>
              <a:t> el poder proviene de los ciudadanos.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200" b="1" dirty="0"/>
              <a:t>Elección de autoridades:</a:t>
            </a:r>
            <a:r>
              <a:rPr lang="es-MX" sz="3200" dirty="0"/>
              <a:t> los gobernantes son elegidos mediante votaciones.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200" b="1" dirty="0"/>
              <a:t>División de poderes:</a:t>
            </a:r>
            <a:r>
              <a:rPr lang="es-MX" sz="3200" dirty="0"/>
              <a:t> el poder del Estado se divide en distintas instituciones para evitar abusos.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200" b="1" dirty="0"/>
              <a:t>Existencia de una Constitución:</a:t>
            </a:r>
            <a:r>
              <a:rPr lang="es-MX" sz="3200" dirty="0"/>
              <a:t> establece las normas y derechos que organizan el país.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539305-E6E7-8616-0B15-31E7907E5FC1}"/>
              </a:ext>
            </a:extLst>
          </p:cNvPr>
          <p:cNvSpPr txBox="1"/>
          <p:nvPr/>
        </p:nvSpPr>
        <p:spPr>
          <a:xfrm>
            <a:off x="1245475" y="282485"/>
            <a:ext cx="734673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/>
              <a:t>Características principales de</a:t>
            </a:r>
            <a:br>
              <a:rPr lang="es-MX" sz="3200" b="1" dirty="0"/>
            </a:br>
            <a:r>
              <a:rPr lang="es-MX" sz="3200" b="1" dirty="0"/>
              <a:t> una república</a:t>
            </a:r>
            <a:endParaRPr lang="es-CL" sz="3200" b="1" dirty="0"/>
          </a:p>
        </p:txBody>
      </p:sp>
    </p:spTree>
    <p:extLst>
      <p:ext uri="{BB962C8B-B14F-4D97-AF65-F5344CB8AC3E}">
        <p14:creationId xmlns:p14="http://schemas.microsoft.com/office/powerpoint/2010/main" val="280740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 de la clase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200" dirty="0" err="1"/>
              <a:t>Comprender</a:t>
            </a:r>
            <a:r>
              <a:rPr sz="3200" dirty="0"/>
              <a:t> </a:t>
            </a:r>
            <a:r>
              <a:rPr sz="3200" dirty="0" err="1"/>
              <a:t>qué</a:t>
            </a:r>
            <a:r>
              <a:rPr sz="3200" dirty="0"/>
              <a:t> es </a:t>
            </a:r>
            <a:r>
              <a:rPr sz="3200" dirty="0" err="1"/>
              <a:t>el</a:t>
            </a:r>
            <a:r>
              <a:rPr sz="3200" dirty="0"/>
              <a:t> </a:t>
            </a:r>
            <a:r>
              <a:rPr sz="3200" dirty="0" err="1"/>
              <a:t>liberalismo</a:t>
            </a:r>
            <a:r>
              <a:rPr sz="3200" dirty="0"/>
              <a:t> y </a:t>
            </a:r>
            <a:r>
              <a:rPr sz="3200" dirty="0" err="1"/>
              <a:t>cómo</a:t>
            </a:r>
            <a:r>
              <a:rPr sz="3200" dirty="0"/>
              <a:t> </a:t>
            </a:r>
            <a:r>
              <a:rPr sz="3200" dirty="0" err="1"/>
              <a:t>influyó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la </a:t>
            </a:r>
            <a:r>
              <a:rPr sz="3200" dirty="0" err="1"/>
              <a:t>formación</a:t>
            </a:r>
            <a:r>
              <a:rPr sz="3200" dirty="0"/>
              <a:t> de las </a:t>
            </a:r>
            <a:r>
              <a:rPr sz="3200" dirty="0" err="1"/>
              <a:t>repúblicas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inicial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sz="3200" dirty="0"/>
              <a:t>¿</a:t>
            </a:r>
            <a:r>
              <a:rPr sz="3200" dirty="0" err="1"/>
              <a:t>Quién</a:t>
            </a:r>
            <a:r>
              <a:rPr sz="3200" dirty="0"/>
              <a:t> </a:t>
            </a:r>
            <a:r>
              <a:rPr sz="3200" dirty="0" err="1"/>
              <a:t>debería</a:t>
            </a:r>
            <a:r>
              <a:rPr sz="3200" dirty="0"/>
              <a:t> </a:t>
            </a:r>
            <a:r>
              <a:rPr sz="3200" dirty="0" err="1"/>
              <a:t>tener</a:t>
            </a:r>
            <a:r>
              <a:rPr sz="3200" dirty="0"/>
              <a:t> </a:t>
            </a:r>
            <a:r>
              <a:rPr sz="3200" dirty="0" err="1"/>
              <a:t>el</a:t>
            </a:r>
            <a:r>
              <a:rPr sz="3200" dirty="0"/>
              <a:t> </a:t>
            </a:r>
            <a:r>
              <a:rPr sz="3200" dirty="0" err="1"/>
              <a:t>poder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un </a:t>
            </a:r>
            <a:r>
              <a:rPr sz="3200" dirty="0" err="1"/>
              <a:t>país</a:t>
            </a:r>
            <a:r>
              <a:rPr sz="3200" dirty="0"/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Un </a:t>
            </a:r>
            <a:r>
              <a:rPr sz="3200" dirty="0" err="1"/>
              <a:t>rey</a:t>
            </a:r>
            <a:endParaRPr lang="es-CL"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Un </a:t>
            </a:r>
            <a:r>
              <a:rPr sz="3200" dirty="0" err="1"/>
              <a:t>pequeño</a:t>
            </a:r>
            <a:r>
              <a:rPr sz="3200" dirty="0"/>
              <a:t> </a:t>
            </a:r>
            <a:r>
              <a:rPr sz="3200" dirty="0" err="1"/>
              <a:t>grupo</a:t>
            </a:r>
            <a:endParaRPr lang="es-CL"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Los </a:t>
            </a:r>
            <a:r>
              <a:rPr sz="3200" dirty="0" err="1"/>
              <a:t>ciudadanos</a:t>
            </a:r>
            <a:endParaRPr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el Liberalismo?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200" dirty="0"/>
              <a:t>Corriente de </a:t>
            </a:r>
            <a:r>
              <a:rPr sz="3200" dirty="0" err="1"/>
              <a:t>pensamiento</a:t>
            </a:r>
            <a:r>
              <a:rPr sz="3200" dirty="0"/>
              <a:t> </a:t>
            </a:r>
            <a:r>
              <a:rPr sz="3200" dirty="0" err="1"/>
              <a:t>político</a:t>
            </a:r>
            <a:r>
              <a:rPr sz="3200" dirty="0"/>
              <a:t> </a:t>
            </a:r>
            <a:r>
              <a:rPr sz="3200" dirty="0" err="1"/>
              <a:t>que</a:t>
            </a:r>
            <a:r>
              <a:rPr sz="3200" dirty="0"/>
              <a:t> </a:t>
            </a:r>
            <a:r>
              <a:rPr sz="3200" dirty="0" err="1"/>
              <a:t>defiende</a:t>
            </a:r>
            <a:r>
              <a:rPr sz="3200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Libertad individual</a:t>
            </a:r>
            <a:endParaRPr lang="es-CL"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Derechos de las personas</a:t>
            </a:r>
            <a:endParaRPr lang="es-CL"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 err="1"/>
              <a:t>Igualdad</a:t>
            </a:r>
            <a:r>
              <a:rPr sz="3200" dirty="0"/>
              <a:t> ante la ley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Ideas principales del liberalismo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dirty="0"/>
              <a:t>- </a:t>
            </a:r>
            <a:r>
              <a:rPr sz="3200" dirty="0"/>
              <a:t>Libertad de </a:t>
            </a:r>
            <a:r>
              <a:rPr sz="3200" dirty="0" err="1"/>
              <a:t>opinión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Libertad de </a:t>
            </a:r>
            <a:r>
              <a:rPr sz="3200" dirty="0" err="1"/>
              <a:t>pensamiento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</a:t>
            </a:r>
            <a:r>
              <a:rPr sz="3200" dirty="0" err="1"/>
              <a:t>Limitación</a:t>
            </a:r>
            <a:r>
              <a:rPr sz="3200" dirty="0"/>
              <a:t> del </a:t>
            </a:r>
            <a:r>
              <a:rPr sz="3200" dirty="0" err="1"/>
              <a:t>poder</a:t>
            </a:r>
            <a:r>
              <a:rPr sz="3200" dirty="0"/>
              <a:t> del </a:t>
            </a:r>
            <a:r>
              <a:rPr sz="3200" dirty="0" err="1"/>
              <a:t>gobierno</a:t>
            </a:r>
            <a:endParaRPr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Pensadores del liberalismo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John Locke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Montesquieu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Jean‑Jacques Rousseau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una República?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8223644" cy="3636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3200" dirty="0"/>
              <a:t>Sistema </a:t>
            </a:r>
            <a:r>
              <a:rPr sz="3200" dirty="0" err="1"/>
              <a:t>político</a:t>
            </a:r>
            <a:r>
              <a:rPr sz="3200" dirty="0"/>
              <a:t> </a:t>
            </a:r>
            <a:r>
              <a:rPr sz="3200" dirty="0" err="1"/>
              <a:t>donde</a:t>
            </a:r>
            <a:r>
              <a:rPr sz="3200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No </a:t>
            </a:r>
            <a:r>
              <a:rPr sz="3200" dirty="0" err="1"/>
              <a:t>gobierna</a:t>
            </a:r>
            <a:r>
              <a:rPr sz="3200" dirty="0"/>
              <a:t> un </a:t>
            </a:r>
            <a:r>
              <a:rPr sz="3200" dirty="0" err="1"/>
              <a:t>rey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Los </a:t>
            </a:r>
            <a:r>
              <a:rPr sz="3200" dirty="0" err="1"/>
              <a:t>ciudadanos</a:t>
            </a:r>
            <a:r>
              <a:rPr sz="3200" dirty="0"/>
              <a:t> </a:t>
            </a:r>
            <a:r>
              <a:rPr sz="3200" dirty="0" err="1"/>
              <a:t>eligen</a:t>
            </a:r>
            <a:r>
              <a:rPr sz="3200" dirty="0"/>
              <a:t> a sus </a:t>
            </a:r>
            <a:r>
              <a:rPr sz="3200" dirty="0" err="1"/>
              <a:t>autoridades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</a:t>
            </a:r>
            <a:r>
              <a:rPr sz="3200" dirty="0" err="1"/>
              <a:t>Existe</a:t>
            </a:r>
            <a:r>
              <a:rPr sz="3200" dirty="0"/>
              <a:t> </a:t>
            </a:r>
            <a:r>
              <a:rPr sz="3200" dirty="0" err="1"/>
              <a:t>una</a:t>
            </a:r>
            <a:r>
              <a:rPr sz="3200" dirty="0"/>
              <a:t> Constitución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Características de la República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</a:t>
            </a:r>
            <a:r>
              <a:rPr sz="3200" dirty="0" err="1"/>
              <a:t>Elecciones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División de </a:t>
            </a:r>
            <a:r>
              <a:rPr sz="3200" dirty="0" err="1"/>
              <a:t>poderes</a:t>
            </a:r>
            <a:endParaRPr sz="3200" dirty="0"/>
          </a:p>
          <a:p>
            <a:pPr>
              <a:buFont typeface="Wingdings" panose="05000000000000000000" pitchFamily="2" charset="2"/>
              <a:buChar char="v"/>
            </a:pPr>
            <a:r>
              <a:rPr sz="3200" dirty="0"/>
              <a:t>- </a:t>
            </a:r>
            <a:r>
              <a:rPr sz="3200" dirty="0" err="1"/>
              <a:t>Participación</a:t>
            </a:r>
            <a:r>
              <a:rPr sz="3200" dirty="0"/>
              <a:t> </a:t>
            </a:r>
            <a:r>
              <a:rPr sz="3200" dirty="0" err="1"/>
              <a:t>ciudadana</a:t>
            </a:r>
            <a:endParaRPr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Relación entre Liberalismo y República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sz="3200" dirty="0"/>
              <a:t>Las ideas </a:t>
            </a:r>
            <a:r>
              <a:rPr sz="3200" dirty="0" err="1"/>
              <a:t>liberales</a:t>
            </a:r>
            <a:r>
              <a:rPr sz="3200" dirty="0"/>
              <a:t> </a:t>
            </a:r>
            <a:r>
              <a:rPr sz="3200" dirty="0" err="1"/>
              <a:t>influyeron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la </a:t>
            </a:r>
            <a:r>
              <a:rPr sz="3200" dirty="0" err="1"/>
              <a:t>creación</a:t>
            </a:r>
            <a:r>
              <a:rPr sz="3200" dirty="0"/>
              <a:t> de </a:t>
            </a:r>
            <a:r>
              <a:rPr sz="3200" dirty="0" err="1"/>
              <a:t>repúblicas</a:t>
            </a:r>
            <a:r>
              <a:rPr sz="32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3200" dirty="0" err="1"/>
              <a:t>Promueven</a:t>
            </a:r>
            <a:r>
              <a:rPr sz="3200" dirty="0"/>
              <a:t> </a:t>
            </a:r>
            <a:r>
              <a:rPr sz="3200" dirty="0" err="1"/>
              <a:t>libertad</a:t>
            </a:r>
            <a:r>
              <a:rPr sz="3200" dirty="0"/>
              <a:t>, derechos y </a:t>
            </a:r>
            <a:r>
              <a:rPr sz="3200" dirty="0" err="1"/>
              <a:t>participación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61</TotalTime>
  <Words>466</Words>
  <Application>Microsoft Office PowerPoint</Application>
  <PresentationFormat>Presentación en pantalla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2</vt:lpstr>
      <vt:lpstr>Citable</vt:lpstr>
      <vt:lpstr>Liberalismo y República</vt:lpstr>
      <vt:lpstr>Objetivo de la clase</vt:lpstr>
      <vt:lpstr>Pregunta inicial</vt:lpstr>
      <vt:lpstr>¿Qué es el Liberalismo?</vt:lpstr>
      <vt:lpstr>Ideas principales del liberalismo</vt:lpstr>
      <vt:lpstr>Pensadores del liberalismo</vt:lpstr>
      <vt:lpstr>¿Qué es una República?</vt:lpstr>
      <vt:lpstr>Características de la República</vt:lpstr>
      <vt:lpstr>Relación entre Liberalismo y República</vt:lpstr>
      <vt:lpstr>Actividad final</vt:lpstr>
      <vt:lpstr>SINTESIS</vt:lpstr>
      <vt:lpstr>  Principios del liberalismo </vt:lpstr>
      <vt:lpstr>CONCEPTO DE REPÚBLICA</vt:lpstr>
      <vt:lpstr>     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Silvia Pérez Morales</dc:creator>
  <cp:keywords/>
  <dc:description>generated using python-pptx</dc:description>
  <cp:lastModifiedBy>Silvia Pérez Morales</cp:lastModifiedBy>
  <cp:revision>2</cp:revision>
  <dcterms:created xsi:type="dcterms:W3CDTF">2013-01-27T09:14:16Z</dcterms:created>
  <dcterms:modified xsi:type="dcterms:W3CDTF">2026-03-15T21:09:01Z</dcterms:modified>
  <cp:category/>
</cp:coreProperties>
</file>