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88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92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85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840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94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8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4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83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5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269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2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50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96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83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15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48E1-3A2D-4393-9510-1F9DC2FC37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2027F5-04E5-49EB-9C1F-F3C2A149F6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7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62FA7-138B-CFD2-D58C-A17640400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Humanismo y Renacimiento</a:t>
            </a:r>
            <a:br>
              <a:rPr lang="es-ES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FABBF2-ED86-BCFF-374D-2ACCE5561F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4000" dirty="0"/>
              <a:t>El ser humano como centro del pensamiento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66615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BF5404-5D4E-1F84-72A4-BA9F524303A4}"/>
              </a:ext>
            </a:extLst>
          </p:cNvPr>
          <p:cNvSpPr txBox="1"/>
          <p:nvPr/>
        </p:nvSpPr>
        <p:spPr>
          <a:xfrm>
            <a:off x="942680" y="395926"/>
            <a:ext cx="103129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200" b="1" dirty="0"/>
              <a:t>Obra del Renacimiento</a:t>
            </a:r>
          </a:p>
          <a:p>
            <a:pPr>
              <a:buNone/>
            </a:pPr>
            <a:r>
              <a:rPr lang="es-ES" sz="3200" b="1" dirty="0"/>
              <a:t>La importancia del conocimiento</a:t>
            </a:r>
          </a:p>
          <a:p>
            <a:pPr>
              <a:buNone/>
            </a:pPr>
            <a:r>
              <a:rPr lang="es-ES" sz="3200" dirty="0"/>
              <a:t>Obra: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School</a:t>
            </a:r>
            <a:r>
              <a:rPr lang="es-ES" sz="3200" b="1" dirty="0"/>
              <a:t> </a:t>
            </a:r>
            <a:r>
              <a:rPr lang="es-ES" sz="3200" b="1" dirty="0" err="1"/>
              <a:t>of</a:t>
            </a:r>
            <a:r>
              <a:rPr lang="es-ES" sz="3200" b="1" dirty="0"/>
              <a:t> Athens – Raphael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Representa a filósofos de la antigua Grecia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b="1" dirty="0"/>
              <a:t>Plato</a:t>
            </a:r>
            <a:endParaRPr lang="es-E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3200" b="1" dirty="0" err="1"/>
              <a:t>Aristotle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Esta obra muestra el </a:t>
            </a:r>
            <a:r>
              <a:rPr lang="es-ES" sz="3200" b="1" dirty="0"/>
              <a:t>valor del conocimiento y la razón</a:t>
            </a:r>
            <a:r>
              <a:rPr lang="es-E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60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9CFD36-9764-B0E2-BC6E-9DC141E42EFC}"/>
              </a:ext>
            </a:extLst>
          </p:cNvPr>
          <p:cNvSpPr txBox="1"/>
          <p:nvPr/>
        </p:nvSpPr>
        <p:spPr>
          <a:xfrm>
            <a:off x="810705" y="329938"/>
            <a:ext cx="79939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Escultura renacentista</a:t>
            </a:r>
          </a:p>
          <a:p>
            <a:pPr>
              <a:buNone/>
            </a:pPr>
            <a:r>
              <a:rPr lang="es-ES" sz="3200" b="1" dirty="0"/>
              <a:t>Belleza y perfección del cuerpo humano</a:t>
            </a:r>
          </a:p>
          <a:p>
            <a:pPr>
              <a:buNone/>
            </a:pPr>
            <a:r>
              <a:rPr lang="es-ES" sz="3200" dirty="0"/>
              <a:t>Ejemplo:</a:t>
            </a:r>
          </a:p>
          <a:p>
            <a:pPr>
              <a:buNone/>
            </a:pPr>
            <a:r>
              <a:rPr lang="es-ES" sz="3200" b="1" dirty="0"/>
              <a:t>David – Michelangelo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Características: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realismo del cuerpo humano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detalle anatómico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ideal de belleza humana</a:t>
            </a:r>
          </a:p>
        </p:txBody>
      </p:sp>
      <p:pic>
        <p:nvPicPr>
          <p:cNvPr id="3076" name="Picture 4" descr="David Michelangelo Buonarroti">
            <a:extLst>
              <a:ext uri="{FF2B5EF4-FFF2-40B4-BE49-F238E27FC236}">
                <a16:creationId xmlns:a16="http://schemas.microsoft.com/office/drawing/2014/main" id="{53E5FA2E-F1E6-459F-C31A-EB93ED09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635" y="329938"/>
            <a:ext cx="3387365" cy="530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5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648ADD-CF05-8E27-07D9-16AC54DBB333}"/>
              </a:ext>
            </a:extLst>
          </p:cNvPr>
          <p:cNvSpPr txBox="1"/>
          <p:nvPr/>
        </p:nvSpPr>
        <p:spPr>
          <a:xfrm>
            <a:off x="829560" y="207390"/>
            <a:ext cx="70983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Un genio del Renacimiento</a:t>
            </a:r>
          </a:p>
          <a:p>
            <a:pPr>
              <a:buNone/>
            </a:pPr>
            <a:r>
              <a:rPr lang="es-ES" sz="3200" b="1" dirty="0"/>
              <a:t>Leonardo da Vinci</a:t>
            </a:r>
          </a:p>
          <a:p>
            <a:pPr>
              <a:buNone/>
            </a:pPr>
            <a:r>
              <a:rPr lang="es-ES" sz="3200" dirty="0"/>
              <a:t>Fue: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artista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científico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inventor</a:t>
            </a:r>
          </a:p>
          <a:p>
            <a:pPr>
              <a:buNone/>
            </a:pPr>
            <a:r>
              <a:rPr lang="es-ES" sz="3200" dirty="0"/>
              <a:t>Ejemplo de obra:</a:t>
            </a:r>
          </a:p>
          <a:p>
            <a:pPr>
              <a:buNone/>
            </a:pPr>
            <a:r>
              <a:rPr lang="es-ES" sz="3200" b="1" dirty="0"/>
              <a:t>Mona Lisa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Representa la combinación de:</a:t>
            </a:r>
          </a:p>
          <a:p>
            <a:pPr>
              <a:buNone/>
            </a:pPr>
            <a:r>
              <a:rPr lang="es-ES" sz="3200" dirty="0"/>
              <a:t>🎨 arte</a:t>
            </a:r>
            <a:br>
              <a:rPr lang="es-ES" sz="3200" dirty="0"/>
            </a:br>
            <a:r>
              <a:rPr lang="es-ES" sz="3200" dirty="0"/>
              <a:t>🔬 ciencia</a:t>
            </a:r>
            <a:br>
              <a:rPr lang="es-ES" sz="3200" dirty="0"/>
            </a:br>
            <a:r>
              <a:rPr lang="es-ES" sz="3200" dirty="0"/>
              <a:t>🧠 conocimiento</a:t>
            </a:r>
          </a:p>
        </p:txBody>
      </p:sp>
      <p:pic>
        <p:nvPicPr>
          <p:cNvPr id="4098" name="Picture 2" descr="La Gioconda - Wikipedia, la enciclopedia libre">
            <a:extLst>
              <a:ext uri="{FF2B5EF4-FFF2-40B4-BE49-F238E27FC236}">
                <a16:creationId xmlns:a16="http://schemas.microsoft.com/office/drawing/2014/main" id="{05717BCA-6D8E-7E7D-AFC0-FD6E7008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96" y="688156"/>
            <a:ext cx="3291343" cy="48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8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5AD16-38B4-B182-E4C3-02314215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Comparación histórica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8C152A5-816F-8CE1-A513-3BF4D9C0C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23068"/>
            <a:ext cx="10398550" cy="38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CCA7DE-35CA-300E-83D2-1D14F167B933}"/>
              </a:ext>
            </a:extLst>
          </p:cNvPr>
          <p:cNvSpPr txBox="1"/>
          <p:nvPr/>
        </p:nvSpPr>
        <p:spPr>
          <a:xfrm>
            <a:off x="575036" y="433633"/>
            <a:ext cx="85666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Idea central</a:t>
            </a:r>
          </a:p>
          <a:p>
            <a:pPr>
              <a:buNone/>
            </a:pPr>
            <a:r>
              <a:rPr lang="es-ES" sz="3200" b="1" dirty="0"/>
              <a:t>El ser humano como centro</a:t>
            </a:r>
          </a:p>
          <a:p>
            <a:pPr>
              <a:buNone/>
            </a:pPr>
            <a:r>
              <a:rPr lang="es-ES" sz="3200" dirty="0"/>
              <a:t>Durante el Renacimiento se desarrolló la idea de que el ser humano puede: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pensar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investigar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aprender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crear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transformar el mundo</a:t>
            </a:r>
          </a:p>
        </p:txBody>
      </p:sp>
    </p:spTree>
    <p:extLst>
      <p:ext uri="{BB962C8B-B14F-4D97-AF65-F5344CB8AC3E}">
        <p14:creationId xmlns:p14="http://schemas.microsoft.com/office/powerpoint/2010/main" val="408850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6B5EAA-2EC1-D1FF-069E-870CF2F459AC}"/>
              </a:ext>
            </a:extLst>
          </p:cNvPr>
          <p:cNvSpPr txBox="1"/>
          <p:nvPr/>
        </p:nvSpPr>
        <p:spPr>
          <a:xfrm>
            <a:off x="1527142" y="3246690"/>
            <a:ext cx="9511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/>
              <a:t>¿Por qué el Humanismo cambió la forma de pensar en Europa?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168714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76547-D390-1B70-C89C-07A108DC1802}"/>
              </a:ext>
            </a:extLst>
          </p:cNvPr>
          <p:cNvSpPr txBox="1"/>
          <p:nvPr/>
        </p:nvSpPr>
        <p:spPr>
          <a:xfrm>
            <a:off x="782425" y="2969691"/>
            <a:ext cx="10878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El Humanismo y el Renacimiento promovieron una visión en la que </a:t>
            </a:r>
            <a:r>
              <a:rPr lang="es-ES" sz="3200" b="1" dirty="0"/>
              <a:t>el ser humano y sus capacidades se convierten en el centro del conocimiento, el arte y la ciencia</a:t>
            </a:r>
            <a:r>
              <a:rPr lang="es-ES" sz="3200" dirty="0"/>
              <a:t>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19561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nacimiento (resumen) - Qué es, características y obras">
            <a:extLst>
              <a:ext uri="{FF2B5EF4-FFF2-40B4-BE49-F238E27FC236}">
                <a16:creationId xmlns:a16="http://schemas.microsoft.com/office/drawing/2014/main" id="{F0685EB1-9417-56B5-E7F6-2F006A17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6714"/>
            <a:ext cx="8839200" cy="55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609F8-ABBA-F421-C4EC-730EAC066E5B}"/>
              </a:ext>
            </a:extLst>
          </p:cNvPr>
          <p:cNvSpPr txBox="1"/>
          <p:nvPr/>
        </p:nvSpPr>
        <p:spPr>
          <a:xfrm>
            <a:off x="1310324" y="6121954"/>
            <a:ext cx="6231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[Botticelli, S. (1485). </a:t>
            </a:r>
            <a:r>
              <a:rPr lang="es-ES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 nacimiento de Venus</a:t>
            </a:r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]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350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tura de Sanzio, La escuela de Atenas">
            <a:extLst>
              <a:ext uri="{FF2B5EF4-FFF2-40B4-BE49-F238E27FC236}">
                <a16:creationId xmlns:a16="http://schemas.microsoft.com/office/drawing/2014/main" id="{A7EF8983-9800-D92C-C06F-8C2A48A9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19" y="0"/>
            <a:ext cx="7806294" cy="55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03C8C1-47A7-15E0-897F-692B514B84D8}"/>
              </a:ext>
            </a:extLst>
          </p:cNvPr>
          <p:cNvSpPr txBox="1"/>
          <p:nvPr/>
        </p:nvSpPr>
        <p:spPr>
          <a:xfrm>
            <a:off x="3450211" y="5562129"/>
            <a:ext cx="5700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Sanzio, R. (1509). </a:t>
            </a:r>
            <a:r>
              <a:rPr lang="es-ES" sz="28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 Escuela de Atenas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]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00862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cultura La Piedad de Miguel Ángel.">
            <a:extLst>
              <a:ext uri="{FF2B5EF4-FFF2-40B4-BE49-F238E27FC236}">
                <a16:creationId xmlns:a16="http://schemas.microsoft.com/office/drawing/2014/main" id="{5BD826A6-0F17-D009-4AB9-AB3BB4DA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59F9BE-8F12-C613-8986-89BB8E240A67}"/>
              </a:ext>
            </a:extLst>
          </p:cNvPr>
          <p:cNvSpPr txBox="1"/>
          <p:nvPr/>
        </p:nvSpPr>
        <p:spPr>
          <a:xfrm>
            <a:off x="4147793" y="5462678"/>
            <a:ext cx="7164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[</a:t>
            </a:r>
            <a:r>
              <a:rPr lang="it-IT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Buonarroti, M. Á. (1499). </a:t>
            </a:r>
            <a:r>
              <a:rPr lang="it-IT" sz="28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Piedad</a:t>
            </a:r>
            <a:r>
              <a:rPr lang="it-IT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].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182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1280EB-85DC-0BED-AFEE-E5E78A65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7" y="103695"/>
            <a:ext cx="10450575" cy="37895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9B731-18CF-E4F3-AD66-8F5D4B4DA280}"/>
              </a:ext>
            </a:extLst>
          </p:cNvPr>
          <p:cNvSpPr txBox="1"/>
          <p:nvPr/>
        </p:nvSpPr>
        <p:spPr>
          <a:xfrm>
            <a:off x="848411" y="3893270"/>
            <a:ext cx="1027521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/>
              <a:t>Obra: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Vitruvian</a:t>
            </a:r>
            <a:r>
              <a:rPr lang="es-ES" b="1" dirty="0"/>
              <a:t> Man – Leonardo da Vinci</a:t>
            </a:r>
            <a:endParaRPr lang="es-ES" dirty="0"/>
          </a:p>
          <a:p>
            <a:pPr>
              <a:buNone/>
            </a:pPr>
            <a:r>
              <a:rPr lang="es-ES" sz="3200" dirty="0"/>
              <a:t>Pregunta: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¿Qué representa esta imagen?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¿Por qué el ser humano aparece en el centro?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¿Qué idea transmite sobre el cuerpo humano?</a:t>
            </a:r>
          </a:p>
        </p:txBody>
      </p:sp>
    </p:spTree>
    <p:extLst>
      <p:ext uri="{BB962C8B-B14F-4D97-AF65-F5344CB8AC3E}">
        <p14:creationId xmlns:p14="http://schemas.microsoft.com/office/powerpoint/2010/main" val="178211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umanismo">
            <a:extLst>
              <a:ext uri="{FF2B5EF4-FFF2-40B4-BE49-F238E27FC236}">
                <a16:creationId xmlns:a16="http://schemas.microsoft.com/office/drawing/2014/main" id="{358DE98B-AE7D-F52E-929E-C1A34542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2" y="386499"/>
            <a:ext cx="9681328" cy="45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88ED1A-2BB8-31EF-EABA-23BFC38F0934}"/>
              </a:ext>
            </a:extLst>
          </p:cNvPr>
          <p:cNvSpPr txBox="1"/>
          <p:nvPr/>
        </p:nvSpPr>
        <p:spPr>
          <a:xfrm>
            <a:off x="1055802" y="5052767"/>
            <a:ext cx="101903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 pensamiento humanista priorizó al ser humano sobre el pensamiento religioso.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0949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D9240C-D3CA-CBFD-2217-109BD00D3A29}"/>
              </a:ext>
            </a:extLst>
          </p:cNvPr>
          <p:cNvSpPr txBox="1"/>
          <p:nvPr/>
        </p:nvSpPr>
        <p:spPr>
          <a:xfrm>
            <a:off x="933254" y="2969691"/>
            <a:ext cx="10737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Esta obra representa las </a:t>
            </a:r>
            <a:r>
              <a:rPr lang="es-ES" sz="2800" b="1" dirty="0"/>
              <a:t>proporciones ideales del cuerpo humano</a:t>
            </a:r>
            <a:r>
              <a:rPr lang="es-ES" sz="2800" dirty="0"/>
              <a:t> y simboliza la importancia del ser humano en el Renacimiento.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08149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3C87FD-E7AB-2144-3804-FBC20A6E764A}"/>
              </a:ext>
            </a:extLst>
          </p:cNvPr>
          <p:cNvSpPr txBox="1"/>
          <p:nvPr/>
        </p:nvSpPr>
        <p:spPr>
          <a:xfrm>
            <a:off x="829559" y="2000195"/>
            <a:ext cx="112084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b="1" dirty="0"/>
              <a:t>Europa en la Edad Media</a:t>
            </a:r>
          </a:p>
          <a:p>
            <a:pPr>
              <a:buNone/>
            </a:pPr>
            <a:r>
              <a:rPr lang="es-ES" sz="2800" b="1" dirty="0"/>
              <a:t>Antes del Renacimiento</a:t>
            </a:r>
          </a:p>
          <a:p>
            <a:pPr>
              <a:buNone/>
            </a:pPr>
            <a:r>
              <a:rPr lang="es-ES" sz="2800" dirty="0"/>
              <a:t>Durante la Edad Media predominaba el </a:t>
            </a:r>
            <a:r>
              <a:rPr lang="es-ES" sz="2800" b="1" dirty="0"/>
              <a:t>teocentrismo</a:t>
            </a:r>
            <a:r>
              <a:rPr lang="es-ES" sz="2800" dirty="0"/>
              <a:t>.</a:t>
            </a:r>
          </a:p>
          <a:p>
            <a:pPr>
              <a:buNone/>
            </a:pPr>
            <a:r>
              <a:rPr lang="es-ES" sz="2800" dirty="0"/>
              <a:t>Características: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Dios era el centro del pensamiento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El conocimiento estaba ligado a la religión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El arte tenía temas religiosos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La Iglesia tenía gran influencia</a:t>
            </a:r>
          </a:p>
          <a:p>
            <a:pPr>
              <a:buNone/>
            </a:pPr>
            <a:r>
              <a:rPr lang="es-ES" sz="2800" dirty="0"/>
              <a:t>Concepto clave:</a:t>
            </a:r>
          </a:p>
          <a:p>
            <a:pPr>
              <a:buNone/>
            </a:pPr>
            <a:r>
              <a:rPr lang="es-ES" sz="2800" b="1" dirty="0"/>
              <a:t>Teocentrismo = Dios al centro del mundo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586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B1D7E1-F6F0-2679-1C45-17F34D5BACA0}"/>
              </a:ext>
            </a:extLst>
          </p:cNvPr>
          <p:cNvSpPr txBox="1"/>
          <p:nvPr/>
        </p:nvSpPr>
        <p:spPr>
          <a:xfrm>
            <a:off x="659876" y="782425"/>
            <a:ext cx="1067114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600" b="1" dirty="0"/>
              <a:t>Cambios en Europa</a:t>
            </a:r>
          </a:p>
          <a:p>
            <a:pPr>
              <a:buNone/>
            </a:pPr>
            <a:r>
              <a:rPr lang="es-ES" sz="2800" dirty="0"/>
              <a:t>Entre los siglos XV y XVI Europa experimentó grandes cambios: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crecimiento de las ciudades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desarrollo del comercio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invención de la imprenta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expansión del conocimiento</a:t>
            </a:r>
          </a:p>
          <a:p>
            <a:pPr>
              <a:buNone/>
            </a:pPr>
            <a:r>
              <a:rPr lang="es-ES" sz="2800" dirty="0"/>
              <a:t>Estos cambios permitieron el surgimiento de </a:t>
            </a:r>
            <a:r>
              <a:rPr lang="es-ES" sz="2800" b="1" dirty="0"/>
              <a:t>nuevas formas de pensar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2A6D62-D84D-B1E0-1260-097ED7810F15}"/>
              </a:ext>
            </a:extLst>
          </p:cNvPr>
          <p:cNvSpPr txBox="1"/>
          <p:nvPr/>
        </p:nvSpPr>
        <p:spPr>
          <a:xfrm>
            <a:off x="678729" y="603315"/>
            <a:ext cx="113592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El Humanismo</a:t>
            </a:r>
          </a:p>
          <a:p>
            <a:pPr>
              <a:buNone/>
            </a:pPr>
            <a:r>
              <a:rPr lang="es-ES" sz="3200" b="1" dirty="0"/>
              <a:t>¿Qué fue el Humanismo?</a:t>
            </a:r>
          </a:p>
          <a:p>
            <a:pPr>
              <a:buNone/>
            </a:pPr>
            <a:r>
              <a:rPr lang="es-ES" sz="3200" dirty="0"/>
              <a:t>El </a:t>
            </a:r>
            <a:r>
              <a:rPr lang="es-ES" sz="3200" b="1" dirty="0"/>
              <a:t>Humanismo</a:t>
            </a:r>
            <a:r>
              <a:rPr lang="es-ES" sz="3200" dirty="0"/>
              <a:t> fue un movimiento intelectual que valoraba: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la educación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la razón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el estudio de los clásicos griegos y romanos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las capacidades del ser humano</a:t>
            </a:r>
          </a:p>
          <a:p>
            <a:pPr>
              <a:buNone/>
            </a:pPr>
            <a:r>
              <a:rPr lang="es-ES" sz="3200" dirty="0"/>
              <a:t>Un representante importante fue:</a:t>
            </a:r>
          </a:p>
          <a:p>
            <a:pPr>
              <a:buNone/>
            </a:pPr>
            <a:r>
              <a:rPr lang="es-ES" sz="3200" b="1" dirty="0"/>
              <a:t>Erasmus </a:t>
            </a:r>
            <a:r>
              <a:rPr lang="es-ES" sz="3200" b="1" dirty="0" err="1"/>
              <a:t>of</a:t>
            </a:r>
            <a:r>
              <a:rPr lang="es-ES" sz="3200" b="1" dirty="0"/>
              <a:t> Rotterdam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2137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5AB34F-1531-A097-B8FE-617AB1093BE5}"/>
              </a:ext>
            </a:extLst>
          </p:cNvPr>
          <p:cNvSpPr txBox="1"/>
          <p:nvPr/>
        </p:nvSpPr>
        <p:spPr>
          <a:xfrm>
            <a:off x="735290" y="235670"/>
            <a:ext cx="110105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200" b="1" dirty="0"/>
              <a:t>Nueva forma de pensar Antropocentrismo</a:t>
            </a:r>
          </a:p>
          <a:p>
            <a:pPr>
              <a:buNone/>
            </a:pPr>
            <a:r>
              <a:rPr lang="es-ES" sz="3200" dirty="0"/>
              <a:t>Durante este periodo surge una nueva idea:</a:t>
            </a:r>
          </a:p>
          <a:p>
            <a:pPr>
              <a:buNone/>
            </a:pPr>
            <a:r>
              <a:rPr lang="es-ES" sz="3200" b="1" dirty="0"/>
              <a:t>Antropocentrismo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Significa que:</a:t>
            </a:r>
          </a:p>
          <a:p>
            <a:pPr>
              <a:buNone/>
            </a:pPr>
            <a:r>
              <a:rPr lang="es-ES" sz="3200" dirty="0"/>
              <a:t>👉 el </a:t>
            </a:r>
            <a:r>
              <a:rPr lang="es-ES" sz="3200" b="1" dirty="0"/>
              <a:t>ser humano pasa a ser el centro del pensamiento y del conocimiento</a:t>
            </a:r>
            <a:r>
              <a:rPr lang="es-ES" sz="3200" dirty="0"/>
              <a:t>.</a:t>
            </a:r>
          </a:p>
          <a:p>
            <a:pPr>
              <a:buNone/>
            </a:pPr>
            <a:r>
              <a:rPr lang="es-ES" sz="3200" dirty="0"/>
              <a:t>Las personas comienzan 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investigar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estudiar la naturaleza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desarrollar arte y ciencia</a:t>
            </a:r>
          </a:p>
        </p:txBody>
      </p:sp>
    </p:spTree>
    <p:extLst>
      <p:ext uri="{BB962C8B-B14F-4D97-AF65-F5344CB8AC3E}">
        <p14:creationId xmlns:p14="http://schemas.microsoft.com/office/powerpoint/2010/main" val="5598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1C40EA-3433-4CEE-3573-6361F1830BCB}"/>
              </a:ext>
            </a:extLst>
          </p:cNvPr>
          <p:cNvSpPr txBox="1"/>
          <p:nvPr/>
        </p:nvSpPr>
        <p:spPr>
          <a:xfrm>
            <a:off x="565608" y="197963"/>
            <a:ext cx="85760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El Renacimiento</a:t>
            </a:r>
          </a:p>
          <a:p>
            <a:pPr>
              <a:buNone/>
            </a:pPr>
            <a:r>
              <a:rPr lang="es-ES" sz="3200" b="1" dirty="0"/>
              <a:t>¿Qué fue el Renacimiento?</a:t>
            </a:r>
          </a:p>
          <a:p>
            <a:pPr>
              <a:buNone/>
            </a:pPr>
            <a:r>
              <a:rPr lang="es-ES" sz="3200" dirty="0"/>
              <a:t>El </a:t>
            </a:r>
            <a:r>
              <a:rPr lang="es-ES" sz="3200" b="1" dirty="0"/>
              <a:t>Renacimiento</a:t>
            </a:r>
            <a:r>
              <a:rPr lang="es-ES" sz="3200" dirty="0"/>
              <a:t> fue un movimiento cultural y artístico que buscó recuperar las ideas de la antigüedad clásica.</a:t>
            </a:r>
          </a:p>
          <a:p>
            <a:pPr>
              <a:buNone/>
            </a:pPr>
            <a:r>
              <a:rPr lang="es-ES" sz="3200" dirty="0"/>
              <a:t>Comenzó principalmente en:</a:t>
            </a:r>
          </a:p>
          <a:p>
            <a:pPr>
              <a:buNone/>
            </a:pPr>
            <a:r>
              <a:rPr lang="es-ES" sz="3200" b="1" dirty="0"/>
              <a:t>Florence, Italia</a:t>
            </a:r>
            <a:endParaRPr lang="es-ES" sz="3200" dirty="0"/>
          </a:p>
          <a:p>
            <a:pPr>
              <a:buNone/>
            </a:pPr>
            <a:r>
              <a:rPr lang="es-ES" sz="3200" dirty="0"/>
              <a:t>Se caracterizó por: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desarrollo del arte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avances científicos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estudio del ser humano</a:t>
            </a:r>
          </a:p>
        </p:txBody>
      </p:sp>
    </p:spTree>
    <p:extLst>
      <p:ext uri="{BB962C8B-B14F-4D97-AF65-F5344CB8AC3E}">
        <p14:creationId xmlns:p14="http://schemas.microsoft.com/office/powerpoint/2010/main" val="180035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53F287-FBEB-D398-9550-3473EF44EB06}"/>
              </a:ext>
            </a:extLst>
          </p:cNvPr>
          <p:cNvSpPr txBox="1"/>
          <p:nvPr/>
        </p:nvSpPr>
        <p:spPr>
          <a:xfrm>
            <a:off x="914399" y="301658"/>
            <a:ext cx="82272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Arte del Renacimiento</a:t>
            </a:r>
          </a:p>
          <a:p>
            <a:pPr algn="just">
              <a:buNone/>
            </a:pPr>
            <a:r>
              <a:rPr lang="es-ES" sz="3200" dirty="0"/>
              <a:t>Artistas importantes: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Leonardo da Vinci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Michelangelo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Raphael</a:t>
            </a:r>
          </a:p>
          <a:p>
            <a:pPr algn="just">
              <a:buNone/>
            </a:pPr>
            <a:r>
              <a:rPr lang="es-ES" sz="3200" dirty="0">
                <a:solidFill>
                  <a:srgbClr val="FF0000"/>
                </a:solidFill>
              </a:rPr>
              <a:t>Características del arte: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realismo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estudio del cuerpo humano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perspectiva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3200" dirty="0"/>
              <a:t>equilibrio y belleza</a:t>
            </a:r>
          </a:p>
        </p:txBody>
      </p:sp>
    </p:spTree>
    <p:extLst>
      <p:ext uri="{BB962C8B-B14F-4D97-AF65-F5344CB8AC3E}">
        <p14:creationId xmlns:p14="http://schemas.microsoft.com/office/powerpoint/2010/main" val="181703159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532</Words>
  <Application>Microsoft Office PowerPoint</Application>
  <PresentationFormat>Panorámica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Montserrat</vt:lpstr>
      <vt:lpstr>Wingdings 3</vt:lpstr>
      <vt:lpstr>Espiral</vt:lpstr>
      <vt:lpstr>Humanismo y Renacimiento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Comparación histórica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ProviTCO</dc:creator>
  <cp:lastModifiedBy>Daniela  Burgos</cp:lastModifiedBy>
  <cp:revision>1</cp:revision>
  <dcterms:created xsi:type="dcterms:W3CDTF">2026-03-16T20:46:50Z</dcterms:created>
  <dcterms:modified xsi:type="dcterms:W3CDTF">2026-03-17T19:30:13Z</dcterms:modified>
</cp:coreProperties>
</file>