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2" r:id="rId8"/>
    <p:sldId id="263" r:id="rId9"/>
    <p:sldId id="264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38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1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8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8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5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1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4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2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9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7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AEEF6-3B73-4061-99C4-3E859A0C0F8E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B0419-1D98-4CAB-962E-43D2EE021F9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5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C" sz="6000" dirty="0" smtClean="0"/>
              <a:t>Hecho y opinión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0536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Actividad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76" y="1600200"/>
            <a:ext cx="8229600" cy="4942717"/>
          </a:xfrm>
        </p:spPr>
        <p:txBody>
          <a:bodyPr/>
          <a:lstStyle/>
          <a:p>
            <a:r>
              <a:rPr lang="es-EC" dirty="0" smtClean="0"/>
              <a:t>Ahora que ya sabes la diferencia entre un hecho y una opinión, describe el lugar donde vives (tu casa, tu barrio, tu ciudad) con información comprobable (hechos) y opiniones. Escribe al menos dos hechos y dos opiniones.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242755"/>
            <a:ext cx="115252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2" y="4799842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884" y="4928429"/>
            <a:ext cx="144780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05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6600" b="1" dirty="0" smtClean="0">
                <a:solidFill>
                  <a:schemeClr val="accent2">
                    <a:lumMod val="75000"/>
                  </a:schemeClr>
                </a:solidFill>
              </a:rPr>
              <a:t>Hecho</a:t>
            </a:r>
            <a:endParaRPr lang="en-US" sz="6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sz="2800" dirty="0" smtClean="0"/>
              <a:t>Información comprobable</a:t>
            </a:r>
          </a:p>
          <a:p>
            <a:r>
              <a:rPr lang="es-EC" sz="2800" dirty="0" smtClean="0"/>
              <a:t>Basada en hechos concretos, demostraciones y hechos lógicos.</a:t>
            </a:r>
          </a:p>
          <a:p>
            <a:r>
              <a:rPr lang="es-EC" sz="2800" dirty="0" smtClean="0"/>
              <a:t>Puede comprobarse si la información es verdadera o falsa.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191000"/>
            <a:ext cx="29718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97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6600" b="1" dirty="0" smtClean="0">
                <a:solidFill>
                  <a:schemeClr val="accent2">
                    <a:lumMod val="75000"/>
                  </a:schemeClr>
                </a:solidFill>
              </a:rPr>
              <a:t>Opinión</a:t>
            </a:r>
            <a:endParaRPr lang="en-US" sz="6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Información que no se puede comprobar porque están basados en emociones, sentimientos, opiniones, imaginación.</a:t>
            </a:r>
          </a:p>
          <a:p>
            <a:r>
              <a:rPr lang="es-ES" dirty="0"/>
              <a:t>Una </a:t>
            </a:r>
            <a:r>
              <a:rPr lang="es-ES" b="1" dirty="0"/>
              <a:t>opinión </a:t>
            </a:r>
            <a:r>
              <a:rPr lang="es-ES" dirty="0"/>
              <a:t>no puede probarse como verdadera o falsa.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78325"/>
            <a:ext cx="2895600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24871"/>
            <a:ext cx="2438400" cy="191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9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b="1" dirty="0" smtClean="0">
                <a:solidFill>
                  <a:srgbClr val="FF0000"/>
                </a:solidFill>
              </a:rPr>
              <a:t>Frases o palabras que se usan para expresar hechos: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Hay…</a:t>
            </a:r>
          </a:p>
          <a:p>
            <a:r>
              <a:rPr lang="es-EC" dirty="0" smtClean="0"/>
              <a:t>Si visitas este lugar, debes ir a…</a:t>
            </a:r>
          </a:p>
          <a:p>
            <a:r>
              <a:rPr lang="es-EC" dirty="0" smtClean="0"/>
              <a:t>Te recomiendo…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b="1" dirty="0" smtClean="0">
                <a:solidFill>
                  <a:srgbClr val="00B050"/>
                </a:solidFill>
              </a:rPr>
              <a:t>Frases o palabras que se usan para expresar una opinión: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Me encanta…</a:t>
            </a:r>
          </a:p>
          <a:p>
            <a:r>
              <a:rPr lang="es-EC" dirty="0" smtClean="0"/>
              <a:t>Lo que no me gusta…</a:t>
            </a:r>
          </a:p>
          <a:p>
            <a:r>
              <a:rPr lang="es-ES" i="1" dirty="0" smtClean="0"/>
              <a:t>En </a:t>
            </a:r>
            <a:r>
              <a:rPr lang="es-ES" i="1" dirty="0"/>
              <a:t>mi </a:t>
            </a:r>
            <a:r>
              <a:rPr lang="es-ES" i="1" dirty="0" smtClean="0"/>
              <a:t>opinión… </a:t>
            </a:r>
            <a:r>
              <a:rPr lang="es-ES" dirty="0" smtClean="0"/>
              <a:t> </a:t>
            </a:r>
          </a:p>
          <a:p>
            <a:r>
              <a:rPr lang="es-ES" i="1" dirty="0" smtClean="0"/>
              <a:t>Creo…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8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29168" y="347593"/>
            <a:ext cx="4040188" cy="639762"/>
          </a:xfrm>
        </p:spPr>
        <p:txBody>
          <a:bodyPr/>
          <a:lstStyle/>
          <a:p>
            <a:r>
              <a:rPr lang="es-EC" dirty="0" smtClean="0"/>
              <a:t>Hecho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44095" y="1323986"/>
            <a:ext cx="4125261" cy="4947690"/>
          </a:xfrm>
        </p:spPr>
        <p:txBody>
          <a:bodyPr/>
          <a:lstStyle/>
          <a:p>
            <a:r>
              <a:rPr lang="es-EC" dirty="0" smtClean="0"/>
              <a:t>Durante el verano podemos realizar actividades al aire libre.</a:t>
            </a:r>
          </a:p>
          <a:p>
            <a:endParaRPr lang="es-EC" dirty="0"/>
          </a:p>
          <a:p>
            <a:pPr marL="0" indent="0">
              <a:buNone/>
            </a:pPr>
            <a:endParaRPr lang="es-EC" dirty="0" smtClean="0"/>
          </a:p>
          <a:p>
            <a:endParaRPr lang="es-EC" dirty="0" smtClean="0"/>
          </a:p>
          <a:p>
            <a:r>
              <a:rPr lang="es-EC" dirty="0" smtClean="0"/>
              <a:t>Compré un abrigo costoso.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07654" y="435285"/>
            <a:ext cx="2670175" cy="639762"/>
          </a:xfrm>
        </p:spPr>
        <p:txBody>
          <a:bodyPr/>
          <a:lstStyle/>
          <a:p>
            <a:r>
              <a:rPr lang="es-EC" dirty="0" smtClean="0"/>
              <a:t>Opinión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598" y="1323986"/>
            <a:ext cx="3884289" cy="5076813"/>
          </a:xfrm>
        </p:spPr>
        <p:txBody>
          <a:bodyPr/>
          <a:lstStyle/>
          <a:p>
            <a:r>
              <a:rPr lang="es-EC" dirty="0"/>
              <a:t>De las cuatro estaciones, el verano es la mejor</a:t>
            </a:r>
            <a:r>
              <a:rPr lang="es-EC" dirty="0" smtClean="0"/>
              <a:t>.</a:t>
            </a:r>
          </a:p>
          <a:p>
            <a:endParaRPr lang="es-EC" dirty="0"/>
          </a:p>
          <a:p>
            <a:endParaRPr lang="es-EC" dirty="0" smtClean="0"/>
          </a:p>
          <a:p>
            <a:pPr marL="0" indent="0">
              <a:buNone/>
            </a:pPr>
            <a:endParaRPr lang="es-EC" dirty="0"/>
          </a:p>
          <a:p>
            <a:endParaRPr lang="es-EC" dirty="0" smtClean="0"/>
          </a:p>
          <a:p>
            <a:r>
              <a:rPr lang="es-EC" dirty="0" smtClean="0"/>
              <a:t>Es </a:t>
            </a:r>
            <a:r>
              <a:rPr lang="es-EC" dirty="0"/>
              <a:t>un abrigo bellísimo.</a:t>
            </a:r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625" y="2479720"/>
            <a:ext cx="8382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24400"/>
            <a:ext cx="1715420" cy="128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391" y="4703011"/>
            <a:ext cx="969903" cy="1293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455861"/>
            <a:ext cx="1575115" cy="1132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541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C" sz="3200" dirty="0" smtClean="0"/>
              <a:t/>
            </a:r>
            <a:br>
              <a:rPr lang="es-EC" sz="3200" dirty="0" smtClean="0"/>
            </a:br>
            <a:r>
              <a:rPr lang="es-EC" sz="3200" dirty="0" smtClean="0"/>
              <a:t>Señala las oraciones que son hechos y las que son opiniones</a:t>
            </a:r>
            <a:r>
              <a:rPr lang="es-EC" sz="3200" dirty="0" smtClean="0">
                <a:solidFill>
                  <a:srgbClr val="FF0000"/>
                </a:solidFill>
              </a:rPr>
              <a:t/>
            </a:r>
            <a:br>
              <a:rPr lang="es-EC" sz="3200" dirty="0" smtClean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953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/>
              <a:t>Mi familia irá a visitar un </a:t>
            </a:r>
            <a:r>
              <a:rPr lang="es-ES" dirty="0" smtClean="0"/>
              <a:t>refugio para </a:t>
            </a:r>
            <a:r>
              <a:rPr lang="es-ES" dirty="0"/>
              <a:t>animales este fin de </a:t>
            </a:r>
            <a:r>
              <a:rPr lang="es-ES" dirty="0" smtClean="0"/>
              <a:t>semana. Los </a:t>
            </a:r>
            <a:r>
              <a:rPr lang="es-ES" dirty="0"/>
              <a:t>refugios recogen animales que </a:t>
            </a:r>
            <a:r>
              <a:rPr lang="es-ES" dirty="0" smtClean="0"/>
              <a:t>la </a:t>
            </a:r>
            <a:r>
              <a:rPr lang="en-US" dirty="0" err="1" smtClean="0"/>
              <a:t>gente</a:t>
            </a:r>
            <a:r>
              <a:rPr lang="en-US" dirty="0" smtClean="0"/>
              <a:t> </a:t>
            </a:r>
            <a:r>
              <a:rPr lang="en-US" dirty="0" err="1"/>
              <a:t>abandona</a:t>
            </a:r>
            <a:r>
              <a:rPr lang="en-US" dirty="0"/>
              <a:t> o </a:t>
            </a:r>
            <a:r>
              <a:rPr lang="en-US" dirty="0" err="1"/>
              <a:t>maltrata</a:t>
            </a:r>
            <a:r>
              <a:rPr lang="en-US" dirty="0"/>
              <a:t>. </a:t>
            </a:r>
            <a:r>
              <a:rPr lang="en-US" dirty="0" err="1"/>
              <a:t>Mis</a:t>
            </a:r>
            <a:r>
              <a:rPr lang="en-US" dirty="0"/>
              <a:t> </a:t>
            </a:r>
            <a:r>
              <a:rPr lang="en-US" dirty="0" smtClean="0"/>
              <a:t>padres </a:t>
            </a:r>
            <a:r>
              <a:rPr lang="es-ES" dirty="0" smtClean="0"/>
              <a:t>dijeron </a:t>
            </a:r>
            <a:r>
              <a:rPr lang="es-ES" dirty="0"/>
              <a:t>que mi hermana y yo </a:t>
            </a:r>
            <a:r>
              <a:rPr lang="es-ES" dirty="0" smtClean="0"/>
              <a:t>podemos escoger </a:t>
            </a:r>
            <a:r>
              <a:rPr lang="es-ES" dirty="0"/>
              <a:t>una mascota del refugio, pero </a:t>
            </a:r>
            <a:r>
              <a:rPr lang="es-ES" dirty="0" smtClean="0"/>
              <a:t>no nos </a:t>
            </a:r>
            <a:r>
              <a:rPr lang="es-ES" dirty="0"/>
              <a:t>ponemos de acuerdo en qué tipo </a:t>
            </a:r>
            <a:r>
              <a:rPr lang="es-ES" dirty="0" smtClean="0"/>
              <a:t>de mascota </a:t>
            </a:r>
            <a:r>
              <a:rPr lang="es-ES" dirty="0"/>
              <a:t>tener. Los gatos son las </a:t>
            </a:r>
            <a:r>
              <a:rPr lang="es-ES" dirty="0" smtClean="0"/>
              <a:t>mejores mascotas </a:t>
            </a:r>
            <a:r>
              <a:rPr lang="es-ES" dirty="0"/>
              <a:t>porque puedes enseñarles </a:t>
            </a:r>
            <a:r>
              <a:rPr lang="es-ES" dirty="0" smtClean="0"/>
              <a:t>a usar </a:t>
            </a:r>
            <a:r>
              <a:rPr lang="es-ES" dirty="0"/>
              <a:t>una caja de arena para gatos. </a:t>
            </a:r>
            <a:r>
              <a:rPr lang="es-ES" dirty="0" smtClean="0"/>
              <a:t>Los perros </a:t>
            </a:r>
            <a:r>
              <a:rPr lang="es-ES" dirty="0"/>
              <a:t>tienen que caminar tres o </a:t>
            </a:r>
            <a:r>
              <a:rPr lang="es-ES" dirty="0" smtClean="0"/>
              <a:t>cuatro veces </a:t>
            </a:r>
            <a:r>
              <a:rPr lang="es-ES" dirty="0"/>
              <a:t>al día y eso es un problema.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77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sz="3600" dirty="0" smtClean="0">
                <a:solidFill>
                  <a:srgbClr val="FF0000"/>
                </a:solidFill>
              </a:rPr>
              <a:t/>
            </a:r>
            <a:br>
              <a:rPr lang="es-EC" sz="3600" dirty="0" smtClean="0">
                <a:solidFill>
                  <a:srgbClr val="FF0000"/>
                </a:solidFill>
              </a:rPr>
            </a:br>
            <a:r>
              <a:rPr lang="es-EC" sz="3600" dirty="0" smtClean="0"/>
              <a:t>Reconoce oraciones que son hechos y las que son opiniones</a:t>
            </a:r>
            <a:r>
              <a:rPr lang="es-EC" dirty="0" smtClean="0"/>
              <a:t/>
            </a:r>
            <a:br>
              <a:rPr lang="es-EC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Por supuesto, mi hermana quiere </a:t>
            </a:r>
            <a:r>
              <a:rPr lang="es-ES" dirty="0" smtClean="0"/>
              <a:t>un perro</a:t>
            </a:r>
            <a:r>
              <a:rPr lang="es-ES" dirty="0"/>
              <a:t>, uno grande. Para criar y </a:t>
            </a:r>
            <a:r>
              <a:rPr lang="es-ES" dirty="0" smtClean="0"/>
              <a:t>entrenar a </a:t>
            </a:r>
            <a:r>
              <a:rPr lang="es-ES" dirty="0"/>
              <a:t>un cachorrito se necesita </a:t>
            </a:r>
            <a:r>
              <a:rPr lang="es-ES" dirty="0" smtClean="0"/>
              <a:t>tiempo. Mi </a:t>
            </a:r>
            <a:r>
              <a:rPr lang="es-ES" dirty="0"/>
              <a:t>hermana promete que cuidará </a:t>
            </a:r>
            <a:r>
              <a:rPr lang="es-ES" dirty="0" smtClean="0"/>
              <a:t>al perro </a:t>
            </a:r>
            <a:r>
              <a:rPr lang="es-ES" dirty="0"/>
              <a:t>todos lo días, pero creo que es </a:t>
            </a:r>
            <a:r>
              <a:rPr lang="es-ES" dirty="0" smtClean="0"/>
              <a:t>muy irresponsable</a:t>
            </a:r>
            <a:r>
              <a:rPr lang="es-ES" dirty="0"/>
              <a:t>. Además, los gatitos </a:t>
            </a:r>
            <a:r>
              <a:rPr lang="es-ES" dirty="0" smtClean="0"/>
              <a:t>son más </a:t>
            </a:r>
            <a:r>
              <a:rPr lang="es-ES" dirty="0"/>
              <a:t>lindos que los cachorritos. </a:t>
            </a:r>
            <a:r>
              <a:rPr lang="es-ES" dirty="0" smtClean="0"/>
              <a:t>Cuando lleguemos </a:t>
            </a:r>
            <a:r>
              <a:rPr lang="es-ES" dirty="0"/>
              <a:t>al refugio y veamos a </a:t>
            </a:r>
            <a:r>
              <a:rPr lang="es-ES" dirty="0" smtClean="0"/>
              <a:t>todos los </a:t>
            </a:r>
            <a:r>
              <a:rPr lang="es-ES" dirty="0"/>
              <a:t>animales, creo que cambiará </a:t>
            </a:r>
            <a:r>
              <a:rPr lang="es-ES" dirty="0" smtClean="0"/>
              <a:t>de </a:t>
            </a:r>
            <a:r>
              <a:rPr lang="en-US" dirty="0" smtClean="0"/>
              <a:t>opinión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026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5400" b="1" dirty="0" smtClean="0">
                <a:solidFill>
                  <a:srgbClr val="0070C0"/>
                </a:solidFill>
              </a:rPr>
              <a:t>¿Hecho u opinión?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Los </a:t>
            </a:r>
            <a:r>
              <a:rPr lang="en-US" dirty="0" err="1"/>
              <a:t>refugios</a:t>
            </a:r>
            <a:r>
              <a:rPr lang="en-US" dirty="0"/>
              <a:t> </a:t>
            </a:r>
            <a:r>
              <a:rPr lang="en-US" dirty="0" err="1"/>
              <a:t>recogen</a:t>
            </a:r>
            <a:r>
              <a:rPr lang="en-US" dirty="0"/>
              <a:t> </a:t>
            </a:r>
            <a:r>
              <a:rPr lang="en-US" dirty="0" err="1" smtClean="0"/>
              <a:t>animales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abandona</a:t>
            </a:r>
            <a:r>
              <a:rPr lang="en-US" dirty="0"/>
              <a:t> o </a:t>
            </a:r>
            <a:r>
              <a:rPr lang="en-US" dirty="0" err="1"/>
              <a:t>maltrata</a:t>
            </a:r>
            <a:r>
              <a:rPr lang="en-US" dirty="0" smtClean="0"/>
              <a:t>. </a:t>
            </a:r>
          </a:p>
          <a:p>
            <a:r>
              <a:rPr lang="es-ES" dirty="0"/>
              <a:t>Se necesita tiempo para </a:t>
            </a:r>
            <a:r>
              <a:rPr lang="es-ES" dirty="0" smtClean="0"/>
              <a:t>entrenar </a:t>
            </a:r>
            <a:r>
              <a:rPr lang="en-US" dirty="0" smtClean="0"/>
              <a:t>a </a:t>
            </a:r>
            <a:r>
              <a:rPr lang="en-US" dirty="0"/>
              <a:t>un </a:t>
            </a:r>
            <a:r>
              <a:rPr lang="en-US" dirty="0" err="1"/>
              <a:t>cachorrito</a:t>
            </a:r>
            <a:r>
              <a:rPr lang="en-US" dirty="0" smtClean="0"/>
              <a:t>.</a:t>
            </a:r>
          </a:p>
          <a:p>
            <a:r>
              <a:rPr lang="es-ES" dirty="0"/>
              <a:t>Los gatitos son más lindos </a:t>
            </a:r>
            <a:r>
              <a:rPr lang="es-ES" dirty="0" smtClean="0"/>
              <a:t>que </a:t>
            </a:r>
            <a:r>
              <a:rPr lang="en-US" dirty="0" smtClean="0"/>
              <a:t>los </a:t>
            </a:r>
            <a:r>
              <a:rPr lang="en-US" dirty="0" err="1"/>
              <a:t>cachorritos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117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376</Words>
  <Application>Microsoft Office PowerPoint</Application>
  <PresentationFormat>Presentación en pantalla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Hecho y opinión</vt:lpstr>
      <vt:lpstr>Hecho</vt:lpstr>
      <vt:lpstr>Opinión</vt:lpstr>
      <vt:lpstr>Frases o palabras que se usan para expresar hechos:</vt:lpstr>
      <vt:lpstr>Frases o palabras que se usan para expresar una opinión:</vt:lpstr>
      <vt:lpstr>Presentación de PowerPoint</vt:lpstr>
      <vt:lpstr> Señala las oraciones que son hechos y las que son opiniones </vt:lpstr>
      <vt:lpstr> Reconoce oraciones que son hechos y las que son opiniones </vt:lpstr>
      <vt:lpstr>¿Hecho u opinión?</vt:lpstr>
      <vt:lpstr>Actividad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apolit</dc:creator>
  <cp:lastModifiedBy>SERGIO</cp:lastModifiedBy>
  <cp:revision>42</cp:revision>
  <dcterms:created xsi:type="dcterms:W3CDTF">2012-10-25T01:35:37Z</dcterms:created>
  <dcterms:modified xsi:type="dcterms:W3CDTF">2025-04-14T01:01:33Z</dcterms:modified>
</cp:coreProperties>
</file>