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34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95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9870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08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1501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886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32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980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82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2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6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8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37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71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12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43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5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Evolución de la Especie Humana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Resumen de los principales hitos en la evolución del ser humano.</a:t>
            </a:r>
          </a:p>
          <a:p>
            <a:r>
              <a:t>Desde los primeros homínidos hasta Homo sapiens.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es la evolución humana?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Proceso de cambios biológicos y culturales que llevaron al desarrollo del ser humano actual.</a:t>
            </a:r>
          </a:p>
          <a:p>
            <a:r>
              <a:t>Se estudia mediante fósiles, herramientas y ADN.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Australopithecus (hace 4–2 millones de años)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Primeros homínidos bípedos.</a:t>
            </a:r>
          </a:p>
          <a:p>
            <a:r>
              <a:t>Cerebro pequeño.</a:t>
            </a:r>
          </a:p>
          <a:p>
            <a:r>
              <a:t>Vivían en África.</a:t>
            </a:r>
          </a:p>
          <a:p>
            <a:r>
              <a:t>Ejemplo famoso: Lucy.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Homo habilis (hace 2,4–1,4 millones de años)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Uno de los primeros del género Homo.</a:t>
            </a:r>
          </a:p>
          <a:p>
            <a:r>
              <a:t>Uso de herramientas de piedra simples.</a:t>
            </a:r>
          </a:p>
          <a:p>
            <a:r>
              <a:t>Mayor capacidad cerebral que Australopithecus.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Homo erectus (hace 1,9 millones–150 mil años)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Primer homínido en salir de África.</a:t>
            </a:r>
          </a:p>
          <a:p>
            <a:r>
              <a:t>Uso del fuego.</a:t>
            </a:r>
          </a:p>
          <a:p>
            <a:r>
              <a:t>Herramientas más avanzadas.</a:t>
            </a:r>
          </a:p>
          <a:p>
            <a:r>
              <a:t>Cuerpo más similar al humano moderno.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Homo neanderthalensis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Vivió en Europa y Asia.</a:t>
            </a:r>
          </a:p>
          <a:p>
            <a:r>
              <a:t>Adaptado a climas fríos.</a:t>
            </a:r>
          </a:p>
          <a:p>
            <a:r>
              <a:t>Enterraban a sus muertos.</a:t>
            </a:r>
          </a:p>
          <a:p>
            <a:r>
              <a:t>Convivieron con Homo sapiens.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Homo sapiens (desde hace ~300 mil años)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Especie humana actual.</a:t>
            </a:r>
          </a:p>
          <a:p>
            <a:r>
              <a:t>Gran desarrollo cultural y tecnológico.</a:t>
            </a:r>
          </a:p>
          <a:p>
            <a:r>
              <a:t>Lenguaje complejo y pensamiento simbólico.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evolución humana fue un proceso largo con varias especies.</a:t>
            </a:r>
          </a:p>
          <a:p>
            <a:r>
              <a:t>Los humanos actuales comparten ancestros con otros homínidos.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213</Words>
  <Application>Microsoft Office PowerPoint</Application>
  <PresentationFormat>Presentación en pantalla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Espiral</vt:lpstr>
      <vt:lpstr>Evolución de la Especie Humana</vt:lpstr>
      <vt:lpstr>¿Qué es la evolución humana?</vt:lpstr>
      <vt:lpstr>Australopithecus (hace 4–2 millones de años)</vt:lpstr>
      <vt:lpstr>Homo habilis (hace 2,4–1,4 millones de años)</vt:lpstr>
      <vt:lpstr>Homo erectus (hace 1,9 millones–150 mil años)</vt:lpstr>
      <vt:lpstr>Homo neanderthalensis</vt:lpstr>
      <vt:lpstr>Homo sapiens (desde hace ~300 mil años)</vt:lpstr>
      <vt:lpstr>Conclusión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Colegio Providencia</dc:creator>
  <cp:keywords/>
  <dc:description>generated using python-pptx</dc:description>
  <cp:lastModifiedBy>Daniela  Burgos</cp:lastModifiedBy>
  <cp:revision>3</cp:revision>
  <dcterms:created xsi:type="dcterms:W3CDTF">2013-01-27T09:14:16Z</dcterms:created>
  <dcterms:modified xsi:type="dcterms:W3CDTF">2026-03-16T18:53:35Z</dcterms:modified>
  <cp:category/>
</cp:coreProperties>
</file>