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6F799-856D-4028-988A-FB89C29D0586}" v="58" dt="2025-05-08T15:13:58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Quezada Tilleria" userId="429782901b58329f" providerId="LiveId" clId="{A386F799-856D-4028-988A-FB89C29D0586}"/>
    <pc:docChg chg="modSld">
      <pc:chgData name="Diego Quezada Tilleria" userId="429782901b58329f" providerId="LiveId" clId="{A386F799-856D-4028-988A-FB89C29D0586}" dt="2025-05-08T15:13:58.460" v="57" actId="20577"/>
      <pc:docMkLst>
        <pc:docMk/>
      </pc:docMkLst>
      <pc:sldChg chg="modSp">
        <pc:chgData name="Diego Quezada Tilleria" userId="429782901b58329f" providerId="LiveId" clId="{A386F799-856D-4028-988A-FB89C29D0586}" dt="2025-05-08T15:13:58.460" v="57" actId="20577"/>
        <pc:sldMkLst>
          <pc:docMk/>
          <pc:sldMk cId="1540563591" sldId="257"/>
        </pc:sldMkLst>
        <pc:graphicFrameChg chg="mod">
          <ac:chgData name="Diego Quezada Tilleria" userId="429782901b58329f" providerId="LiveId" clId="{A386F799-856D-4028-988A-FB89C29D0586}" dt="2025-05-08T15:13:58.460" v="57" actId="20577"/>
          <ac:graphicFrameMkLst>
            <pc:docMk/>
            <pc:sldMk cId="1540563591" sldId="257"/>
            <ac:graphicFrameMk id="5" creationId="{93BE50BC-9A52-E0FC-DD4A-6CE521479260}"/>
          </ac:graphicFrameMkLst>
        </pc:graphicFrameChg>
      </pc:sldChg>
      <pc:sldChg chg="modSp">
        <pc:chgData name="Diego Quezada Tilleria" userId="429782901b58329f" providerId="LiveId" clId="{A386F799-856D-4028-988A-FB89C29D0586}" dt="2025-05-07T18:54:19.607" v="8" actId="20577"/>
        <pc:sldMkLst>
          <pc:docMk/>
          <pc:sldMk cId="283421680" sldId="258"/>
        </pc:sldMkLst>
        <pc:graphicFrameChg chg="mod">
          <ac:chgData name="Diego Quezada Tilleria" userId="429782901b58329f" providerId="LiveId" clId="{A386F799-856D-4028-988A-FB89C29D0586}" dt="2025-05-07T18:54:19.607" v="8" actId="20577"/>
          <ac:graphicFrameMkLst>
            <pc:docMk/>
            <pc:sldMk cId="283421680" sldId="258"/>
            <ac:graphicFrameMk id="5" creationId="{63D570AC-4776-BDAF-E7D0-9D894C65899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3D875-6D77-479F-AB22-6585DBA241F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A480D6-BDF9-401D-9506-D68F808A4CB6}">
      <dgm:prSet/>
      <dgm:spPr/>
      <dgm:t>
        <a:bodyPr/>
        <a:lstStyle/>
        <a:p>
          <a:r>
            <a:rPr lang="es-MX" dirty="0" err="1"/>
            <a:t>Include</a:t>
          </a:r>
          <a:r>
            <a:rPr lang="es-MX" dirty="0"/>
            <a:t> </a:t>
          </a:r>
          <a:r>
            <a:rPr lang="es-MX" dirty="0" err="1"/>
            <a:t>what</a:t>
          </a:r>
          <a:r>
            <a:rPr lang="es-MX" dirty="0"/>
            <a:t> </a:t>
          </a:r>
          <a:r>
            <a:rPr lang="es-MX" dirty="0" err="1"/>
            <a:t>is</a:t>
          </a:r>
          <a:r>
            <a:rPr lang="es-MX" dirty="0"/>
            <a:t> global </a:t>
          </a:r>
          <a:r>
            <a:rPr lang="es-MX" dirty="0" err="1"/>
            <a:t>warming</a:t>
          </a:r>
          <a:r>
            <a:rPr lang="es-MX" dirty="0"/>
            <a:t> ?</a:t>
          </a:r>
          <a:endParaRPr lang="en-US" dirty="0"/>
        </a:p>
      </dgm:t>
    </dgm:pt>
    <dgm:pt modelId="{0B41C63A-3E2C-4C4C-89B9-3CBEAC65B59D}" type="parTrans" cxnId="{71939F20-3C9B-4B1D-9F8E-0E01B05D8EFD}">
      <dgm:prSet/>
      <dgm:spPr/>
      <dgm:t>
        <a:bodyPr/>
        <a:lstStyle/>
        <a:p>
          <a:endParaRPr lang="en-US"/>
        </a:p>
      </dgm:t>
    </dgm:pt>
    <dgm:pt modelId="{60379626-0EF0-4052-A01E-13EDC9433F3F}" type="sibTrans" cxnId="{71939F20-3C9B-4B1D-9F8E-0E01B05D8EFD}">
      <dgm:prSet/>
      <dgm:spPr/>
      <dgm:t>
        <a:bodyPr/>
        <a:lstStyle/>
        <a:p>
          <a:endParaRPr lang="en-US"/>
        </a:p>
      </dgm:t>
    </dgm:pt>
    <dgm:pt modelId="{B2CBE5B7-EE65-4EB1-A156-727182296EAA}">
      <dgm:prSet/>
      <dgm:spPr/>
      <dgm:t>
        <a:bodyPr/>
        <a:lstStyle/>
        <a:p>
          <a:r>
            <a:rPr lang="es-MX" dirty="0" err="1"/>
            <a:t>Include</a:t>
          </a:r>
          <a:r>
            <a:rPr lang="es-MX" dirty="0"/>
            <a:t> </a:t>
          </a:r>
          <a:r>
            <a:rPr lang="es-MX" dirty="0" err="1"/>
            <a:t>what</a:t>
          </a:r>
          <a:r>
            <a:rPr lang="es-MX" dirty="0"/>
            <a:t> </a:t>
          </a:r>
          <a:r>
            <a:rPr lang="es-MX" dirty="0" err="1"/>
            <a:t>is</a:t>
          </a:r>
          <a:r>
            <a:rPr lang="es-MX" dirty="0"/>
            <a:t> </a:t>
          </a:r>
          <a:r>
            <a:rPr lang="es-MX" dirty="0" err="1"/>
            <a:t>climate</a:t>
          </a:r>
          <a:r>
            <a:rPr lang="es-MX" dirty="0"/>
            <a:t> </a:t>
          </a:r>
          <a:r>
            <a:rPr lang="es-MX" dirty="0" err="1"/>
            <a:t>change</a:t>
          </a:r>
          <a:r>
            <a:rPr lang="es-MX" dirty="0"/>
            <a:t>?  </a:t>
          </a:r>
          <a:endParaRPr lang="en-US" dirty="0"/>
        </a:p>
      </dgm:t>
    </dgm:pt>
    <dgm:pt modelId="{966F7011-FE4B-4F66-9EAE-224B6DD45D82}" type="parTrans" cxnId="{19E0C1C6-3AAF-4B31-8983-F6445A0AA1BB}">
      <dgm:prSet/>
      <dgm:spPr/>
      <dgm:t>
        <a:bodyPr/>
        <a:lstStyle/>
        <a:p>
          <a:endParaRPr lang="en-US"/>
        </a:p>
      </dgm:t>
    </dgm:pt>
    <dgm:pt modelId="{736891E0-58BF-4296-872D-9BFBC88DA4DE}" type="sibTrans" cxnId="{19E0C1C6-3AAF-4B31-8983-F6445A0AA1BB}">
      <dgm:prSet/>
      <dgm:spPr/>
      <dgm:t>
        <a:bodyPr/>
        <a:lstStyle/>
        <a:p>
          <a:endParaRPr lang="en-US"/>
        </a:p>
      </dgm:t>
    </dgm:pt>
    <dgm:pt modelId="{786E4A45-52CD-4FEE-B9B8-6E4F5F47F7F0}">
      <dgm:prSet/>
      <dgm:spPr/>
      <dgm:t>
        <a:bodyPr/>
        <a:lstStyle/>
        <a:p>
          <a:r>
            <a:rPr lang="es-MX" dirty="0" err="1"/>
            <a:t>Include</a:t>
          </a:r>
          <a:r>
            <a:rPr lang="es-MX" dirty="0"/>
            <a:t> </a:t>
          </a:r>
          <a:r>
            <a:rPr lang="es-MX" dirty="0" err="1"/>
            <a:t>what</a:t>
          </a:r>
          <a:r>
            <a:rPr lang="es-MX" dirty="0"/>
            <a:t> are de </a:t>
          </a:r>
          <a:r>
            <a:rPr lang="es-MX" dirty="0" err="1"/>
            <a:t>factors</a:t>
          </a:r>
          <a:r>
            <a:rPr lang="es-MX" dirty="0"/>
            <a:t> </a:t>
          </a:r>
          <a:r>
            <a:rPr lang="es-MX" dirty="0" err="1"/>
            <a:t>that</a:t>
          </a:r>
          <a:r>
            <a:rPr lang="es-MX" dirty="0"/>
            <a:t> </a:t>
          </a:r>
          <a:r>
            <a:rPr lang="es-MX" dirty="0" err="1"/>
            <a:t>influenced</a:t>
          </a:r>
          <a:r>
            <a:rPr lang="es-MX" dirty="0"/>
            <a:t> </a:t>
          </a:r>
          <a:r>
            <a:rPr lang="es-MX" dirty="0" err="1"/>
            <a:t>the</a:t>
          </a:r>
          <a:r>
            <a:rPr lang="es-MX" dirty="0"/>
            <a:t> global </a:t>
          </a:r>
          <a:r>
            <a:rPr lang="es-MX" dirty="0" err="1"/>
            <a:t>warming</a:t>
          </a:r>
          <a:r>
            <a:rPr lang="es-MX"/>
            <a:t> ?</a:t>
          </a:r>
          <a:endParaRPr lang="en-US" dirty="0"/>
        </a:p>
      </dgm:t>
    </dgm:pt>
    <dgm:pt modelId="{AAF4642D-563D-432B-977A-FA55B0FEFE6A}" type="parTrans" cxnId="{5095AD19-3F11-4658-AFB3-C82D863B692E}">
      <dgm:prSet/>
      <dgm:spPr/>
      <dgm:t>
        <a:bodyPr/>
        <a:lstStyle/>
        <a:p>
          <a:endParaRPr lang="en-US"/>
        </a:p>
      </dgm:t>
    </dgm:pt>
    <dgm:pt modelId="{4E99167A-95E5-4AD6-B49E-E59D30F277C2}" type="sibTrans" cxnId="{5095AD19-3F11-4658-AFB3-C82D863B692E}">
      <dgm:prSet/>
      <dgm:spPr/>
      <dgm:t>
        <a:bodyPr/>
        <a:lstStyle/>
        <a:p>
          <a:endParaRPr lang="en-US"/>
        </a:p>
      </dgm:t>
    </dgm:pt>
    <dgm:pt modelId="{45896330-4B25-4BA8-8C30-C0C78258695C}">
      <dgm:prSet/>
      <dgm:spPr/>
      <dgm:t>
        <a:bodyPr/>
        <a:lstStyle/>
        <a:p>
          <a:r>
            <a:rPr lang="es-MX" dirty="0" err="1"/>
            <a:t>Include</a:t>
          </a:r>
          <a:r>
            <a:rPr lang="es-MX" dirty="0"/>
            <a:t> </a:t>
          </a:r>
          <a:r>
            <a:rPr lang="es-MX" dirty="0" err="1"/>
            <a:t>what</a:t>
          </a:r>
          <a:r>
            <a:rPr lang="es-MX" dirty="0"/>
            <a:t> are </a:t>
          </a:r>
          <a:r>
            <a:rPr lang="es-MX" dirty="0" err="1"/>
            <a:t>the</a:t>
          </a:r>
          <a:r>
            <a:rPr lang="es-MX" dirty="0"/>
            <a:t> </a:t>
          </a:r>
          <a:r>
            <a:rPr lang="es-MX" dirty="0" err="1"/>
            <a:t>consequences</a:t>
          </a:r>
          <a:r>
            <a:rPr lang="es-MX" dirty="0"/>
            <a:t> </a:t>
          </a:r>
          <a:r>
            <a:rPr lang="es-MX" dirty="0" err="1"/>
            <a:t>of</a:t>
          </a:r>
          <a:r>
            <a:rPr lang="es-MX" dirty="0"/>
            <a:t> </a:t>
          </a:r>
          <a:r>
            <a:rPr lang="es-MX" dirty="0" err="1"/>
            <a:t>the</a:t>
          </a:r>
          <a:r>
            <a:rPr lang="es-MX" dirty="0"/>
            <a:t> global </a:t>
          </a:r>
          <a:r>
            <a:rPr lang="es-MX" dirty="0" err="1"/>
            <a:t>warming</a:t>
          </a:r>
          <a:r>
            <a:rPr lang="es-MX" dirty="0"/>
            <a:t>? </a:t>
          </a:r>
          <a:r>
            <a:rPr lang="es-MX" dirty="0" err="1"/>
            <a:t>For</a:t>
          </a:r>
          <a:r>
            <a:rPr lang="es-MX" dirty="0"/>
            <a:t> </a:t>
          </a:r>
          <a:r>
            <a:rPr lang="es-MX" dirty="0" err="1"/>
            <a:t>people</a:t>
          </a:r>
          <a:r>
            <a:rPr lang="es-MX" dirty="0"/>
            <a:t> and </a:t>
          </a:r>
          <a:r>
            <a:rPr lang="es-MX" dirty="0" err="1"/>
            <a:t>nature</a:t>
          </a:r>
          <a:endParaRPr lang="en-US" dirty="0"/>
        </a:p>
      </dgm:t>
    </dgm:pt>
    <dgm:pt modelId="{1642FF23-DDB9-447D-B9E0-CF1D645BF6F6}" type="parTrans" cxnId="{8E1299BF-96D9-4E3D-875C-5AF0451BD479}">
      <dgm:prSet/>
      <dgm:spPr/>
      <dgm:t>
        <a:bodyPr/>
        <a:lstStyle/>
        <a:p>
          <a:endParaRPr lang="en-US"/>
        </a:p>
      </dgm:t>
    </dgm:pt>
    <dgm:pt modelId="{16FAC6C0-90A2-4B74-BD9A-F3D0E7FCCA70}" type="sibTrans" cxnId="{8E1299BF-96D9-4E3D-875C-5AF0451BD479}">
      <dgm:prSet/>
      <dgm:spPr/>
      <dgm:t>
        <a:bodyPr/>
        <a:lstStyle/>
        <a:p>
          <a:endParaRPr lang="en-US"/>
        </a:p>
      </dgm:t>
    </dgm:pt>
    <dgm:pt modelId="{1DABC9B8-89FE-4E5A-9B6C-75FF193157CC}">
      <dgm:prSet/>
      <dgm:spPr/>
      <dgm:t>
        <a:bodyPr/>
        <a:lstStyle/>
        <a:p>
          <a:r>
            <a:rPr lang="es-CL"/>
            <a:t>Include what are footprints and how affect out planet? </a:t>
          </a:r>
          <a:endParaRPr lang="en-US"/>
        </a:p>
      </dgm:t>
    </dgm:pt>
    <dgm:pt modelId="{F11C2B14-8660-462F-94A5-922EB73C92B1}" type="parTrans" cxnId="{AF484B2C-1099-437D-9875-39684609B1CA}">
      <dgm:prSet/>
      <dgm:spPr/>
      <dgm:t>
        <a:bodyPr/>
        <a:lstStyle/>
        <a:p>
          <a:endParaRPr lang="en-US"/>
        </a:p>
      </dgm:t>
    </dgm:pt>
    <dgm:pt modelId="{A9F55863-35ED-4698-864D-DDD818E3B14E}" type="sibTrans" cxnId="{AF484B2C-1099-437D-9875-39684609B1CA}">
      <dgm:prSet/>
      <dgm:spPr/>
      <dgm:t>
        <a:bodyPr/>
        <a:lstStyle/>
        <a:p>
          <a:endParaRPr lang="en-US"/>
        </a:p>
      </dgm:t>
    </dgm:pt>
    <dgm:pt modelId="{D76E9210-50B6-412C-8460-31178D57F0F6}">
      <dgm:prSet/>
      <dgm:spPr/>
      <dgm:t>
        <a:bodyPr/>
        <a:lstStyle/>
        <a:p>
          <a:r>
            <a:rPr lang="es-CL" dirty="0" err="1"/>
            <a:t>Include</a:t>
          </a:r>
          <a:r>
            <a:rPr lang="es-CL" dirty="0"/>
            <a:t> ideas </a:t>
          </a:r>
          <a:r>
            <a:rPr lang="es-CL" dirty="0" err="1"/>
            <a:t>to</a:t>
          </a:r>
          <a:r>
            <a:rPr lang="es-CL" dirty="0"/>
            <a:t> </a:t>
          </a:r>
          <a:r>
            <a:rPr lang="es-CL" dirty="0" err="1"/>
            <a:t>help</a:t>
          </a:r>
          <a:r>
            <a:rPr lang="es-CL" dirty="0"/>
            <a:t> and care </a:t>
          </a:r>
          <a:r>
            <a:rPr lang="es-CL" dirty="0" err="1"/>
            <a:t>our</a:t>
          </a:r>
          <a:r>
            <a:rPr lang="es-CL" dirty="0"/>
            <a:t> </a:t>
          </a:r>
          <a:r>
            <a:rPr lang="es-CL" dirty="0" err="1"/>
            <a:t>planet</a:t>
          </a:r>
          <a:r>
            <a:rPr lang="es-CL" dirty="0"/>
            <a:t> at </a:t>
          </a:r>
          <a:r>
            <a:rPr lang="es-CL" dirty="0" err="1"/>
            <a:t>least</a:t>
          </a:r>
          <a:r>
            <a:rPr lang="es-CL" dirty="0"/>
            <a:t> 3 </a:t>
          </a:r>
          <a:r>
            <a:rPr lang="es-CL" dirty="0" err="1"/>
            <a:t>activities</a:t>
          </a:r>
          <a:r>
            <a:rPr lang="es-CL" dirty="0"/>
            <a:t> </a:t>
          </a:r>
          <a:endParaRPr lang="en-US" dirty="0"/>
        </a:p>
      </dgm:t>
    </dgm:pt>
    <dgm:pt modelId="{F29F3A2A-9A5F-4B5F-B6AA-E373FECECACF}" type="parTrans" cxnId="{7825B8F0-4749-4C16-A1F1-AB00F9968D68}">
      <dgm:prSet/>
      <dgm:spPr/>
      <dgm:t>
        <a:bodyPr/>
        <a:lstStyle/>
        <a:p>
          <a:endParaRPr lang="en-US"/>
        </a:p>
      </dgm:t>
    </dgm:pt>
    <dgm:pt modelId="{C8D5262F-EDF1-4952-80C1-7EDCC06E2BCE}" type="sibTrans" cxnId="{7825B8F0-4749-4C16-A1F1-AB00F9968D68}">
      <dgm:prSet/>
      <dgm:spPr/>
      <dgm:t>
        <a:bodyPr/>
        <a:lstStyle/>
        <a:p>
          <a:endParaRPr lang="en-US"/>
        </a:p>
      </dgm:t>
    </dgm:pt>
    <dgm:pt modelId="{C4182FD1-FFF4-4C83-87E5-B7C30B3D5792}" type="pres">
      <dgm:prSet presAssocID="{C953D875-6D77-479F-AB22-6585DBA241F7}" presName="diagram" presStyleCnt="0">
        <dgm:presLayoutVars>
          <dgm:dir/>
          <dgm:resizeHandles val="exact"/>
        </dgm:presLayoutVars>
      </dgm:prSet>
      <dgm:spPr/>
    </dgm:pt>
    <dgm:pt modelId="{23F7CA08-4382-4D94-8226-985DED3B5C2B}" type="pres">
      <dgm:prSet presAssocID="{6EA480D6-BDF9-401D-9506-D68F808A4CB6}" presName="node" presStyleLbl="node1" presStyleIdx="0" presStyleCnt="6">
        <dgm:presLayoutVars>
          <dgm:bulletEnabled val="1"/>
        </dgm:presLayoutVars>
      </dgm:prSet>
      <dgm:spPr/>
    </dgm:pt>
    <dgm:pt modelId="{2BE4EDFA-993A-4C65-BBA4-558F30767E16}" type="pres">
      <dgm:prSet presAssocID="{60379626-0EF0-4052-A01E-13EDC9433F3F}" presName="sibTrans" presStyleCnt="0"/>
      <dgm:spPr/>
    </dgm:pt>
    <dgm:pt modelId="{34FB7B31-5A29-4A25-8680-7192EFC8B01D}" type="pres">
      <dgm:prSet presAssocID="{B2CBE5B7-EE65-4EB1-A156-727182296EAA}" presName="node" presStyleLbl="node1" presStyleIdx="1" presStyleCnt="6">
        <dgm:presLayoutVars>
          <dgm:bulletEnabled val="1"/>
        </dgm:presLayoutVars>
      </dgm:prSet>
      <dgm:spPr/>
    </dgm:pt>
    <dgm:pt modelId="{7607FC2B-FA69-4FFD-8627-65E66187567D}" type="pres">
      <dgm:prSet presAssocID="{736891E0-58BF-4296-872D-9BFBC88DA4DE}" presName="sibTrans" presStyleCnt="0"/>
      <dgm:spPr/>
    </dgm:pt>
    <dgm:pt modelId="{7E59966D-B094-4B22-8858-474185FBD9B5}" type="pres">
      <dgm:prSet presAssocID="{786E4A45-52CD-4FEE-B9B8-6E4F5F47F7F0}" presName="node" presStyleLbl="node1" presStyleIdx="2" presStyleCnt="6">
        <dgm:presLayoutVars>
          <dgm:bulletEnabled val="1"/>
        </dgm:presLayoutVars>
      </dgm:prSet>
      <dgm:spPr/>
    </dgm:pt>
    <dgm:pt modelId="{C0C33D7B-D2D7-4871-8FAF-5674FA644285}" type="pres">
      <dgm:prSet presAssocID="{4E99167A-95E5-4AD6-B49E-E59D30F277C2}" presName="sibTrans" presStyleCnt="0"/>
      <dgm:spPr/>
    </dgm:pt>
    <dgm:pt modelId="{A1D1DE77-3004-4A8B-B059-6A20B55B5C8D}" type="pres">
      <dgm:prSet presAssocID="{45896330-4B25-4BA8-8C30-C0C78258695C}" presName="node" presStyleLbl="node1" presStyleIdx="3" presStyleCnt="6">
        <dgm:presLayoutVars>
          <dgm:bulletEnabled val="1"/>
        </dgm:presLayoutVars>
      </dgm:prSet>
      <dgm:spPr/>
    </dgm:pt>
    <dgm:pt modelId="{DB96F30B-9F93-497E-AA67-90B5F55481E7}" type="pres">
      <dgm:prSet presAssocID="{16FAC6C0-90A2-4B74-BD9A-F3D0E7FCCA70}" presName="sibTrans" presStyleCnt="0"/>
      <dgm:spPr/>
    </dgm:pt>
    <dgm:pt modelId="{652A0AFD-D32C-4239-9766-F320217EF2D5}" type="pres">
      <dgm:prSet presAssocID="{1DABC9B8-89FE-4E5A-9B6C-75FF193157CC}" presName="node" presStyleLbl="node1" presStyleIdx="4" presStyleCnt="6">
        <dgm:presLayoutVars>
          <dgm:bulletEnabled val="1"/>
        </dgm:presLayoutVars>
      </dgm:prSet>
      <dgm:spPr/>
    </dgm:pt>
    <dgm:pt modelId="{AA2FD84D-608A-463B-B44A-8EF60A2DF5BB}" type="pres">
      <dgm:prSet presAssocID="{A9F55863-35ED-4698-864D-DDD818E3B14E}" presName="sibTrans" presStyleCnt="0"/>
      <dgm:spPr/>
    </dgm:pt>
    <dgm:pt modelId="{6943A237-27B5-42DF-90D7-B3ADBDF17DC2}" type="pres">
      <dgm:prSet presAssocID="{D76E9210-50B6-412C-8460-31178D57F0F6}" presName="node" presStyleLbl="node1" presStyleIdx="5" presStyleCnt="6">
        <dgm:presLayoutVars>
          <dgm:bulletEnabled val="1"/>
        </dgm:presLayoutVars>
      </dgm:prSet>
      <dgm:spPr/>
    </dgm:pt>
  </dgm:ptLst>
  <dgm:cxnLst>
    <dgm:cxn modelId="{5095AD19-3F11-4658-AFB3-C82D863B692E}" srcId="{C953D875-6D77-479F-AB22-6585DBA241F7}" destId="{786E4A45-52CD-4FEE-B9B8-6E4F5F47F7F0}" srcOrd="2" destOrd="0" parTransId="{AAF4642D-563D-432B-977A-FA55B0FEFE6A}" sibTransId="{4E99167A-95E5-4AD6-B49E-E59D30F277C2}"/>
    <dgm:cxn modelId="{71939F20-3C9B-4B1D-9F8E-0E01B05D8EFD}" srcId="{C953D875-6D77-479F-AB22-6585DBA241F7}" destId="{6EA480D6-BDF9-401D-9506-D68F808A4CB6}" srcOrd="0" destOrd="0" parTransId="{0B41C63A-3E2C-4C4C-89B9-3CBEAC65B59D}" sibTransId="{60379626-0EF0-4052-A01E-13EDC9433F3F}"/>
    <dgm:cxn modelId="{AF484B2C-1099-437D-9875-39684609B1CA}" srcId="{C953D875-6D77-479F-AB22-6585DBA241F7}" destId="{1DABC9B8-89FE-4E5A-9B6C-75FF193157CC}" srcOrd="4" destOrd="0" parTransId="{F11C2B14-8660-462F-94A5-922EB73C92B1}" sibTransId="{A9F55863-35ED-4698-864D-DDD818E3B14E}"/>
    <dgm:cxn modelId="{0DA9072D-2AAD-4F2A-AB09-9A7FD6A1A30A}" type="presOf" srcId="{1DABC9B8-89FE-4E5A-9B6C-75FF193157CC}" destId="{652A0AFD-D32C-4239-9766-F320217EF2D5}" srcOrd="0" destOrd="0" presId="urn:microsoft.com/office/officeart/2005/8/layout/default"/>
    <dgm:cxn modelId="{B5068588-E219-417E-95A2-FEAED1253275}" type="presOf" srcId="{6EA480D6-BDF9-401D-9506-D68F808A4CB6}" destId="{23F7CA08-4382-4D94-8226-985DED3B5C2B}" srcOrd="0" destOrd="0" presId="urn:microsoft.com/office/officeart/2005/8/layout/default"/>
    <dgm:cxn modelId="{CC1D8492-3744-4DDE-BA69-CA5CF2F4DD8C}" type="presOf" srcId="{B2CBE5B7-EE65-4EB1-A156-727182296EAA}" destId="{34FB7B31-5A29-4A25-8680-7192EFC8B01D}" srcOrd="0" destOrd="0" presId="urn:microsoft.com/office/officeart/2005/8/layout/default"/>
    <dgm:cxn modelId="{781D0F9C-B693-48C5-82A4-F8A029B08DC8}" type="presOf" srcId="{786E4A45-52CD-4FEE-B9B8-6E4F5F47F7F0}" destId="{7E59966D-B094-4B22-8858-474185FBD9B5}" srcOrd="0" destOrd="0" presId="urn:microsoft.com/office/officeart/2005/8/layout/default"/>
    <dgm:cxn modelId="{996195B9-3B70-4B86-9D31-0E3C47003196}" type="presOf" srcId="{C953D875-6D77-479F-AB22-6585DBA241F7}" destId="{C4182FD1-FFF4-4C83-87E5-B7C30B3D5792}" srcOrd="0" destOrd="0" presId="urn:microsoft.com/office/officeart/2005/8/layout/default"/>
    <dgm:cxn modelId="{8E1299BF-96D9-4E3D-875C-5AF0451BD479}" srcId="{C953D875-6D77-479F-AB22-6585DBA241F7}" destId="{45896330-4B25-4BA8-8C30-C0C78258695C}" srcOrd="3" destOrd="0" parTransId="{1642FF23-DDB9-447D-B9E0-CF1D645BF6F6}" sibTransId="{16FAC6C0-90A2-4B74-BD9A-F3D0E7FCCA70}"/>
    <dgm:cxn modelId="{55E08DC0-5711-43F2-89FE-710F196B3F3B}" type="presOf" srcId="{D76E9210-50B6-412C-8460-31178D57F0F6}" destId="{6943A237-27B5-42DF-90D7-B3ADBDF17DC2}" srcOrd="0" destOrd="0" presId="urn:microsoft.com/office/officeart/2005/8/layout/default"/>
    <dgm:cxn modelId="{19E0C1C6-3AAF-4B31-8983-F6445A0AA1BB}" srcId="{C953D875-6D77-479F-AB22-6585DBA241F7}" destId="{B2CBE5B7-EE65-4EB1-A156-727182296EAA}" srcOrd="1" destOrd="0" parTransId="{966F7011-FE4B-4F66-9EAE-224B6DD45D82}" sibTransId="{736891E0-58BF-4296-872D-9BFBC88DA4DE}"/>
    <dgm:cxn modelId="{9D82E5D0-028E-4A25-B4CE-0320ECF554BE}" type="presOf" srcId="{45896330-4B25-4BA8-8C30-C0C78258695C}" destId="{A1D1DE77-3004-4A8B-B059-6A20B55B5C8D}" srcOrd="0" destOrd="0" presId="urn:microsoft.com/office/officeart/2005/8/layout/default"/>
    <dgm:cxn modelId="{7825B8F0-4749-4C16-A1F1-AB00F9968D68}" srcId="{C953D875-6D77-479F-AB22-6585DBA241F7}" destId="{D76E9210-50B6-412C-8460-31178D57F0F6}" srcOrd="5" destOrd="0" parTransId="{F29F3A2A-9A5F-4B5F-B6AA-E373FECECACF}" sibTransId="{C8D5262F-EDF1-4952-80C1-7EDCC06E2BCE}"/>
    <dgm:cxn modelId="{0137ECC9-2387-432A-80F3-1ABD02AB5DB6}" type="presParOf" srcId="{C4182FD1-FFF4-4C83-87E5-B7C30B3D5792}" destId="{23F7CA08-4382-4D94-8226-985DED3B5C2B}" srcOrd="0" destOrd="0" presId="urn:microsoft.com/office/officeart/2005/8/layout/default"/>
    <dgm:cxn modelId="{3DE23F0A-F7AC-4159-972A-0228192AAE6E}" type="presParOf" srcId="{C4182FD1-FFF4-4C83-87E5-B7C30B3D5792}" destId="{2BE4EDFA-993A-4C65-BBA4-558F30767E16}" srcOrd="1" destOrd="0" presId="urn:microsoft.com/office/officeart/2005/8/layout/default"/>
    <dgm:cxn modelId="{3054AA63-7158-48FD-A907-ECE5791AAD04}" type="presParOf" srcId="{C4182FD1-FFF4-4C83-87E5-B7C30B3D5792}" destId="{34FB7B31-5A29-4A25-8680-7192EFC8B01D}" srcOrd="2" destOrd="0" presId="urn:microsoft.com/office/officeart/2005/8/layout/default"/>
    <dgm:cxn modelId="{B79654C6-F64C-448C-A996-1AD639DB70FD}" type="presParOf" srcId="{C4182FD1-FFF4-4C83-87E5-B7C30B3D5792}" destId="{7607FC2B-FA69-4FFD-8627-65E66187567D}" srcOrd="3" destOrd="0" presId="urn:microsoft.com/office/officeart/2005/8/layout/default"/>
    <dgm:cxn modelId="{FF38BCD4-E615-43FD-BCE9-AD404300E816}" type="presParOf" srcId="{C4182FD1-FFF4-4C83-87E5-B7C30B3D5792}" destId="{7E59966D-B094-4B22-8858-474185FBD9B5}" srcOrd="4" destOrd="0" presId="urn:microsoft.com/office/officeart/2005/8/layout/default"/>
    <dgm:cxn modelId="{818410B6-3FBD-42B3-B7AC-FB88E40FB22B}" type="presParOf" srcId="{C4182FD1-FFF4-4C83-87E5-B7C30B3D5792}" destId="{C0C33D7B-D2D7-4871-8FAF-5674FA644285}" srcOrd="5" destOrd="0" presId="urn:microsoft.com/office/officeart/2005/8/layout/default"/>
    <dgm:cxn modelId="{2285C42A-EF88-4C35-B8C9-2AAC60F4DDFA}" type="presParOf" srcId="{C4182FD1-FFF4-4C83-87E5-B7C30B3D5792}" destId="{A1D1DE77-3004-4A8B-B059-6A20B55B5C8D}" srcOrd="6" destOrd="0" presId="urn:microsoft.com/office/officeart/2005/8/layout/default"/>
    <dgm:cxn modelId="{58AE7071-F61E-444F-8CAC-C0B3FC609A96}" type="presParOf" srcId="{C4182FD1-FFF4-4C83-87E5-B7C30B3D5792}" destId="{DB96F30B-9F93-497E-AA67-90B5F55481E7}" srcOrd="7" destOrd="0" presId="urn:microsoft.com/office/officeart/2005/8/layout/default"/>
    <dgm:cxn modelId="{F133FE3E-7123-40F5-B49F-36F452526EDC}" type="presParOf" srcId="{C4182FD1-FFF4-4C83-87E5-B7C30B3D5792}" destId="{652A0AFD-D32C-4239-9766-F320217EF2D5}" srcOrd="8" destOrd="0" presId="urn:microsoft.com/office/officeart/2005/8/layout/default"/>
    <dgm:cxn modelId="{96A3BD43-3F8F-4D4F-BA8F-3D7EAAE5FAEC}" type="presParOf" srcId="{C4182FD1-FFF4-4C83-87E5-B7C30B3D5792}" destId="{AA2FD84D-608A-463B-B44A-8EF60A2DF5BB}" srcOrd="9" destOrd="0" presId="urn:microsoft.com/office/officeart/2005/8/layout/default"/>
    <dgm:cxn modelId="{73C83BA9-21E3-4018-9707-B3E9364BCA8F}" type="presParOf" srcId="{C4182FD1-FFF4-4C83-87E5-B7C30B3D5792}" destId="{6943A237-27B5-42DF-90D7-B3ADBDF17D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FF939-D441-4098-8C4B-F09D72DABC8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08A4E-0B34-4B9B-8C7E-2665C3011222}">
      <dgm:prSet/>
      <dgm:spPr/>
      <dgm:t>
        <a:bodyPr/>
        <a:lstStyle/>
        <a:p>
          <a:r>
            <a:rPr lang="es-MX" dirty="0" err="1"/>
            <a:t>Your</a:t>
          </a:r>
          <a:r>
            <a:rPr lang="es-MX" dirty="0"/>
            <a:t> </a:t>
          </a:r>
          <a:r>
            <a:rPr lang="es-MX" dirty="0" err="1"/>
            <a:t>brochure</a:t>
          </a:r>
          <a:r>
            <a:rPr lang="es-MX" dirty="0"/>
            <a:t> </a:t>
          </a:r>
          <a:r>
            <a:rPr lang="es-MX" dirty="0" err="1"/>
            <a:t>must</a:t>
          </a:r>
          <a:r>
            <a:rPr lang="es-MX" dirty="0"/>
            <a:t> be </a:t>
          </a:r>
          <a:r>
            <a:rPr lang="es-MX" dirty="0" err="1"/>
            <a:t>attractive</a:t>
          </a:r>
          <a:r>
            <a:rPr lang="es-MX" dirty="0"/>
            <a:t>, in </a:t>
          </a:r>
          <a:r>
            <a:rPr lang="es-MX" dirty="0" err="1"/>
            <a:t>terms</a:t>
          </a:r>
          <a:r>
            <a:rPr lang="es-MX" dirty="0"/>
            <a:t> </a:t>
          </a:r>
          <a:r>
            <a:rPr lang="es-MX" dirty="0" err="1"/>
            <a:t>of</a:t>
          </a:r>
          <a:r>
            <a:rPr lang="es-MX" dirty="0"/>
            <a:t> </a:t>
          </a:r>
          <a:r>
            <a:rPr lang="es-MX" dirty="0" err="1"/>
            <a:t>colour</a:t>
          </a:r>
          <a:r>
            <a:rPr lang="es-MX" dirty="0"/>
            <a:t>, </a:t>
          </a:r>
          <a:r>
            <a:rPr lang="es-MX" dirty="0" err="1"/>
            <a:t>words</a:t>
          </a:r>
          <a:r>
            <a:rPr lang="es-MX" dirty="0"/>
            <a:t> and </a:t>
          </a:r>
          <a:r>
            <a:rPr lang="es-MX" dirty="0" err="1"/>
            <a:t>images</a:t>
          </a:r>
          <a:r>
            <a:rPr lang="es-MX" dirty="0"/>
            <a:t>. </a:t>
          </a:r>
          <a:endParaRPr lang="en-US" dirty="0"/>
        </a:p>
      </dgm:t>
    </dgm:pt>
    <dgm:pt modelId="{A3330800-7D4D-4A3C-8F00-9B92ECF130D0}" type="parTrans" cxnId="{B3DB6704-83D1-4F5F-8D64-452A2C83ED62}">
      <dgm:prSet/>
      <dgm:spPr/>
      <dgm:t>
        <a:bodyPr/>
        <a:lstStyle/>
        <a:p>
          <a:endParaRPr lang="en-US"/>
        </a:p>
      </dgm:t>
    </dgm:pt>
    <dgm:pt modelId="{663E30BD-6AC6-4308-8E43-EAB10552DAA3}" type="sibTrans" cxnId="{B3DB6704-83D1-4F5F-8D64-452A2C83ED62}">
      <dgm:prSet/>
      <dgm:spPr/>
      <dgm:t>
        <a:bodyPr/>
        <a:lstStyle/>
        <a:p>
          <a:endParaRPr lang="en-US"/>
        </a:p>
      </dgm:t>
    </dgm:pt>
    <dgm:pt modelId="{81B86EE7-B648-46C8-8F2F-B840A9150C31}">
      <dgm:prSet/>
      <dgm:spPr/>
      <dgm:t>
        <a:bodyPr/>
        <a:lstStyle/>
        <a:p>
          <a:r>
            <a:rPr lang="es-MX" dirty="0" err="1"/>
            <a:t>Also</a:t>
          </a:r>
          <a:r>
            <a:rPr lang="es-MX" dirty="0"/>
            <a:t> </a:t>
          </a:r>
          <a:r>
            <a:rPr lang="es-MX" dirty="0" err="1"/>
            <a:t>you</a:t>
          </a:r>
          <a:r>
            <a:rPr lang="es-MX" dirty="0"/>
            <a:t> </a:t>
          </a:r>
          <a:r>
            <a:rPr lang="es-MX" dirty="0" err="1"/>
            <a:t>have</a:t>
          </a:r>
          <a:r>
            <a:rPr lang="es-MX" dirty="0"/>
            <a:t> </a:t>
          </a:r>
          <a:r>
            <a:rPr lang="es-MX" dirty="0" err="1"/>
            <a:t>to</a:t>
          </a:r>
          <a:r>
            <a:rPr lang="es-MX" dirty="0"/>
            <a:t> </a:t>
          </a:r>
          <a:r>
            <a:rPr lang="es-MX" dirty="0" err="1"/>
            <a:t>write</a:t>
          </a:r>
          <a:r>
            <a:rPr lang="es-MX" dirty="0"/>
            <a:t> in </a:t>
          </a:r>
          <a:r>
            <a:rPr lang="es-MX" dirty="0" err="1"/>
            <a:t>clear</a:t>
          </a:r>
          <a:r>
            <a:rPr lang="es-MX" dirty="0"/>
            <a:t> </a:t>
          </a:r>
          <a:r>
            <a:rPr lang="es-MX" dirty="0" err="1"/>
            <a:t>way</a:t>
          </a:r>
          <a:r>
            <a:rPr lang="es-MX"/>
            <a:t>  so that</a:t>
          </a:r>
          <a:r>
            <a:rPr lang="es-MX" dirty="0"/>
            <a:t> </a:t>
          </a:r>
          <a:r>
            <a:rPr lang="es-MX" dirty="0" err="1"/>
            <a:t>everybody</a:t>
          </a:r>
          <a:r>
            <a:rPr lang="es-MX" dirty="0"/>
            <a:t> can </a:t>
          </a:r>
          <a:r>
            <a:rPr lang="es-MX" dirty="0" err="1"/>
            <a:t>understand</a:t>
          </a:r>
          <a:r>
            <a:rPr lang="es-MX" dirty="0"/>
            <a:t>. </a:t>
          </a:r>
          <a:endParaRPr lang="en-US" dirty="0"/>
        </a:p>
      </dgm:t>
    </dgm:pt>
    <dgm:pt modelId="{7CF9861B-C6CA-49CD-AF56-4FC62E111D94}" type="parTrans" cxnId="{1BEC7B08-6AB4-4559-89B7-B41879E922BC}">
      <dgm:prSet/>
      <dgm:spPr/>
      <dgm:t>
        <a:bodyPr/>
        <a:lstStyle/>
        <a:p>
          <a:endParaRPr lang="en-US"/>
        </a:p>
      </dgm:t>
    </dgm:pt>
    <dgm:pt modelId="{5D1A8ABD-AE76-49A2-B9B1-4E5F16A198DA}" type="sibTrans" cxnId="{1BEC7B08-6AB4-4559-89B7-B41879E922BC}">
      <dgm:prSet/>
      <dgm:spPr/>
      <dgm:t>
        <a:bodyPr/>
        <a:lstStyle/>
        <a:p>
          <a:endParaRPr lang="en-US"/>
        </a:p>
      </dgm:t>
    </dgm:pt>
    <dgm:pt modelId="{E7D90EFE-B693-42F6-987C-58D6F6E1590F}" type="pres">
      <dgm:prSet presAssocID="{DF1FF939-D441-4098-8C4B-F09D72DABC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D507B7-6CF9-47FD-8121-10A25F810869}" type="pres">
      <dgm:prSet presAssocID="{B8308A4E-0B34-4B9B-8C7E-2665C3011222}" presName="hierRoot1" presStyleCnt="0"/>
      <dgm:spPr/>
    </dgm:pt>
    <dgm:pt modelId="{CEAC5861-51A5-4667-852A-689DDBC304F1}" type="pres">
      <dgm:prSet presAssocID="{B8308A4E-0B34-4B9B-8C7E-2665C3011222}" presName="composite" presStyleCnt="0"/>
      <dgm:spPr/>
    </dgm:pt>
    <dgm:pt modelId="{9B053449-E590-4AFA-B0CF-15815BB80DE2}" type="pres">
      <dgm:prSet presAssocID="{B8308A4E-0B34-4B9B-8C7E-2665C3011222}" presName="background" presStyleLbl="node0" presStyleIdx="0" presStyleCnt="2"/>
      <dgm:spPr/>
    </dgm:pt>
    <dgm:pt modelId="{628E66C2-8345-4EBA-BFAE-06D39114357E}" type="pres">
      <dgm:prSet presAssocID="{B8308A4E-0B34-4B9B-8C7E-2665C3011222}" presName="text" presStyleLbl="fgAcc0" presStyleIdx="0" presStyleCnt="2">
        <dgm:presLayoutVars>
          <dgm:chPref val="3"/>
        </dgm:presLayoutVars>
      </dgm:prSet>
      <dgm:spPr/>
    </dgm:pt>
    <dgm:pt modelId="{174C6D85-86C0-407F-B850-8A55099BFA04}" type="pres">
      <dgm:prSet presAssocID="{B8308A4E-0B34-4B9B-8C7E-2665C3011222}" presName="hierChild2" presStyleCnt="0"/>
      <dgm:spPr/>
    </dgm:pt>
    <dgm:pt modelId="{30B4A07A-6064-4893-99DF-DE8868F32A19}" type="pres">
      <dgm:prSet presAssocID="{81B86EE7-B648-46C8-8F2F-B840A9150C31}" presName="hierRoot1" presStyleCnt="0"/>
      <dgm:spPr/>
    </dgm:pt>
    <dgm:pt modelId="{D37C9857-0EDE-48A1-80EC-F63A89AFA921}" type="pres">
      <dgm:prSet presAssocID="{81B86EE7-B648-46C8-8F2F-B840A9150C31}" presName="composite" presStyleCnt="0"/>
      <dgm:spPr/>
    </dgm:pt>
    <dgm:pt modelId="{7E3ADEB9-0CC7-43BF-AF17-E38F592E0747}" type="pres">
      <dgm:prSet presAssocID="{81B86EE7-B648-46C8-8F2F-B840A9150C31}" presName="background" presStyleLbl="node0" presStyleIdx="1" presStyleCnt="2"/>
      <dgm:spPr/>
    </dgm:pt>
    <dgm:pt modelId="{4E53CA04-1DCC-4641-85FE-CFCBAC381DB7}" type="pres">
      <dgm:prSet presAssocID="{81B86EE7-B648-46C8-8F2F-B840A9150C31}" presName="text" presStyleLbl="fgAcc0" presStyleIdx="1" presStyleCnt="2">
        <dgm:presLayoutVars>
          <dgm:chPref val="3"/>
        </dgm:presLayoutVars>
      </dgm:prSet>
      <dgm:spPr/>
    </dgm:pt>
    <dgm:pt modelId="{D0C28023-D8A1-4852-B55A-A10653D4FB64}" type="pres">
      <dgm:prSet presAssocID="{81B86EE7-B648-46C8-8F2F-B840A9150C31}" presName="hierChild2" presStyleCnt="0"/>
      <dgm:spPr/>
    </dgm:pt>
  </dgm:ptLst>
  <dgm:cxnLst>
    <dgm:cxn modelId="{B3DB6704-83D1-4F5F-8D64-452A2C83ED62}" srcId="{DF1FF939-D441-4098-8C4B-F09D72DABC8D}" destId="{B8308A4E-0B34-4B9B-8C7E-2665C3011222}" srcOrd="0" destOrd="0" parTransId="{A3330800-7D4D-4A3C-8F00-9B92ECF130D0}" sibTransId="{663E30BD-6AC6-4308-8E43-EAB10552DAA3}"/>
    <dgm:cxn modelId="{1BEC7B08-6AB4-4559-89B7-B41879E922BC}" srcId="{DF1FF939-D441-4098-8C4B-F09D72DABC8D}" destId="{81B86EE7-B648-46C8-8F2F-B840A9150C31}" srcOrd="1" destOrd="0" parTransId="{7CF9861B-C6CA-49CD-AF56-4FC62E111D94}" sibTransId="{5D1A8ABD-AE76-49A2-B9B1-4E5F16A198DA}"/>
    <dgm:cxn modelId="{C95B4943-4321-434A-B670-962D5BAB5DA1}" type="presOf" srcId="{81B86EE7-B648-46C8-8F2F-B840A9150C31}" destId="{4E53CA04-1DCC-4641-85FE-CFCBAC381DB7}" srcOrd="0" destOrd="0" presId="urn:microsoft.com/office/officeart/2005/8/layout/hierarchy1"/>
    <dgm:cxn modelId="{F022856C-5D44-4B94-9798-24D918D8EDD5}" type="presOf" srcId="{B8308A4E-0B34-4B9B-8C7E-2665C3011222}" destId="{628E66C2-8345-4EBA-BFAE-06D39114357E}" srcOrd="0" destOrd="0" presId="urn:microsoft.com/office/officeart/2005/8/layout/hierarchy1"/>
    <dgm:cxn modelId="{F0D2E7FB-A20B-4D8F-B62A-CEE719E0C8AC}" type="presOf" srcId="{DF1FF939-D441-4098-8C4B-F09D72DABC8D}" destId="{E7D90EFE-B693-42F6-987C-58D6F6E1590F}" srcOrd="0" destOrd="0" presId="urn:microsoft.com/office/officeart/2005/8/layout/hierarchy1"/>
    <dgm:cxn modelId="{1A9C0489-904B-4DAF-BACD-90821DC7E2BE}" type="presParOf" srcId="{E7D90EFE-B693-42F6-987C-58D6F6E1590F}" destId="{89D507B7-6CF9-47FD-8121-10A25F810869}" srcOrd="0" destOrd="0" presId="urn:microsoft.com/office/officeart/2005/8/layout/hierarchy1"/>
    <dgm:cxn modelId="{F26A95C8-1C28-4A62-A05C-49138F29DC72}" type="presParOf" srcId="{89D507B7-6CF9-47FD-8121-10A25F810869}" destId="{CEAC5861-51A5-4667-852A-689DDBC304F1}" srcOrd="0" destOrd="0" presId="urn:microsoft.com/office/officeart/2005/8/layout/hierarchy1"/>
    <dgm:cxn modelId="{DEBB17ED-1DBC-4694-8B61-B51712A9D164}" type="presParOf" srcId="{CEAC5861-51A5-4667-852A-689DDBC304F1}" destId="{9B053449-E590-4AFA-B0CF-15815BB80DE2}" srcOrd="0" destOrd="0" presId="urn:microsoft.com/office/officeart/2005/8/layout/hierarchy1"/>
    <dgm:cxn modelId="{F5336E77-1F69-48DA-9E0B-71638943F0E4}" type="presParOf" srcId="{CEAC5861-51A5-4667-852A-689DDBC304F1}" destId="{628E66C2-8345-4EBA-BFAE-06D39114357E}" srcOrd="1" destOrd="0" presId="urn:microsoft.com/office/officeart/2005/8/layout/hierarchy1"/>
    <dgm:cxn modelId="{51EA638A-EB1B-4B74-8E68-FD3E4A490FA1}" type="presParOf" srcId="{89D507B7-6CF9-47FD-8121-10A25F810869}" destId="{174C6D85-86C0-407F-B850-8A55099BFA04}" srcOrd="1" destOrd="0" presId="urn:microsoft.com/office/officeart/2005/8/layout/hierarchy1"/>
    <dgm:cxn modelId="{DB53F0F1-839A-4948-8687-5D3E45AD8C4E}" type="presParOf" srcId="{E7D90EFE-B693-42F6-987C-58D6F6E1590F}" destId="{30B4A07A-6064-4893-99DF-DE8868F32A19}" srcOrd="1" destOrd="0" presId="urn:microsoft.com/office/officeart/2005/8/layout/hierarchy1"/>
    <dgm:cxn modelId="{6BBEC3E9-685F-4767-842A-4484D758DFA0}" type="presParOf" srcId="{30B4A07A-6064-4893-99DF-DE8868F32A19}" destId="{D37C9857-0EDE-48A1-80EC-F63A89AFA921}" srcOrd="0" destOrd="0" presId="urn:microsoft.com/office/officeart/2005/8/layout/hierarchy1"/>
    <dgm:cxn modelId="{DC6F5215-01D1-4CD8-B446-00482FF772BA}" type="presParOf" srcId="{D37C9857-0EDE-48A1-80EC-F63A89AFA921}" destId="{7E3ADEB9-0CC7-43BF-AF17-E38F592E0747}" srcOrd="0" destOrd="0" presId="urn:microsoft.com/office/officeart/2005/8/layout/hierarchy1"/>
    <dgm:cxn modelId="{C227EFFB-E79B-4241-BA21-35D20443CC4D}" type="presParOf" srcId="{D37C9857-0EDE-48A1-80EC-F63A89AFA921}" destId="{4E53CA04-1DCC-4641-85FE-CFCBAC381DB7}" srcOrd="1" destOrd="0" presId="urn:microsoft.com/office/officeart/2005/8/layout/hierarchy1"/>
    <dgm:cxn modelId="{089A61C6-AB73-4BAE-A643-E4E8E0E6618F}" type="presParOf" srcId="{30B4A07A-6064-4893-99DF-DE8868F32A19}" destId="{D0C28023-D8A1-4852-B55A-A10653D4FB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7CA08-4382-4D94-8226-985DED3B5C2B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/>
            <a:t>Include</a:t>
          </a:r>
          <a:r>
            <a:rPr lang="es-MX" sz="2400" kern="1200" dirty="0"/>
            <a:t> </a:t>
          </a:r>
          <a:r>
            <a:rPr lang="es-MX" sz="2400" kern="1200" dirty="0" err="1"/>
            <a:t>what</a:t>
          </a:r>
          <a:r>
            <a:rPr lang="es-MX" sz="2400" kern="1200" dirty="0"/>
            <a:t> </a:t>
          </a:r>
          <a:r>
            <a:rPr lang="es-MX" sz="2400" kern="1200" dirty="0" err="1"/>
            <a:t>is</a:t>
          </a:r>
          <a:r>
            <a:rPr lang="es-MX" sz="2400" kern="1200" dirty="0"/>
            <a:t> global </a:t>
          </a:r>
          <a:r>
            <a:rPr lang="es-MX" sz="2400" kern="1200" dirty="0" err="1"/>
            <a:t>warming</a:t>
          </a:r>
          <a:r>
            <a:rPr lang="es-MX" sz="2400" kern="1200" dirty="0"/>
            <a:t> ?</a:t>
          </a:r>
          <a:endParaRPr lang="en-US" sz="2400" kern="1200" dirty="0"/>
        </a:p>
      </dsp:txBody>
      <dsp:txXfrm>
        <a:off x="0" y="93057"/>
        <a:ext cx="3005666" cy="1803399"/>
      </dsp:txXfrm>
    </dsp:sp>
    <dsp:sp modelId="{34FB7B31-5A29-4A25-8680-7192EFC8B01D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/>
            <a:t>Include</a:t>
          </a:r>
          <a:r>
            <a:rPr lang="es-MX" sz="2400" kern="1200" dirty="0"/>
            <a:t> </a:t>
          </a:r>
          <a:r>
            <a:rPr lang="es-MX" sz="2400" kern="1200" dirty="0" err="1"/>
            <a:t>what</a:t>
          </a:r>
          <a:r>
            <a:rPr lang="es-MX" sz="2400" kern="1200" dirty="0"/>
            <a:t> </a:t>
          </a:r>
          <a:r>
            <a:rPr lang="es-MX" sz="2400" kern="1200" dirty="0" err="1"/>
            <a:t>is</a:t>
          </a:r>
          <a:r>
            <a:rPr lang="es-MX" sz="2400" kern="1200" dirty="0"/>
            <a:t> </a:t>
          </a:r>
          <a:r>
            <a:rPr lang="es-MX" sz="2400" kern="1200" dirty="0" err="1"/>
            <a:t>climate</a:t>
          </a:r>
          <a:r>
            <a:rPr lang="es-MX" sz="2400" kern="1200" dirty="0"/>
            <a:t> </a:t>
          </a:r>
          <a:r>
            <a:rPr lang="es-MX" sz="2400" kern="1200" dirty="0" err="1"/>
            <a:t>change</a:t>
          </a:r>
          <a:r>
            <a:rPr lang="es-MX" sz="2400" kern="1200" dirty="0"/>
            <a:t>?  </a:t>
          </a:r>
          <a:endParaRPr lang="en-US" sz="2400" kern="1200" dirty="0"/>
        </a:p>
      </dsp:txBody>
      <dsp:txXfrm>
        <a:off x="3306233" y="93057"/>
        <a:ext cx="3005666" cy="1803399"/>
      </dsp:txXfrm>
    </dsp:sp>
    <dsp:sp modelId="{7E59966D-B094-4B22-8858-474185FBD9B5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/>
            <a:t>Include</a:t>
          </a:r>
          <a:r>
            <a:rPr lang="es-MX" sz="2400" kern="1200" dirty="0"/>
            <a:t> </a:t>
          </a:r>
          <a:r>
            <a:rPr lang="es-MX" sz="2400" kern="1200" dirty="0" err="1"/>
            <a:t>what</a:t>
          </a:r>
          <a:r>
            <a:rPr lang="es-MX" sz="2400" kern="1200" dirty="0"/>
            <a:t> are de </a:t>
          </a:r>
          <a:r>
            <a:rPr lang="es-MX" sz="2400" kern="1200" dirty="0" err="1"/>
            <a:t>factors</a:t>
          </a:r>
          <a:r>
            <a:rPr lang="es-MX" sz="2400" kern="1200" dirty="0"/>
            <a:t> </a:t>
          </a:r>
          <a:r>
            <a:rPr lang="es-MX" sz="2400" kern="1200" dirty="0" err="1"/>
            <a:t>that</a:t>
          </a:r>
          <a:r>
            <a:rPr lang="es-MX" sz="2400" kern="1200" dirty="0"/>
            <a:t> </a:t>
          </a:r>
          <a:r>
            <a:rPr lang="es-MX" sz="2400" kern="1200" dirty="0" err="1"/>
            <a:t>influenced</a:t>
          </a:r>
          <a:r>
            <a:rPr lang="es-MX" sz="2400" kern="1200" dirty="0"/>
            <a:t> </a:t>
          </a:r>
          <a:r>
            <a:rPr lang="es-MX" sz="2400" kern="1200" dirty="0" err="1"/>
            <a:t>the</a:t>
          </a:r>
          <a:r>
            <a:rPr lang="es-MX" sz="2400" kern="1200" dirty="0"/>
            <a:t> global </a:t>
          </a:r>
          <a:r>
            <a:rPr lang="es-MX" sz="2400" kern="1200" dirty="0" err="1"/>
            <a:t>warming</a:t>
          </a:r>
          <a:r>
            <a:rPr lang="es-MX" sz="2400" kern="1200"/>
            <a:t> ?</a:t>
          </a:r>
          <a:endParaRPr lang="en-US" sz="2400" kern="1200" dirty="0"/>
        </a:p>
      </dsp:txBody>
      <dsp:txXfrm>
        <a:off x="6612466" y="93057"/>
        <a:ext cx="3005666" cy="1803399"/>
      </dsp:txXfrm>
    </dsp:sp>
    <dsp:sp modelId="{A1D1DE77-3004-4A8B-B059-6A20B55B5C8D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 err="1"/>
            <a:t>Include</a:t>
          </a:r>
          <a:r>
            <a:rPr lang="es-MX" sz="2400" kern="1200" dirty="0"/>
            <a:t> </a:t>
          </a:r>
          <a:r>
            <a:rPr lang="es-MX" sz="2400" kern="1200" dirty="0" err="1"/>
            <a:t>what</a:t>
          </a:r>
          <a:r>
            <a:rPr lang="es-MX" sz="2400" kern="1200" dirty="0"/>
            <a:t> are </a:t>
          </a:r>
          <a:r>
            <a:rPr lang="es-MX" sz="2400" kern="1200" dirty="0" err="1"/>
            <a:t>the</a:t>
          </a:r>
          <a:r>
            <a:rPr lang="es-MX" sz="2400" kern="1200" dirty="0"/>
            <a:t> </a:t>
          </a:r>
          <a:r>
            <a:rPr lang="es-MX" sz="2400" kern="1200" dirty="0" err="1"/>
            <a:t>consequences</a:t>
          </a:r>
          <a:r>
            <a:rPr lang="es-MX" sz="2400" kern="1200" dirty="0"/>
            <a:t> </a:t>
          </a:r>
          <a:r>
            <a:rPr lang="es-MX" sz="2400" kern="1200" dirty="0" err="1"/>
            <a:t>of</a:t>
          </a:r>
          <a:r>
            <a:rPr lang="es-MX" sz="2400" kern="1200" dirty="0"/>
            <a:t> </a:t>
          </a:r>
          <a:r>
            <a:rPr lang="es-MX" sz="2400" kern="1200" dirty="0" err="1"/>
            <a:t>the</a:t>
          </a:r>
          <a:r>
            <a:rPr lang="es-MX" sz="2400" kern="1200" dirty="0"/>
            <a:t> global </a:t>
          </a:r>
          <a:r>
            <a:rPr lang="es-MX" sz="2400" kern="1200" dirty="0" err="1"/>
            <a:t>warming</a:t>
          </a:r>
          <a:r>
            <a:rPr lang="es-MX" sz="2400" kern="1200" dirty="0"/>
            <a:t>? </a:t>
          </a:r>
          <a:r>
            <a:rPr lang="es-MX" sz="2400" kern="1200" dirty="0" err="1"/>
            <a:t>For</a:t>
          </a:r>
          <a:r>
            <a:rPr lang="es-MX" sz="2400" kern="1200" dirty="0"/>
            <a:t> </a:t>
          </a:r>
          <a:r>
            <a:rPr lang="es-MX" sz="2400" kern="1200" dirty="0" err="1"/>
            <a:t>people</a:t>
          </a:r>
          <a:r>
            <a:rPr lang="es-MX" sz="2400" kern="1200" dirty="0"/>
            <a:t> and </a:t>
          </a:r>
          <a:r>
            <a:rPr lang="es-MX" sz="2400" kern="1200" dirty="0" err="1"/>
            <a:t>nature</a:t>
          </a:r>
          <a:endParaRPr lang="en-US" sz="2400" kern="1200" dirty="0"/>
        </a:p>
      </dsp:txBody>
      <dsp:txXfrm>
        <a:off x="0" y="2197024"/>
        <a:ext cx="3005666" cy="1803399"/>
      </dsp:txXfrm>
    </dsp:sp>
    <dsp:sp modelId="{652A0AFD-D32C-4239-9766-F320217EF2D5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Include what are footprints and how affect out planet? </a:t>
          </a:r>
          <a:endParaRPr lang="en-US" sz="2400" kern="1200"/>
        </a:p>
      </dsp:txBody>
      <dsp:txXfrm>
        <a:off x="3306233" y="2197024"/>
        <a:ext cx="3005666" cy="1803399"/>
      </dsp:txXfrm>
    </dsp:sp>
    <dsp:sp modelId="{6943A237-27B5-42DF-90D7-B3ADBDF17DC2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 err="1"/>
            <a:t>Include</a:t>
          </a:r>
          <a:r>
            <a:rPr lang="es-CL" sz="2400" kern="1200" dirty="0"/>
            <a:t> ideas </a:t>
          </a:r>
          <a:r>
            <a:rPr lang="es-CL" sz="2400" kern="1200" dirty="0" err="1"/>
            <a:t>to</a:t>
          </a:r>
          <a:r>
            <a:rPr lang="es-CL" sz="2400" kern="1200" dirty="0"/>
            <a:t> </a:t>
          </a:r>
          <a:r>
            <a:rPr lang="es-CL" sz="2400" kern="1200" dirty="0" err="1"/>
            <a:t>help</a:t>
          </a:r>
          <a:r>
            <a:rPr lang="es-CL" sz="2400" kern="1200" dirty="0"/>
            <a:t> and care </a:t>
          </a:r>
          <a:r>
            <a:rPr lang="es-CL" sz="2400" kern="1200" dirty="0" err="1"/>
            <a:t>our</a:t>
          </a:r>
          <a:r>
            <a:rPr lang="es-CL" sz="2400" kern="1200" dirty="0"/>
            <a:t> </a:t>
          </a:r>
          <a:r>
            <a:rPr lang="es-CL" sz="2400" kern="1200" dirty="0" err="1"/>
            <a:t>planet</a:t>
          </a:r>
          <a:r>
            <a:rPr lang="es-CL" sz="2400" kern="1200" dirty="0"/>
            <a:t> at </a:t>
          </a:r>
          <a:r>
            <a:rPr lang="es-CL" sz="2400" kern="1200" dirty="0" err="1"/>
            <a:t>least</a:t>
          </a:r>
          <a:r>
            <a:rPr lang="es-CL" sz="2400" kern="1200" dirty="0"/>
            <a:t> 3 </a:t>
          </a:r>
          <a:r>
            <a:rPr lang="es-CL" sz="2400" kern="1200" dirty="0" err="1"/>
            <a:t>activities</a:t>
          </a:r>
          <a:r>
            <a:rPr lang="es-CL" sz="2400" kern="1200" dirty="0"/>
            <a:t> </a:t>
          </a:r>
          <a:endParaRPr lang="en-US" sz="2400" kern="1200" dirty="0"/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53449-E590-4AFA-B0CF-15815BB80DE2}">
      <dsp:nvSpPr>
        <dsp:cNvPr id="0" name=""/>
        <dsp:cNvSpPr/>
      </dsp:nvSpPr>
      <dsp:spPr>
        <a:xfrm>
          <a:off x="1174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E66C2-8345-4EBA-BFAE-06D39114357E}">
      <dsp:nvSpPr>
        <dsp:cNvPr id="0" name=""/>
        <dsp:cNvSpPr/>
      </dsp:nvSpPr>
      <dsp:spPr>
        <a:xfrm>
          <a:off x="45906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 err="1"/>
            <a:t>Your</a:t>
          </a:r>
          <a:r>
            <a:rPr lang="es-MX" sz="3300" kern="1200" dirty="0"/>
            <a:t> </a:t>
          </a:r>
          <a:r>
            <a:rPr lang="es-MX" sz="3300" kern="1200" dirty="0" err="1"/>
            <a:t>brochure</a:t>
          </a:r>
          <a:r>
            <a:rPr lang="es-MX" sz="3300" kern="1200" dirty="0"/>
            <a:t> </a:t>
          </a:r>
          <a:r>
            <a:rPr lang="es-MX" sz="3300" kern="1200" dirty="0" err="1"/>
            <a:t>must</a:t>
          </a:r>
          <a:r>
            <a:rPr lang="es-MX" sz="3300" kern="1200" dirty="0"/>
            <a:t> be </a:t>
          </a:r>
          <a:r>
            <a:rPr lang="es-MX" sz="3300" kern="1200" dirty="0" err="1"/>
            <a:t>attractive</a:t>
          </a:r>
          <a:r>
            <a:rPr lang="es-MX" sz="3300" kern="1200" dirty="0"/>
            <a:t>, in </a:t>
          </a:r>
          <a:r>
            <a:rPr lang="es-MX" sz="3300" kern="1200" dirty="0" err="1"/>
            <a:t>terms</a:t>
          </a:r>
          <a:r>
            <a:rPr lang="es-MX" sz="3300" kern="1200" dirty="0"/>
            <a:t> </a:t>
          </a:r>
          <a:r>
            <a:rPr lang="es-MX" sz="3300" kern="1200" dirty="0" err="1"/>
            <a:t>of</a:t>
          </a:r>
          <a:r>
            <a:rPr lang="es-MX" sz="3300" kern="1200" dirty="0"/>
            <a:t> </a:t>
          </a:r>
          <a:r>
            <a:rPr lang="es-MX" sz="3300" kern="1200" dirty="0" err="1"/>
            <a:t>colour</a:t>
          </a:r>
          <a:r>
            <a:rPr lang="es-MX" sz="3300" kern="1200" dirty="0"/>
            <a:t>, </a:t>
          </a:r>
          <a:r>
            <a:rPr lang="es-MX" sz="3300" kern="1200" dirty="0" err="1"/>
            <a:t>words</a:t>
          </a:r>
          <a:r>
            <a:rPr lang="es-MX" sz="3300" kern="1200" dirty="0"/>
            <a:t> and </a:t>
          </a:r>
          <a:r>
            <a:rPr lang="es-MX" sz="3300" kern="1200" dirty="0" err="1"/>
            <a:t>images</a:t>
          </a:r>
          <a:r>
            <a:rPr lang="es-MX" sz="3300" kern="1200" dirty="0"/>
            <a:t>. </a:t>
          </a:r>
          <a:endParaRPr lang="en-US" sz="3300" kern="1200" dirty="0"/>
        </a:p>
      </dsp:txBody>
      <dsp:txXfrm>
        <a:off x="535713" y="1032452"/>
        <a:ext cx="3967760" cy="2463577"/>
      </dsp:txXfrm>
    </dsp:sp>
    <dsp:sp modelId="{7E3ADEB9-0CC7-43BF-AF17-E38F592E0747}">
      <dsp:nvSpPr>
        <dsp:cNvPr id="0" name=""/>
        <dsp:cNvSpPr/>
      </dsp:nvSpPr>
      <dsp:spPr>
        <a:xfrm>
          <a:off x="5038013" y="520807"/>
          <a:ext cx="4121050" cy="261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CA04-1DCC-4641-85FE-CFCBAC381DB7}">
      <dsp:nvSpPr>
        <dsp:cNvPr id="0" name=""/>
        <dsp:cNvSpPr/>
      </dsp:nvSpPr>
      <dsp:spPr>
        <a:xfrm>
          <a:off x="5495908" y="955807"/>
          <a:ext cx="4121050" cy="261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 err="1"/>
            <a:t>Also</a:t>
          </a:r>
          <a:r>
            <a:rPr lang="es-MX" sz="3300" kern="1200" dirty="0"/>
            <a:t> </a:t>
          </a:r>
          <a:r>
            <a:rPr lang="es-MX" sz="3300" kern="1200" dirty="0" err="1"/>
            <a:t>you</a:t>
          </a:r>
          <a:r>
            <a:rPr lang="es-MX" sz="3300" kern="1200" dirty="0"/>
            <a:t> </a:t>
          </a:r>
          <a:r>
            <a:rPr lang="es-MX" sz="3300" kern="1200" dirty="0" err="1"/>
            <a:t>have</a:t>
          </a:r>
          <a:r>
            <a:rPr lang="es-MX" sz="3300" kern="1200" dirty="0"/>
            <a:t> </a:t>
          </a:r>
          <a:r>
            <a:rPr lang="es-MX" sz="3300" kern="1200" dirty="0" err="1"/>
            <a:t>to</a:t>
          </a:r>
          <a:r>
            <a:rPr lang="es-MX" sz="3300" kern="1200" dirty="0"/>
            <a:t> </a:t>
          </a:r>
          <a:r>
            <a:rPr lang="es-MX" sz="3300" kern="1200" dirty="0" err="1"/>
            <a:t>write</a:t>
          </a:r>
          <a:r>
            <a:rPr lang="es-MX" sz="3300" kern="1200" dirty="0"/>
            <a:t> in </a:t>
          </a:r>
          <a:r>
            <a:rPr lang="es-MX" sz="3300" kern="1200" dirty="0" err="1"/>
            <a:t>clear</a:t>
          </a:r>
          <a:r>
            <a:rPr lang="es-MX" sz="3300" kern="1200" dirty="0"/>
            <a:t> </a:t>
          </a:r>
          <a:r>
            <a:rPr lang="es-MX" sz="3300" kern="1200" dirty="0" err="1"/>
            <a:t>way</a:t>
          </a:r>
          <a:r>
            <a:rPr lang="es-MX" sz="3300" kern="1200"/>
            <a:t>  so that</a:t>
          </a:r>
          <a:r>
            <a:rPr lang="es-MX" sz="3300" kern="1200" dirty="0"/>
            <a:t> </a:t>
          </a:r>
          <a:r>
            <a:rPr lang="es-MX" sz="3300" kern="1200" dirty="0" err="1"/>
            <a:t>everybody</a:t>
          </a:r>
          <a:r>
            <a:rPr lang="es-MX" sz="3300" kern="1200" dirty="0"/>
            <a:t> can </a:t>
          </a:r>
          <a:r>
            <a:rPr lang="es-MX" sz="3300" kern="1200" dirty="0" err="1"/>
            <a:t>understand</a:t>
          </a:r>
          <a:r>
            <a:rPr lang="es-MX" sz="3300" kern="1200" dirty="0"/>
            <a:t>. </a:t>
          </a:r>
          <a:endParaRPr lang="en-US" sz="3300" kern="1200" dirty="0"/>
        </a:p>
      </dsp:txBody>
      <dsp:txXfrm>
        <a:off x="5572553" y="1032452"/>
        <a:ext cx="3967760" cy="246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jesuit.com/how-fossil-fuel-companies-responded-to-decades-of-warnings-on-global-warming-infographic/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meterology.blogspot.com/2011/09/global-warming-facts-what-we-know.html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2CC33-2924-D00E-2316-AF625F2D4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2404534"/>
            <a:ext cx="3893439" cy="164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err="1"/>
              <a:t>Create</a:t>
            </a:r>
            <a:r>
              <a:rPr lang="es-MX"/>
              <a:t> a </a:t>
            </a:r>
            <a:r>
              <a:rPr lang="es-MX" err="1"/>
              <a:t>Brochure</a:t>
            </a:r>
            <a:r>
              <a:rPr lang="es-MX"/>
              <a:t> 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DD325B-CA18-70CA-C28D-22FA87149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39" cy="1096899"/>
          </a:xfrm>
        </p:spPr>
        <p:txBody>
          <a:bodyPr>
            <a:normAutofit/>
          </a:bodyPr>
          <a:lstStyle/>
          <a:p>
            <a:r>
              <a:rPr lang="es-MX" dirty="0"/>
              <a:t>May 8 </a:t>
            </a:r>
            <a:r>
              <a:rPr lang="es-MX" dirty="0" err="1"/>
              <a:t>th</a:t>
            </a:r>
            <a:r>
              <a:rPr lang="es-MX" dirty="0"/>
              <a:t> 2025 / 2 A/  2 B</a:t>
            </a:r>
            <a:endParaRPr lang="es-CL"/>
          </a:p>
        </p:txBody>
      </p:sp>
      <p:pic>
        <p:nvPicPr>
          <p:cNvPr id="8" name="Imagen 7" descr="Un barco en el atardecer&#10;&#10;El contenido generado por IA puede ser incorrecto.">
            <a:extLst>
              <a:ext uri="{FF2B5EF4-FFF2-40B4-BE49-F238E27FC236}">
                <a16:creationId xmlns:a16="http://schemas.microsoft.com/office/drawing/2014/main" id="{98187E5C-4A9D-53FF-29DD-0E113B388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57"/>
          <a:stretch/>
        </p:blipFill>
        <p:spPr>
          <a:xfrm>
            <a:off x="332680" y="-1"/>
            <a:ext cx="5062280" cy="3429000"/>
          </a:xfrm>
          <a:custGeom>
            <a:avLst/>
            <a:gdLst/>
            <a:ahLst/>
            <a:cxnLst/>
            <a:rect l="l" t="t" r="r" b="b"/>
            <a:pathLst>
              <a:path w="5062280" h="3429000">
                <a:moveTo>
                  <a:pt x="509916" y="0"/>
                </a:moveTo>
                <a:lnTo>
                  <a:pt x="5062280" y="0"/>
                </a:lnTo>
                <a:lnTo>
                  <a:pt x="5062280" y="21851"/>
                </a:lnTo>
                <a:lnTo>
                  <a:pt x="454941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CC28180B-5FE1-AE8A-A7C5-B207E5D54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51" r="1937"/>
          <a:stretch/>
        </p:blipFill>
        <p:spPr>
          <a:xfrm>
            <a:off x="20" y="3428999"/>
            <a:ext cx="4882076" cy="3429001"/>
          </a:xfrm>
          <a:custGeom>
            <a:avLst/>
            <a:gdLst/>
            <a:ahLst/>
            <a:cxnLst/>
            <a:rect l="l" t="t" r="r" b="b"/>
            <a:pathLst>
              <a:path w="4882096" h="3429001">
                <a:moveTo>
                  <a:pt x="332680" y="0"/>
                </a:moveTo>
                <a:lnTo>
                  <a:pt x="4882096" y="0"/>
                </a:lnTo>
                <a:lnTo>
                  <a:pt x="4365943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CB373-FE53-4714-8BA6-043C52FC0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EB2DF37-3B1B-7BF0-D54B-3512481ED33B}"/>
              </a:ext>
            </a:extLst>
          </p:cNvPr>
          <p:cNvSpPr txBox="1"/>
          <p:nvPr/>
        </p:nvSpPr>
        <p:spPr>
          <a:xfrm>
            <a:off x="9745497" y="6870700"/>
            <a:ext cx="24465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5" tooltip="https://meterology.blogspot.com/2011/09/global-warming-facts-what-we-know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L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52FEAAC-FBDF-2FA7-8BBC-4591991D6D1D}"/>
              </a:ext>
            </a:extLst>
          </p:cNvPr>
          <p:cNvSpPr txBox="1"/>
          <p:nvPr/>
        </p:nvSpPr>
        <p:spPr>
          <a:xfrm>
            <a:off x="7142024" y="6870700"/>
            <a:ext cx="25907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3" tooltip="https://www.ecojesuit.com/how-fossil-fuel-companies-responded-to-decades-of-warnings-on-global-warming-infographi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78277F-921B-204D-D16A-C2C19BFE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include</a:t>
            </a:r>
            <a:r>
              <a:rPr lang="es-MX" dirty="0"/>
              <a:t>? </a:t>
            </a:r>
            <a:endParaRPr lang="es-CL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3BE50BC-9A52-E0FC-DD4A-6CE521479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89965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56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D05308-5819-30DA-B9F8-A259DF0A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s-MX" dirty="0" err="1"/>
              <a:t>Important</a:t>
            </a:r>
            <a:r>
              <a:rPr lang="es-MX" dirty="0"/>
              <a:t> notes </a:t>
            </a:r>
            <a:endParaRPr lang="es-CL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3D570AC-4776-BDAF-E7D0-9D894C658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46559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216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343</TotalTime>
  <Words>130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Faceta</vt:lpstr>
      <vt:lpstr>Create a Brochure </vt:lpstr>
      <vt:lpstr>What do you have to include? </vt:lpstr>
      <vt:lpstr>Important notes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Diego Quezada Tilleria</dc:creator>
  <cp:lastModifiedBy>Diego Quezada Tilleria</cp:lastModifiedBy>
  <cp:revision>1</cp:revision>
  <dcterms:created xsi:type="dcterms:W3CDTF">2025-05-07T13:34:53Z</dcterms:created>
  <dcterms:modified xsi:type="dcterms:W3CDTF">2025-05-08T15:14:02Z</dcterms:modified>
</cp:coreProperties>
</file>