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7" r:id="rId9"/>
    <p:sldId id="269" r:id="rId10"/>
    <p:sldId id="261" r:id="rId11"/>
    <p:sldId id="262" r:id="rId12"/>
    <p:sldId id="263" r:id="rId13"/>
    <p:sldId id="264" r:id="rId14"/>
    <p:sldId id="265" r:id="rId15"/>
    <p:sldId id="270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989B6-B2A2-EBBD-9B9F-2D692C6C9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227184-F8A2-AB7C-E511-410E819DC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09CD2F-5F3F-3E02-4DA7-0C630C59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8079-5C19-4DE5-BAD0-D15B1B42A583}" type="datetimeFigureOut">
              <a:rPr lang="es-CL" smtClean="0"/>
              <a:t>21-09-2025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A14A82-463F-2AB0-EBBB-29D38893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D017BE-1E6F-FCF3-9DA2-784E8D9F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EFAA-C9B9-4C83-A1BF-4FCFB884E0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18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C6132-B437-C3D8-6DF8-081D17D4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12F78C-71BB-DBA2-BC92-A2F2A893A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7361AA-561A-C8A0-B30D-6A1D4F6D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8079-5C19-4DE5-BAD0-D15B1B42A583}" type="datetimeFigureOut">
              <a:rPr lang="es-CL" smtClean="0"/>
              <a:t>21-09-2025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FFA6F4-9C5B-DCE9-D167-4F403725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C82131-1B8A-A61C-BE30-B34F463A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EFAA-C9B9-4C83-A1BF-4FCFB884E0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57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0C825E-A58F-970F-BBE2-65383AB60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58342C-4676-4C97-D5FB-25B7643C8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37792-3D60-D5CE-E188-E1DF9247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8079-5C19-4DE5-BAD0-D15B1B42A583}" type="datetimeFigureOut">
              <a:rPr lang="es-CL" smtClean="0"/>
              <a:t>21-09-2025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2EF52D-3452-F82F-4F96-901DD214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095B24-6E17-05DA-14B9-94CF14BB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EFAA-C9B9-4C83-A1BF-4FCFB884E0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443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446E4-F641-EC71-2C87-50E0F46E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FAB95C-411D-4624-8B53-67ECA337E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B5D85B-C130-9DCF-5101-9EBC6024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8079-5C19-4DE5-BAD0-D15B1B42A583}" type="datetimeFigureOut">
              <a:rPr lang="es-CL" smtClean="0"/>
              <a:t>21-09-2025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A1AB23-EEBE-0D40-46B3-56F6AFDF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93CDAA-E712-B9E4-C214-BE636E1A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EFAA-C9B9-4C83-A1BF-4FCFB884E0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81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9680D-E643-954F-89DC-C1AB6F8C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D03D2D-57F7-7E9C-8741-3666D3388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677030-4621-B0DE-3BA8-44AEFBF0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8079-5C19-4DE5-BAD0-D15B1B42A583}" type="datetimeFigureOut">
              <a:rPr lang="es-CL" smtClean="0"/>
              <a:t>21-09-2025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07B69C-A1F0-1223-7659-D99ADF6F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6637CA-9252-E916-3A90-440BED68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EFAA-C9B9-4C83-A1BF-4FCFB884E0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815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2CCE4-6E00-7264-D08F-D274C21F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AB7C0-796A-7DAE-1C74-BA9B013E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DA5337-9128-D8B8-78CD-3C439DC25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D9CE36-5C23-1D80-81BF-0D5059A2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8079-5C19-4DE5-BAD0-D15B1B42A583}" type="datetimeFigureOut">
              <a:rPr lang="es-CL" smtClean="0"/>
              <a:t>21-09-2025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309654-E3C9-1614-45D3-D4F74BC2D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B4077B-D4A4-A5CB-219D-8E0B582D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EFAA-C9B9-4C83-A1BF-4FCFB884E0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60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9429E-6D8B-8592-D048-36B89F35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CF5AD3-D6F2-4CDD-09D4-CB77A68C5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FE017C-D960-FFF2-C846-0625B1763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3AD2A8-61B0-C28A-25C0-BD188C5F0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C78773-6FCD-37AE-05F4-9D72514BC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EE7F3-5820-567C-8F64-36358C84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8079-5C19-4DE5-BAD0-D15B1B42A583}" type="datetimeFigureOut">
              <a:rPr lang="es-CL" smtClean="0"/>
              <a:t>21-09-2025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FC86DE-CF30-42C5-5DF1-B87B1AF2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F484F6A-84E3-8099-EC7F-E525E21C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EFAA-C9B9-4C83-A1BF-4FCFB884E0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366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FCDDC-5384-0D6B-500C-F3FE8E7B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90595A-4226-8F87-169A-8EE943F2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8079-5C19-4DE5-BAD0-D15B1B42A583}" type="datetimeFigureOut">
              <a:rPr lang="es-CL" smtClean="0"/>
              <a:t>21-09-2025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0798CC-5641-4A51-2606-6026FD8A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4A0FC-6AE5-9AD0-2817-D46EFCF6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EFAA-C9B9-4C83-A1BF-4FCFB884E0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358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369FB7-2A45-47FA-3460-0C30B809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8079-5C19-4DE5-BAD0-D15B1B42A583}" type="datetimeFigureOut">
              <a:rPr lang="es-CL" smtClean="0"/>
              <a:t>21-09-2025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66812C-8C57-2E52-BDAB-A7F2AE5E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F5D685-8306-6C67-F9F4-E02B6B5B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EFAA-C9B9-4C83-A1BF-4FCFB884E0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87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31B98-6F44-AE10-AA63-DCE8709F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07E735-728D-1EA2-8FFD-F04C333CC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F9556-278C-172E-813D-0E6DC867E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2124E4-05AD-EFD3-B402-E122382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8079-5C19-4DE5-BAD0-D15B1B42A583}" type="datetimeFigureOut">
              <a:rPr lang="es-CL" smtClean="0"/>
              <a:t>21-09-2025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94E2F6-1B47-DC5A-2A95-A2990422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357E43-1978-B407-09B6-7E72F01B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EFAA-C9B9-4C83-A1BF-4FCFB884E0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527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3C1D0-270F-84D2-9A09-2632D61D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AF46C7-20BA-A849-64B3-3475E9C56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EB4BF3-7F13-5910-5DF7-FA288DFAB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995E45-F1F3-2E10-FFA0-671011B1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8079-5C19-4DE5-BAD0-D15B1B42A583}" type="datetimeFigureOut">
              <a:rPr lang="es-CL" smtClean="0"/>
              <a:t>21-09-2025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763109-3D5D-E7E8-68AD-BC7B3D87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57496B-0D8B-488E-A3B1-79BA8C89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EFAA-C9B9-4C83-A1BF-4FCFB884E0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982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CB7ED2-4DE3-EE53-7E87-177CA094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AE4D7A-F8F6-0FC0-5710-8EC1825D8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F27567-B8A7-8DEA-A9A9-C0395797B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A28079-5C19-4DE5-BAD0-D15B1B42A583}" type="datetimeFigureOut">
              <a:rPr lang="es-CL" smtClean="0"/>
              <a:t>21-09-2025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47EE01-63A0-6F1E-835B-F1EBA2D7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98F26D-40F0-2E14-A532-353FB974D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89EFAA-C9B9-4C83-A1BF-4FCFB884E0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288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1489C-012A-5F8A-FAAD-CB0EC5006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204106-FA0C-563F-4AAD-6AC00936F5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450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74949E-DF35-6D04-85A8-04054EB9EB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50" t="13241" r="44625" b="34585"/>
          <a:stretch>
            <a:fillRect/>
          </a:stretch>
        </p:blipFill>
        <p:spPr>
          <a:xfrm>
            <a:off x="45720" y="0"/>
            <a:ext cx="12073058" cy="66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6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AA9D5E-767D-AE5C-B9E7-79137A4D4E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750" t="34111" r="9000" b="8023"/>
          <a:stretch>
            <a:fillRect/>
          </a:stretch>
        </p:blipFill>
        <p:spPr>
          <a:xfrm>
            <a:off x="152400" y="167640"/>
            <a:ext cx="11414760" cy="66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3A9557-3B6A-4347-B74E-28D507EC5E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00" t="15850" r="44500" b="13004"/>
          <a:stretch>
            <a:fillRect/>
          </a:stretch>
        </p:blipFill>
        <p:spPr>
          <a:xfrm>
            <a:off x="259080" y="121919"/>
            <a:ext cx="8183880" cy="66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2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151FA1-948D-66BF-0343-AB29EEADC6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49" t="37905" r="46375" b="26996"/>
          <a:stretch>
            <a:fillRect/>
          </a:stretch>
        </p:blipFill>
        <p:spPr>
          <a:xfrm>
            <a:off x="304800" y="228600"/>
            <a:ext cx="1156592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7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C45731-ACED-CB63-5B58-38040A12D5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750" t="29130" r="14500" b="7549"/>
          <a:stretch>
            <a:fillRect/>
          </a:stretch>
        </p:blipFill>
        <p:spPr>
          <a:xfrm>
            <a:off x="106680" y="-1"/>
            <a:ext cx="10820400" cy="66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68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B6A26B-5ABD-5F3B-F0B5-B0B6A4F0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250" t="26048" r="15125" b="22964"/>
          <a:stretch>
            <a:fillRect/>
          </a:stretch>
        </p:blipFill>
        <p:spPr>
          <a:xfrm>
            <a:off x="167639" y="259080"/>
            <a:ext cx="11292841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8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AD4097-CFA0-5E51-9102-BE0C372F0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686" t="24887" r="8993" b="30303"/>
          <a:stretch>
            <a:fillRect/>
          </a:stretch>
        </p:blipFill>
        <p:spPr>
          <a:xfrm>
            <a:off x="928048" y="1559988"/>
            <a:ext cx="9717206" cy="5298012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4A1F66E-AD6E-DB79-BEC7-7DB8C7EF7ED8}"/>
              </a:ext>
            </a:extLst>
          </p:cNvPr>
          <p:cNvSpPr/>
          <p:nvPr/>
        </p:nvSpPr>
        <p:spPr>
          <a:xfrm>
            <a:off x="450376" y="272955"/>
            <a:ext cx="11245755" cy="14330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                                                                                                                                                        22 – 09 -25</a:t>
            </a:r>
          </a:p>
          <a:p>
            <a:pPr algn="ctr"/>
            <a:r>
              <a:rPr lang="es-MX" dirty="0"/>
              <a:t>OA: 1.- Completar tabla de doble entrada a partir de los datos entregados.</a:t>
            </a:r>
          </a:p>
          <a:p>
            <a:r>
              <a:rPr lang="es-MX" dirty="0"/>
              <a:t>                                                 2.- Leer e interpretar gráficos de barras.</a:t>
            </a:r>
          </a:p>
          <a:p>
            <a:r>
              <a:rPr lang="es-MX" dirty="0"/>
              <a:t>                                                 3.- Construir  gráficos de barras para comunicar </a:t>
            </a:r>
            <a:r>
              <a:rPr lang="es-CL" dirty="0"/>
              <a:t>resultados.</a:t>
            </a:r>
            <a:endParaRPr lang="es-MX" dirty="0"/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1270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758D053-9CE9-C48E-0A68-4555DB22B6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250" t="36719" r="10375" b="3993"/>
          <a:stretch>
            <a:fillRect/>
          </a:stretch>
        </p:blipFill>
        <p:spPr>
          <a:xfrm>
            <a:off x="1249680" y="17609"/>
            <a:ext cx="10022434" cy="667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5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594AD3-25EB-69B3-793A-4612D2ADF6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00" t="11820" r="46875" b="29130"/>
          <a:stretch>
            <a:fillRect/>
          </a:stretch>
        </p:blipFill>
        <p:spPr>
          <a:xfrm>
            <a:off x="563880" y="183307"/>
            <a:ext cx="9525000" cy="64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9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1D9B6F5-46E1-4B65-0A79-9B58F5CC4E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0" t="40276" r="44750" b="16325"/>
          <a:stretch>
            <a:fillRect/>
          </a:stretch>
        </p:blipFill>
        <p:spPr>
          <a:xfrm>
            <a:off x="87275" y="701040"/>
            <a:ext cx="11420672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73573-B496-DF28-D202-AFF32F3F9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C128168-8926-205D-854A-49F0B82CEDB7}"/>
              </a:ext>
            </a:extLst>
          </p:cNvPr>
          <p:cNvSpPr/>
          <p:nvPr/>
        </p:nvSpPr>
        <p:spPr>
          <a:xfrm>
            <a:off x="450376" y="1"/>
            <a:ext cx="11245755" cy="17059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                                                                                                                                                        24 – 09 -25</a:t>
            </a:r>
          </a:p>
          <a:p>
            <a:pPr algn="ctr"/>
            <a:r>
              <a:rPr lang="es-MX" dirty="0"/>
              <a:t>OA: 1.- Crear y  analizar  gráficos de líneas.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4CBA29-040A-258C-B9E0-C1EDDA2026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25" t="19407" r="46750" b="17747"/>
          <a:stretch>
            <a:fillRect/>
          </a:stretch>
        </p:blipFill>
        <p:spPr>
          <a:xfrm>
            <a:off x="-1" y="1409700"/>
            <a:ext cx="6103217" cy="42900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94E0B63-DCCC-8D6F-483E-C632BC4855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375" t="23188" r="11750" b="6127"/>
          <a:stretch>
            <a:fillRect/>
          </a:stretch>
        </p:blipFill>
        <p:spPr>
          <a:xfrm>
            <a:off x="6553593" y="1431651"/>
            <a:ext cx="5349240" cy="45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8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C0C03-D544-959F-C5D3-3BAB26E14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551C3FA-CEB3-3832-EC53-2FD4CEE2E4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375" t="23188" r="11750" b="6127"/>
          <a:stretch>
            <a:fillRect/>
          </a:stretch>
        </p:blipFill>
        <p:spPr>
          <a:xfrm>
            <a:off x="1874520" y="361421"/>
            <a:ext cx="7650480" cy="649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1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F229C-14AB-1233-56E1-3279EF2E8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7746C1-C261-A4E6-7F74-1893947A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25" t="19407" r="46750" b="17747"/>
          <a:stretch>
            <a:fillRect/>
          </a:stretch>
        </p:blipFill>
        <p:spPr>
          <a:xfrm>
            <a:off x="1021079" y="0"/>
            <a:ext cx="9677401" cy="68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16238-7157-E633-C124-D6A7BD93D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C458C77-CD55-F416-C96B-537DD8E2A02C}"/>
              </a:ext>
            </a:extLst>
          </p:cNvPr>
          <p:cNvSpPr/>
          <p:nvPr/>
        </p:nvSpPr>
        <p:spPr>
          <a:xfrm>
            <a:off x="450376" y="0"/>
            <a:ext cx="11245755" cy="2449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¿Cuál es la temperatura más baja y más alta en cada ciudad?</a:t>
            </a:r>
          </a:p>
          <a:p>
            <a:pPr algn="ctr"/>
            <a:r>
              <a:rPr lang="es-MX" sz="2400" dirty="0"/>
              <a:t>¿Cómo dirías que es la variación de la temperatura en cada ciudad? </a:t>
            </a:r>
          </a:p>
          <a:p>
            <a:pPr algn="ctr"/>
            <a:r>
              <a:rPr lang="es-MX" sz="2400" dirty="0"/>
              <a:t>¿Qué diferencias observas en las temperaturas de Arica y Chillán entre los meses de abril y julio?</a:t>
            </a:r>
            <a:endParaRPr lang="es-CL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537B63-C8E4-4592-1715-9AFC74A830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25" t="19407" r="46750" b="17747"/>
          <a:stretch>
            <a:fillRect/>
          </a:stretch>
        </p:blipFill>
        <p:spPr>
          <a:xfrm>
            <a:off x="0" y="2475818"/>
            <a:ext cx="6103217" cy="42900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F10628-2FCB-81C6-0147-3C327C8BA6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375" t="23188" r="11750" b="6127"/>
          <a:stretch>
            <a:fillRect/>
          </a:stretch>
        </p:blipFill>
        <p:spPr>
          <a:xfrm>
            <a:off x="6414448" y="2449494"/>
            <a:ext cx="5777552" cy="44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22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107</Words>
  <Application>Microsoft Office PowerPoint</Application>
  <PresentationFormat>Panorámica</PresentationFormat>
  <Paragraphs>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NAVARRO LÓPEZ</dc:creator>
  <cp:lastModifiedBy>PAULA NAVARRO LÓPEZ</cp:lastModifiedBy>
  <cp:revision>2</cp:revision>
  <dcterms:created xsi:type="dcterms:W3CDTF">2025-09-21T16:24:19Z</dcterms:created>
  <dcterms:modified xsi:type="dcterms:W3CDTF">2025-09-22T00:52:23Z</dcterms:modified>
</cp:coreProperties>
</file>