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5" r:id="rId10"/>
    <p:sldId id="264" r:id="rId11"/>
    <p:sldId id="263" r:id="rId1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4"/>
      <p:bold r:id="rId15"/>
      <p:italic r:id="rId16"/>
      <p:boldItalic r:id="rId17"/>
    </p:embeddedFont>
    <p:embeddedFont>
      <p:font typeface="Maven Pro" panose="020B0604020202020204" charset="0"/>
      <p:regular r:id="rId18"/>
      <p:bold r:id="rId19"/>
    </p:embeddedFont>
    <p:embeddedFont>
      <p:font typeface="Pacifico" panose="00000500000000000000" pitchFamily="2" charset="0"/>
      <p:regular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Roboto Condensed Light" panose="02000000000000000000" pitchFamily="2" charset="0"/>
      <p:regular r:id="rId25"/>
      <p:italic r:id="rId26"/>
    </p:embeddedFont>
    <p:embeddedFont>
      <p:font typeface="Schoolbell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TEF0JDL8N1FePDoK37I0iCpCs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75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8" name="Google Shape;9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240efc7d46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240efc7d46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>
          <a:extLst>
            <a:ext uri="{FF2B5EF4-FFF2-40B4-BE49-F238E27FC236}">
              <a16:creationId xmlns:a16="http://schemas.microsoft.com/office/drawing/2014/main" id="{DD29DECF-C1AF-3F07-3CAD-77F831DCE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240efc7d463_0_32:notes">
            <a:extLst>
              <a:ext uri="{FF2B5EF4-FFF2-40B4-BE49-F238E27FC236}">
                <a16:creationId xmlns:a16="http://schemas.microsoft.com/office/drawing/2014/main" id="{2AF10A8F-9ACE-3BBB-4F86-0237401E67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240efc7d463_0_32:notes">
            <a:extLst>
              <a:ext uri="{FF2B5EF4-FFF2-40B4-BE49-F238E27FC236}">
                <a16:creationId xmlns:a16="http://schemas.microsoft.com/office/drawing/2014/main" id="{F589E067-70D8-B766-6E2E-656B50EF9A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41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8" name="Google Shape;10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240efc7d46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240efc7d46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9" name="Google Shape;10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240efc7d46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240efc7d46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5" name="Google Shape;1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40efc7d46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240efc7d46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40efc7d46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240efc7d46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7"/>
          <p:cNvSpPr/>
          <p:nvPr/>
        </p:nvSpPr>
        <p:spPr>
          <a:xfrm>
            <a:off x="-517325" y="3368900"/>
            <a:ext cx="3367076" cy="222867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7"/>
          <p:cNvSpPr/>
          <p:nvPr/>
        </p:nvSpPr>
        <p:spPr>
          <a:xfrm>
            <a:off x="-709195" y="-574837"/>
            <a:ext cx="3750799" cy="222868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7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7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7"/>
          <p:cNvSpPr/>
          <p:nvPr/>
        </p:nvSpPr>
        <p:spPr>
          <a:xfrm>
            <a:off x="7953059" y="-109561"/>
            <a:ext cx="744516" cy="314522"/>
          </a:xfrm>
          <a:custGeom>
            <a:avLst/>
            <a:gdLst/>
            <a:ahLst/>
            <a:cxnLst/>
            <a:rect l="l" t="t" r="r" b="b"/>
            <a:pathLst>
              <a:path w="16970" h="7169" fill="none" extrusionOk="0">
                <a:moveTo>
                  <a:pt x="0" y="1643"/>
                </a:moveTo>
                <a:cubicBezTo>
                  <a:pt x="747" y="3640"/>
                  <a:pt x="2315" y="5321"/>
                  <a:pt x="4257" y="6217"/>
                </a:cubicBezTo>
                <a:cubicBezTo>
                  <a:pt x="6198" y="7094"/>
                  <a:pt x="8513" y="7169"/>
                  <a:pt x="10510" y="6403"/>
                </a:cubicBezTo>
                <a:cubicBezTo>
                  <a:pt x="13404" y="5302"/>
                  <a:pt x="15401" y="2670"/>
                  <a:pt x="1696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57"/>
          <p:cNvSpPr/>
          <p:nvPr/>
        </p:nvSpPr>
        <p:spPr>
          <a:xfrm>
            <a:off x="-885312" y="-109544"/>
            <a:ext cx="3926904" cy="1753511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57"/>
          <p:cNvGrpSpPr/>
          <p:nvPr/>
        </p:nvGrpSpPr>
        <p:grpSpPr>
          <a:xfrm>
            <a:off x="6902281" y="3929998"/>
            <a:ext cx="120773" cy="120074"/>
            <a:chOff x="8003431" y="3929998"/>
            <a:chExt cx="120773" cy="120074"/>
          </a:xfrm>
        </p:grpSpPr>
        <p:sp>
          <p:nvSpPr>
            <p:cNvPr id="16" name="Google Shape;16;p57"/>
            <p:cNvSpPr/>
            <p:nvPr/>
          </p:nvSpPr>
          <p:spPr>
            <a:xfrm>
              <a:off x="8009604" y="3932754"/>
              <a:ext cx="101556" cy="96045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7"/>
            <p:cNvSpPr/>
            <p:nvPr/>
          </p:nvSpPr>
          <p:spPr>
            <a:xfrm>
              <a:off x="8003431" y="3943703"/>
              <a:ext cx="120773" cy="7139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7"/>
            <p:cNvSpPr/>
            <p:nvPr/>
          </p:nvSpPr>
          <p:spPr>
            <a:xfrm>
              <a:off x="8051454" y="3929998"/>
              <a:ext cx="9627" cy="120074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57"/>
          <p:cNvSpPr/>
          <p:nvPr/>
        </p:nvSpPr>
        <p:spPr>
          <a:xfrm>
            <a:off x="5375585" y="4812507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57"/>
          <p:cNvGrpSpPr/>
          <p:nvPr/>
        </p:nvGrpSpPr>
        <p:grpSpPr>
          <a:xfrm>
            <a:off x="5946776" y="4290288"/>
            <a:ext cx="114563" cy="83699"/>
            <a:chOff x="2355525" y="2486700"/>
            <a:chExt cx="77950" cy="56950"/>
          </a:xfrm>
        </p:grpSpPr>
        <p:sp>
          <p:nvSpPr>
            <p:cNvPr id="21" name="Google Shape;21;p57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7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57"/>
          <p:cNvSpPr/>
          <p:nvPr/>
        </p:nvSpPr>
        <p:spPr>
          <a:xfrm>
            <a:off x="4997647" y="3930001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7"/>
          <p:cNvSpPr/>
          <p:nvPr/>
        </p:nvSpPr>
        <p:spPr>
          <a:xfrm>
            <a:off x="6902275" y="3690076"/>
            <a:ext cx="2754874" cy="2036965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7"/>
          <p:cNvSpPr txBox="1">
            <a:spLocks noGrp="1"/>
          </p:cNvSpPr>
          <p:nvPr>
            <p:ph type="ctrTitle"/>
          </p:nvPr>
        </p:nvSpPr>
        <p:spPr>
          <a:xfrm>
            <a:off x="2955875" y="1131175"/>
            <a:ext cx="5741700" cy="17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57"/>
          <p:cNvSpPr txBox="1">
            <a:spLocks noGrp="1"/>
          </p:cNvSpPr>
          <p:nvPr>
            <p:ph type="subTitle" idx="1"/>
          </p:nvPr>
        </p:nvSpPr>
        <p:spPr>
          <a:xfrm>
            <a:off x="3473525" y="2773066"/>
            <a:ext cx="4627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6"/>
          <p:cNvSpPr/>
          <p:nvPr/>
        </p:nvSpPr>
        <p:spPr>
          <a:xfrm rot="3600019">
            <a:off x="-444743" y="3774346"/>
            <a:ext cx="3108972" cy="1388338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6"/>
          <p:cNvSpPr/>
          <p:nvPr/>
        </p:nvSpPr>
        <p:spPr>
          <a:xfrm rot="4499802" flipH="1">
            <a:off x="-1105175" y="-1196849"/>
            <a:ext cx="2471759" cy="307796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6"/>
          <p:cNvSpPr/>
          <p:nvPr/>
        </p:nvSpPr>
        <p:spPr>
          <a:xfrm rot="-3600013" flipH="1">
            <a:off x="7701442" y="-1215730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6"/>
          <p:cNvSpPr/>
          <p:nvPr/>
        </p:nvSpPr>
        <p:spPr>
          <a:xfrm rot="3599956" flipH="1">
            <a:off x="7004942" y="3070289"/>
            <a:ext cx="1411844" cy="4662459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66"/>
          <p:cNvGrpSpPr/>
          <p:nvPr/>
        </p:nvGrpSpPr>
        <p:grpSpPr>
          <a:xfrm>
            <a:off x="8126187" y="242879"/>
            <a:ext cx="609180" cy="587634"/>
            <a:chOff x="3638475" y="3907100"/>
            <a:chExt cx="390175" cy="376399"/>
          </a:xfrm>
        </p:grpSpPr>
        <p:sp>
          <p:nvSpPr>
            <p:cNvPr id="222" name="Google Shape;222;p66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6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6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66"/>
          <p:cNvSpPr/>
          <p:nvPr/>
        </p:nvSpPr>
        <p:spPr>
          <a:xfrm rot="-200">
            <a:off x="1431452" y="4728367"/>
            <a:ext cx="84088" cy="88890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6"/>
          <p:cNvSpPr/>
          <p:nvPr/>
        </p:nvSpPr>
        <p:spPr>
          <a:xfrm rot="-200">
            <a:off x="209389" y="1952843"/>
            <a:ext cx="292227" cy="363451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66"/>
          <p:cNvGrpSpPr/>
          <p:nvPr/>
        </p:nvGrpSpPr>
        <p:grpSpPr>
          <a:xfrm rot="3599956">
            <a:off x="8112035" y="4135232"/>
            <a:ext cx="165787" cy="158214"/>
            <a:chOff x="449402" y="3235495"/>
            <a:chExt cx="165790" cy="158217"/>
          </a:xfrm>
        </p:grpSpPr>
        <p:sp>
          <p:nvSpPr>
            <p:cNvPr id="228" name="Google Shape;228;p66"/>
            <p:cNvSpPr/>
            <p:nvPr/>
          </p:nvSpPr>
          <p:spPr>
            <a:xfrm rot="-1800172">
              <a:off x="469734" y="3257876"/>
              <a:ext cx="119920" cy="113455"/>
            </a:xfrm>
            <a:custGeom>
              <a:avLst/>
              <a:gdLst/>
              <a:ahLst/>
              <a:cxnLst/>
              <a:rect l="l" t="t" r="r" b="b"/>
              <a:pathLst>
                <a:path w="2764" h="2615" fill="none" extrusionOk="0">
                  <a:moveTo>
                    <a:pt x="0" y="1"/>
                  </a:moveTo>
                  <a:cubicBezTo>
                    <a:pt x="915" y="878"/>
                    <a:pt x="1830" y="1737"/>
                    <a:pt x="2763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6"/>
            <p:cNvSpPr/>
            <p:nvPr/>
          </p:nvSpPr>
          <p:spPr>
            <a:xfrm rot="-1800172">
              <a:off x="461101" y="3269046"/>
              <a:ext cx="142567" cy="84299"/>
            </a:xfrm>
            <a:custGeom>
              <a:avLst/>
              <a:gdLst/>
              <a:ahLst/>
              <a:cxnLst/>
              <a:rect l="l" t="t" r="r" b="b"/>
              <a:pathLst>
                <a:path w="3286" h="1943" fill="none" extrusionOk="0">
                  <a:moveTo>
                    <a:pt x="0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6"/>
            <p:cNvSpPr/>
            <p:nvPr/>
          </p:nvSpPr>
          <p:spPr>
            <a:xfrm rot="-1800172">
              <a:off x="525281" y="3255630"/>
              <a:ext cx="11367" cy="141786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0" y="3267"/>
                  </a:moveTo>
                  <a:lnTo>
                    <a:pt x="26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66"/>
          <p:cNvSpPr/>
          <p:nvPr/>
        </p:nvSpPr>
        <p:spPr>
          <a:xfrm rot="1799901">
            <a:off x="8658214" y="4037748"/>
            <a:ext cx="85082" cy="89942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7"/>
          <p:cNvSpPr/>
          <p:nvPr/>
        </p:nvSpPr>
        <p:spPr>
          <a:xfrm>
            <a:off x="-1046937" y="-885164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7"/>
          <p:cNvSpPr/>
          <p:nvPr/>
        </p:nvSpPr>
        <p:spPr>
          <a:xfrm rot="-1163625" flipH="1">
            <a:off x="4277126" y="-1724805"/>
            <a:ext cx="6073209" cy="3608629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67"/>
          <p:cNvGrpSpPr/>
          <p:nvPr/>
        </p:nvGrpSpPr>
        <p:grpSpPr>
          <a:xfrm flipH="1">
            <a:off x="6760862" y="483848"/>
            <a:ext cx="2184094" cy="1039782"/>
            <a:chOff x="2355525" y="1966057"/>
            <a:chExt cx="1213251" cy="577593"/>
          </a:xfrm>
        </p:grpSpPr>
        <p:sp>
          <p:nvSpPr>
            <p:cNvPr id="237" name="Google Shape;237;p67"/>
            <p:cNvSpPr/>
            <p:nvPr/>
          </p:nvSpPr>
          <p:spPr>
            <a:xfrm>
              <a:off x="2640200" y="2061075"/>
              <a:ext cx="69100" cy="65350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7"/>
            <p:cNvSpPr/>
            <p:nvPr/>
          </p:nvSpPr>
          <p:spPr>
            <a:xfrm>
              <a:off x="2636000" y="2068525"/>
              <a:ext cx="82175" cy="48575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7"/>
            <p:cNvSpPr/>
            <p:nvPr/>
          </p:nvSpPr>
          <p:spPr>
            <a:xfrm>
              <a:off x="2668675" y="2059200"/>
              <a:ext cx="6550" cy="81700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0" name="Google Shape;240;p67"/>
            <p:cNvGrpSpPr/>
            <p:nvPr/>
          </p:nvGrpSpPr>
          <p:grpSpPr>
            <a:xfrm>
              <a:off x="2355525" y="2486700"/>
              <a:ext cx="77950" cy="56950"/>
              <a:chOff x="2355525" y="2486700"/>
              <a:chExt cx="77950" cy="56950"/>
            </a:xfrm>
          </p:grpSpPr>
          <p:sp>
            <p:nvSpPr>
              <p:cNvPr id="241" name="Google Shape;241;p67"/>
              <p:cNvSpPr/>
              <p:nvPr/>
            </p:nvSpPr>
            <p:spPr>
              <a:xfrm>
                <a:off x="2378400" y="2521700"/>
                <a:ext cx="550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78" fill="none" extrusionOk="0">
                    <a:moveTo>
                      <a:pt x="0" y="878"/>
                    </a:moveTo>
                    <a:cubicBezTo>
                      <a:pt x="728" y="579"/>
                      <a:pt x="1475" y="299"/>
                      <a:pt x="2203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7"/>
              <p:cNvSpPr/>
              <p:nvPr/>
            </p:nvSpPr>
            <p:spPr>
              <a:xfrm>
                <a:off x="2355525" y="2486700"/>
                <a:ext cx="62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1065" fill="none" extrusionOk="0">
                    <a:moveTo>
                      <a:pt x="0" y="1064"/>
                    </a:moveTo>
                    <a:cubicBezTo>
                      <a:pt x="822" y="710"/>
                      <a:pt x="1662" y="355"/>
                      <a:pt x="2483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" name="Google Shape;243;p67"/>
            <p:cNvSpPr/>
            <p:nvPr/>
          </p:nvSpPr>
          <p:spPr>
            <a:xfrm rot="3599956">
              <a:off x="3349244" y="1986857"/>
              <a:ext cx="170371" cy="211895"/>
            </a:xfrm>
            <a:custGeom>
              <a:avLst/>
              <a:gdLst/>
              <a:ahLst/>
              <a:cxnLst/>
              <a:rect l="l" t="t" r="r" b="b"/>
              <a:pathLst>
                <a:path w="6815" h="8476" fill="none" extrusionOk="0">
                  <a:moveTo>
                    <a:pt x="1" y="6105"/>
                  </a:moveTo>
                  <a:cubicBezTo>
                    <a:pt x="1289" y="5694"/>
                    <a:pt x="2764" y="5937"/>
                    <a:pt x="3846" y="6758"/>
                  </a:cubicBezTo>
                  <a:cubicBezTo>
                    <a:pt x="4126" y="6982"/>
                    <a:pt x="4406" y="7262"/>
                    <a:pt x="4481" y="7617"/>
                  </a:cubicBezTo>
                  <a:cubicBezTo>
                    <a:pt x="4556" y="7972"/>
                    <a:pt x="4332" y="8401"/>
                    <a:pt x="3977" y="8438"/>
                  </a:cubicBezTo>
                  <a:cubicBezTo>
                    <a:pt x="3585" y="8476"/>
                    <a:pt x="3286" y="8102"/>
                    <a:pt x="3118" y="7748"/>
                  </a:cubicBezTo>
                  <a:cubicBezTo>
                    <a:pt x="2708" y="6889"/>
                    <a:pt x="2484" y="5881"/>
                    <a:pt x="2708" y="4929"/>
                  </a:cubicBezTo>
                  <a:cubicBezTo>
                    <a:pt x="2932" y="3977"/>
                    <a:pt x="3678" y="3137"/>
                    <a:pt x="4630" y="2950"/>
                  </a:cubicBezTo>
                  <a:cubicBezTo>
                    <a:pt x="5582" y="2763"/>
                    <a:pt x="6665" y="3417"/>
                    <a:pt x="6815" y="4369"/>
                  </a:cubicBezTo>
                  <a:cubicBezTo>
                    <a:pt x="5881" y="4537"/>
                    <a:pt x="5022" y="3697"/>
                    <a:pt x="4836" y="2763"/>
                  </a:cubicBezTo>
                  <a:cubicBezTo>
                    <a:pt x="4649" y="1849"/>
                    <a:pt x="4929" y="896"/>
                    <a:pt x="5209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67"/>
          <p:cNvSpPr/>
          <p:nvPr/>
        </p:nvSpPr>
        <p:spPr>
          <a:xfrm flipH="1">
            <a:off x="3105792" y="-125386"/>
            <a:ext cx="744516" cy="314522"/>
          </a:xfrm>
          <a:custGeom>
            <a:avLst/>
            <a:gdLst/>
            <a:ahLst/>
            <a:cxnLst/>
            <a:rect l="l" t="t" r="r" b="b"/>
            <a:pathLst>
              <a:path w="16970" h="7169" fill="none" extrusionOk="0">
                <a:moveTo>
                  <a:pt x="0" y="1643"/>
                </a:moveTo>
                <a:cubicBezTo>
                  <a:pt x="747" y="3640"/>
                  <a:pt x="2315" y="5321"/>
                  <a:pt x="4257" y="6217"/>
                </a:cubicBezTo>
                <a:cubicBezTo>
                  <a:pt x="6198" y="7094"/>
                  <a:pt x="8513" y="7169"/>
                  <a:pt x="10510" y="6403"/>
                </a:cubicBezTo>
                <a:cubicBezTo>
                  <a:pt x="13404" y="5302"/>
                  <a:pt x="15401" y="2670"/>
                  <a:pt x="1696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7"/>
          <p:cNvSpPr/>
          <p:nvPr/>
        </p:nvSpPr>
        <p:spPr>
          <a:xfrm rot="-2700000" flipH="1">
            <a:off x="5967280" y="3776821"/>
            <a:ext cx="3371236" cy="1505454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7"/>
          <p:cNvSpPr/>
          <p:nvPr/>
        </p:nvSpPr>
        <p:spPr>
          <a:xfrm rot="5399786" flipH="1">
            <a:off x="-448465" y="2665423"/>
            <a:ext cx="912637" cy="367009"/>
          </a:xfrm>
          <a:custGeom>
            <a:avLst/>
            <a:gdLst/>
            <a:ahLst/>
            <a:cxnLst/>
            <a:rect l="l" t="t" r="r" b="b"/>
            <a:pathLst>
              <a:path w="22701" h="9129" fill="none" extrusionOk="0">
                <a:moveTo>
                  <a:pt x="0" y="7486"/>
                </a:moveTo>
                <a:cubicBezTo>
                  <a:pt x="841" y="4985"/>
                  <a:pt x="2651" y="2801"/>
                  <a:pt x="4985" y="1568"/>
                </a:cubicBezTo>
                <a:cubicBezTo>
                  <a:pt x="7318" y="318"/>
                  <a:pt x="10137" y="0"/>
                  <a:pt x="12676" y="710"/>
                </a:cubicBezTo>
                <a:cubicBezTo>
                  <a:pt x="16970" y="1904"/>
                  <a:pt x="19975" y="5619"/>
                  <a:pt x="22701" y="91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67"/>
          <p:cNvGrpSpPr/>
          <p:nvPr/>
        </p:nvGrpSpPr>
        <p:grpSpPr>
          <a:xfrm>
            <a:off x="994791" y="785574"/>
            <a:ext cx="207239" cy="245062"/>
            <a:chOff x="1511516" y="866686"/>
            <a:chExt cx="207239" cy="245062"/>
          </a:xfrm>
        </p:grpSpPr>
        <p:sp>
          <p:nvSpPr>
            <p:cNvPr id="248" name="Google Shape;248;p67"/>
            <p:cNvSpPr/>
            <p:nvPr/>
          </p:nvSpPr>
          <p:spPr>
            <a:xfrm rot="-1799968" flipH="1">
              <a:off x="1530702" y="955712"/>
              <a:ext cx="168868" cy="121991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7"/>
            <p:cNvSpPr/>
            <p:nvPr/>
          </p:nvSpPr>
          <p:spPr>
            <a:xfrm rot="-1799968" flipH="1">
              <a:off x="1558625" y="880529"/>
              <a:ext cx="90983" cy="132901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67"/>
          <p:cNvSpPr/>
          <p:nvPr/>
        </p:nvSpPr>
        <p:spPr>
          <a:xfrm rot="-1799968" flipH="1">
            <a:off x="2058435" y="262500"/>
            <a:ext cx="262505" cy="116565"/>
          </a:xfrm>
          <a:custGeom>
            <a:avLst/>
            <a:gdLst/>
            <a:ahLst/>
            <a:cxnLst/>
            <a:rect l="l" t="t" r="r" b="b"/>
            <a:pathLst>
              <a:path w="8999" h="3996" fill="none" extrusionOk="0">
                <a:moveTo>
                  <a:pt x="0" y="1177"/>
                </a:moveTo>
                <a:cubicBezTo>
                  <a:pt x="691" y="654"/>
                  <a:pt x="1718" y="803"/>
                  <a:pt x="2371" y="1345"/>
                </a:cubicBezTo>
                <a:cubicBezTo>
                  <a:pt x="3025" y="1905"/>
                  <a:pt x="3342" y="2782"/>
                  <a:pt x="3398" y="3622"/>
                </a:cubicBezTo>
                <a:cubicBezTo>
                  <a:pt x="2931" y="3622"/>
                  <a:pt x="2614" y="3081"/>
                  <a:pt x="2633" y="2614"/>
                </a:cubicBezTo>
                <a:cubicBezTo>
                  <a:pt x="2633" y="1513"/>
                  <a:pt x="3809" y="654"/>
                  <a:pt x="4891" y="785"/>
                </a:cubicBezTo>
                <a:cubicBezTo>
                  <a:pt x="5993" y="897"/>
                  <a:pt x="6889" y="1774"/>
                  <a:pt x="7281" y="2801"/>
                </a:cubicBezTo>
                <a:cubicBezTo>
                  <a:pt x="7374" y="3062"/>
                  <a:pt x="7449" y="3342"/>
                  <a:pt x="7337" y="3585"/>
                </a:cubicBezTo>
                <a:cubicBezTo>
                  <a:pt x="7225" y="3846"/>
                  <a:pt x="6870" y="3995"/>
                  <a:pt x="6665" y="3809"/>
                </a:cubicBezTo>
                <a:cubicBezTo>
                  <a:pt x="6609" y="3753"/>
                  <a:pt x="6590" y="3697"/>
                  <a:pt x="6553" y="3622"/>
                </a:cubicBezTo>
                <a:cubicBezTo>
                  <a:pt x="6198" y="2875"/>
                  <a:pt x="6422" y="1961"/>
                  <a:pt x="6945" y="1326"/>
                </a:cubicBezTo>
                <a:cubicBezTo>
                  <a:pt x="7468" y="673"/>
                  <a:pt x="8214" y="281"/>
                  <a:pt x="8998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7"/>
          <p:cNvSpPr/>
          <p:nvPr/>
        </p:nvSpPr>
        <p:spPr>
          <a:xfrm rot="6299960" flipH="1">
            <a:off x="966127" y="2698201"/>
            <a:ext cx="1411833" cy="4662390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7"/>
          <p:cNvSpPr txBox="1">
            <a:spLocks noGrp="1"/>
          </p:cNvSpPr>
          <p:nvPr>
            <p:ph type="title"/>
          </p:nvPr>
        </p:nvSpPr>
        <p:spPr>
          <a:xfrm>
            <a:off x="720000" y="1504950"/>
            <a:ext cx="35472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7"/>
          <p:cNvSpPr txBox="1">
            <a:spLocks noGrp="1"/>
          </p:cNvSpPr>
          <p:nvPr>
            <p:ph type="subTitle" idx="1"/>
          </p:nvPr>
        </p:nvSpPr>
        <p:spPr>
          <a:xfrm>
            <a:off x="720000" y="2731275"/>
            <a:ext cx="354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8"/>
          <p:cNvSpPr/>
          <p:nvPr/>
        </p:nvSpPr>
        <p:spPr>
          <a:xfrm rot="7199592" flipH="1">
            <a:off x="6952914" y="-1301628"/>
            <a:ext cx="2471666" cy="3078004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8"/>
          <p:cNvSpPr/>
          <p:nvPr/>
        </p:nvSpPr>
        <p:spPr>
          <a:xfrm rot="10800000" flipH="1">
            <a:off x="-767575" y="-479587"/>
            <a:ext cx="3367076" cy="222867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8"/>
          <p:cNvSpPr/>
          <p:nvPr/>
        </p:nvSpPr>
        <p:spPr>
          <a:xfrm rot="-9899926" flipH="1">
            <a:off x="-826884" y="3571082"/>
            <a:ext cx="3750771" cy="2228664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68"/>
          <p:cNvGrpSpPr/>
          <p:nvPr/>
        </p:nvGrpSpPr>
        <p:grpSpPr>
          <a:xfrm flipH="1">
            <a:off x="5642067" y="403067"/>
            <a:ext cx="120773" cy="120074"/>
            <a:chOff x="8003431" y="3929998"/>
            <a:chExt cx="120773" cy="120074"/>
          </a:xfrm>
        </p:grpSpPr>
        <p:sp>
          <p:nvSpPr>
            <p:cNvPr id="259" name="Google Shape;259;p68"/>
            <p:cNvSpPr/>
            <p:nvPr/>
          </p:nvSpPr>
          <p:spPr>
            <a:xfrm>
              <a:off x="8009604" y="3932754"/>
              <a:ext cx="101556" cy="96045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8"/>
            <p:cNvSpPr/>
            <p:nvPr/>
          </p:nvSpPr>
          <p:spPr>
            <a:xfrm>
              <a:off x="8003431" y="3943703"/>
              <a:ext cx="120773" cy="7139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8"/>
            <p:cNvSpPr/>
            <p:nvPr/>
          </p:nvSpPr>
          <p:spPr>
            <a:xfrm>
              <a:off x="8051454" y="3929998"/>
              <a:ext cx="9627" cy="120074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68"/>
          <p:cNvSpPr/>
          <p:nvPr/>
        </p:nvSpPr>
        <p:spPr>
          <a:xfrm flipH="1">
            <a:off x="8817684" y="1133176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68"/>
          <p:cNvGrpSpPr/>
          <p:nvPr/>
        </p:nvGrpSpPr>
        <p:grpSpPr>
          <a:xfrm flipH="1">
            <a:off x="7518182" y="763357"/>
            <a:ext cx="114563" cy="83699"/>
            <a:chOff x="2355525" y="2486700"/>
            <a:chExt cx="77950" cy="56950"/>
          </a:xfrm>
        </p:grpSpPr>
        <p:sp>
          <p:nvSpPr>
            <p:cNvPr id="264" name="Google Shape;264;p68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8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68"/>
          <p:cNvSpPr/>
          <p:nvPr/>
        </p:nvSpPr>
        <p:spPr>
          <a:xfrm flipH="1">
            <a:off x="8331473" y="403070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8"/>
          <p:cNvSpPr/>
          <p:nvPr/>
        </p:nvSpPr>
        <p:spPr>
          <a:xfrm rot="-9899988" flipH="1">
            <a:off x="-656088" y="2768432"/>
            <a:ext cx="3144093" cy="2324754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8"/>
          <p:cNvSpPr/>
          <p:nvPr/>
        </p:nvSpPr>
        <p:spPr>
          <a:xfrm rot="-6183486" flipH="1">
            <a:off x="7146858" y="2977259"/>
            <a:ext cx="2506528" cy="4013866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8"/>
          <p:cNvSpPr/>
          <p:nvPr/>
        </p:nvSpPr>
        <p:spPr>
          <a:xfrm rot="161">
            <a:off x="2011064" y="916531"/>
            <a:ext cx="72706" cy="81717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8"/>
          <p:cNvSpPr/>
          <p:nvPr/>
        </p:nvSpPr>
        <p:spPr>
          <a:xfrm rot="161">
            <a:off x="1991114" y="909544"/>
            <a:ext cx="98684" cy="100653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8"/>
          <p:cNvSpPr/>
          <p:nvPr/>
        </p:nvSpPr>
        <p:spPr>
          <a:xfrm rot="161">
            <a:off x="1283577" y="683795"/>
            <a:ext cx="104605" cy="110574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8"/>
          <p:cNvSpPr/>
          <p:nvPr/>
        </p:nvSpPr>
        <p:spPr>
          <a:xfrm rot="161">
            <a:off x="909755" y="1137572"/>
            <a:ext cx="110579" cy="162367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8"/>
          <p:cNvSpPr/>
          <p:nvPr/>
        </p:nvSpPr>
        <p:spPr>
          <a:xfrm rot="161">
            <a:off x="867939" y="1120663"/>
            <a:ext cx="64758" cy="67742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8"/>
          <p:cNvSpPr/>
          <p:nvPr/>
        </p:nvSpPr>
        <p:spPr>
          <a:xfrm rot="161">
            <a:off x="993394" y="1237155"/>
            <a:ext cx="61824" cy="56807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8"/>
          <p:cNvSpPr/>
          <p:nvPr/>
        </p:nvSpPr>
        <p:spPr>
          <a:xfrm rot="2700000">
            <a:off x="4302010" y="4457053"/>
            <a:ext cx="293194" cy="456710"/>
          </a:xfrm>
          <a:custGeom>
            <a:avLst/>
            <a:gdLst/>
            <a:ahLst/>
            <a:cxnLst/>
            <a:rect l="l" t="t" r="r" b="b"/>
            <a:pathLst>
              <a:path w="7599" h="11837" fill="none" extrusionOk="0">
                <a:moveTo>
                  <a:pt x="0" y="11836"/>
                </a:moveTo>
                <a:cubicBezTo>
                  <a:pt x="150" y="10698"/>
                  <a:pt x="934" y="9596"/>
                  <a:pt x="2035" y="9354"/>
                </a:cubicBezTo>
                <a:cubicBezTo>
                  <a:pt x="3155" y="9092"/>
                  <a:pt x="4462" y="10007"/>
                  <a:pt x="4369" y="11146"/>
                </a:cubicBezTo>
                <a:cubicBezTo>
                  <a:pt x="3305" y="11444"/>
                  <a:pt x="2297" y="10418"/>
                  <a:pt x="1979" y="9372"/>
                </a:cubicBezTo>
                <a:cubicBezTo>
                  <a:pt x="1662" y="8233"/>
                  <a:pt x="1867" y="6927"/>
                  <a:pt x="2689" y="6087"/>
                </a:cubicBezTo>
                <a:cubicBezTo>
                  <a:pt x="3510" y="5265"/>
                  <a:pt x="4966" y="5060"/>
                  <a:pt x="5881" y="5788"/>
                </a:cubicBezTo>
                <a:cubicBezTo>
                  <a:pt x="6310" y="6124"/>
                  <a:pt x="6534" y="6889"/>
                  <a:pt x="6067" y="7151"/>
                </a:cubicBezTo>
                <a:cubicBezTo>
                  <a:pt x="5787" y="7300"/>
                  <a:pt x="5433" y="7169"/>
                  <a:pt x="5171" y="7020"/>
                </a:cubicBezTo>
                <a:cubicBezTo>
                  <a:pt x="3286" y="5900"/>
                  <a:pt x="2633" y="3118"/>
                  <a:pt x="3846" y="1289"/>
                </a:cubicBezTo>
                <a:cubicBezTo>
                  <a:pt x="4294" y="598"/>
                  <a:pt x="5059" y="20"/>
                  <a:pt x="5899" y="1"/>
                </a:cubicBezTo>
                <a:cubicBezTo>
                  <a:pt x="6740" y="1"/>
                  <a:pt x="7598" y="729"/>
                  <a:pt x="7505" y="156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68"/>
          <p:cNvSpPr/>
          <p:nvPr/>
        </p:nvSpPr>
        <p:spPr>
          <a:xfrm rot="6015140" flipH="1">
            <a:off x="6514115" y="3114339"/>
            <a:ext cx="3607801" cy="1611094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8"/>
          <p:cNvSpPr txBox="1">
            <a:spLocks noGrp="1"/>
          </p:cNvSpPr>
          <p:nvPr>
            <p:ph type="title"/>
          </p:nvPr>
        </p:nvSpPr>
        <p:spPr>
          <a:xfrm>
            <a:off x="4996448" y="1948323"/>
            <a:ext cx="2682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8" name="Google Shape;278;p68"/>
          <p:cNvSpPr txBox="1">
            <a:spLocks noGrp="1"/>
          </p:cNvSpPr>
          <p:nvPr>
            <p:ph type="title" idx="2"/>
          </p:nvPr>
        </p:nvSpPr>
        <p:spPr>
          <a:xfrm>
            <a:off x="3412223" y="2027375"/>
            <a:ext cx="1313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79" name="Google Shape;279;p68"/>
          <p:cNvSpPr txBox="1">
            <a:spLocks noGrp="1"/>
          </p:cNvSpPr>
          <p:nvPr>
            <p:ph type="subTitle" idx="1"/>
          </p:nvPr>
        </p:nvSpPr>
        <p:spPr>
          <a:xfrm>
            <a:off x="4996443" y="2644884"/>
            <a:ext cx="2682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9"/>
          <p:cNvSpPr/>
          <p:nvPr/>
        </p:nvSpPr>
        <p:spPr>
          <a:xfrm rot="4499876">
            <a:off x="5745109" y="-917584"/>
            <a:ext cx="5078024" cy="3017302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9"/>
          <p:cNvSpPr/>
          <p:nvPr/>
        </p:nvSpPr>
        <p:spPr>
          <a:xfrm rot="4500119">
            <a:off x="-2396828" y="220401"/>
            <a:ext cx="5415068" cy="4018314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9"/>
          <p:cNvSpPr/>
          <p:nvPr/>
        </p:nvSpPr>
        <p:spPr>
          <a:xfrm rot="-9395841">
            <a:off x="2046738" y="3185502"/>
            <a:ext cx="8284322" cy="4550801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9"/>
          <p:cNvSpPr/>
          <p:nvPr/>
        </p:nvSpPr>
        <p:spPr>
          <a:xfrm rot="-900130">
            <a:off x="-1101227" y="142931"/>
            <a:ext cx="3706755" cy="2740789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9"/>
          <p:cNvSpPr/>
          <p:nvPr/>
        </p:nvSpPr>
        <p:spPr>
          <a:xfrm rot="2700120">
            <a:off x="7997448" y="1243525"/>
            <a:ext cx="69038" cy="77599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9"/>
          <p:cNvSpPr/>
          <p:nvPr/>
        </p:nvSpPr>
        <p:spPr>
          <a:xfrm rot="2700120">
            <a:off x="7978775" y="1231526"/>
            <a:ext cx="93706" cy="95580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9"/>
          <p:cNvSpPr/>
          <p:nvPr/>
        </p:nvSpPr>
        <p:spPr>
          <a:xfrm rot="2700120">
            <a:off x="8232183" y="481580"/>
            <a:ext cx="99328" cy="105001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9"/>
          <p:cNvSpPr/>
          <p:nvPr/>
        </p:nvSpPr>
        <p:spPr>
          <a:xfrm rot="2700120">
            <a:off x="7458187" y="730145"/>
            <a:ext cx="105001" cy="154184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9"/>
          <p:cNvSpPr/>
          <p:nvPr/>
        </p:nvSpPr>
        <p:spPr>
          <a:xfrm rot="2700120">
            <a:off x="7479601" y="688485"/>
            <a:ext cx="61491" cy="64328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9"/>
          <p:cNvSpPr/>
          <p:nvPr/>
        </p:nvSpPr>
        <p:spPr>
          <a:xfrm rot="2700120">
            <a:off x="7489697" y="851485"/>
            <a:ext cx="58705" cy="53944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9"/>
          <p:cNvSpPr/>
          <p:nvPr/>
        </p:nvSpPr>
        <p:spPr>
          <a:xfrm rot="-899982">
            <a:off x="817977" y="4251987"/>
            <a:ext cx="90010" cy="243360"/>
          </a:xfrm>
          <a:custGeom>
            <a:avLst/>
            <a:gdLst/>
            <a:ahLst/>
            <a:cxnLst/>
            <a:rect l="l" t="t" r="r" b="b"/>
            <a:pathLst>
              <a:path w="1830" h="4948" fill="none" extrusionOk="0">
                <a:moveTo>
                  <a:pt x="1046" y="1606"/>
                </a:moveTo>
                <a:cubicBezTo>
                  <a:pt x="1083" y="2222"/>
                  <a:pt x="1102" y="2838"/>
                  <a:pt x="1139" y="3454"/>
                </a:cubicBezTo>
                <a:cubicBezTo>
                  <a:pt x="1158" y="3640"/>
                  <a:pt x="1158" y="3864"/>
                  <a:pt x="1046" y="4014"/>
                </a:cubicBezTo>
                <a:cubicBezTo>
                  <a:pt x="840" y="4275"/>
                  <a:pt x="392" y="4163"/>
                  <a:pt x="187" y="3902"/>
                </a:cubicBezTo>
                <a:cubicBezTo>
                  <a:pt x="0" y="3622"/>
                  <a:pt x="0" y="3267"/>
                  <a:pt x="0" y="2931"/>
                </a:cubicBezTo>
                <a:cubicBezTo>
                  <a:pt x="0" y="2408"/>
                  <a:pt x="0" y="1886"/>
                  <a:pt x="0" y="1363"/>
                </a:cubicBezTo>
                <a:cubicBezTo>
                  <a:pt x="19" y="1083"/>
                  <a:pt x="19" y="784"/>
                  <a:pt x="131" y="504"/>
                </a:cubicBezTo>
                <a:cubicBezTo>
                  <a:pt x="243" y="243"/>
                  <a:pt x="485" y="19"/>
                  <a:pt x="766" y="0"/>
                </a:cubicBezTo>
                <a:cubicBezTo>
                  <a:pt x="1027" y="0"/>
                  <a:pt x="1251" y="187"/>
                  <a:pt x="1382" y="411"/>
                </a:cubicBezTo>
                <a:cubicBezTo>
                  <a:pt x="1512" y="616"/>
                  <a:pt x="1568" y="878"/>
                  <a:pt x="1606" y="1139"/>
                </a:cubicBezTo>
                <a:cubicBezTo>
                  <a:pt x="1811" y="2390"/>
                  <a:pt x="1830" y="3678"/>
                  <a:pt x="1699" y="4947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9"/>
          <p:cNvSpPr/>
          <p:nvPr/>
        </p:nvSpPr>
        <p:spPr>
          <a:xfrm rot="-899982">
            <a:off x="317451" y="3552978"/>
            <a:ext cx="96454" cy="102892"/>
          </a:xfrm>
          <a:custGeom>
            <a:avLst/>
            <a:gdLst/>
            <a:ahLst/>
            <a:cxnLst/>
            <a:rect l="l" t="t" r="r" b="b"/>
            <a:pathLst>
              <a:path w="1961" h="2092" fill="none" extrusionOk="0">
                <a:moveTo>
                  <a:pt x="1438" y="1905"/>
                </a:moveTo>
                <a:cubicBezTo>
                  <a:pt x="1046" y="2091"/>
                  <a:pt x="560" y="1979"/>
                  <a:pt x="299" y="1662"/>
                </a:cubicBezTo>
                <a:cubicBezTo>
                  <a:pt x="19" y="1345"/>
                  <a:pt x="0" y="841"/>
                  <a:pt x="243" y="505"/>
                </a:cubicBezTo>
                <a:cubicBezTo>
                  <a:pt x="579" y="19"/>
                  <a:pt x="934" y="1"/>
                  <a:pt x="1382" y="374"/>
                </a:cubicBezTo>
                <a:cubicBezTo>
                  <a:pt x="1849" y="729"/>
                  <a:pt x="1961" y="1662"/>
                  <a:pt x="1438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9"/>
          <p:cNvSpPr/>
          <p:nvPr/>
        </p:nvSpPr>
        <p:spPr>
          <a:xfrm rot="8740966" flipH="1">
            <a:off x="5923920" y="4046258"/>
            <a:ext cx="3607765" cy="1611078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69"/>
          <p:cNvGrpSpPr/>
          <p:nvPr/>
        </p:nvGrpSpPr>
        <p:grpSpPr>
          <a:xfrm>
            <a:off x="4997582" y="4374923"/>
            <a:ext cx="159483" cy="170175"/>
            <a:chOff x="7312575" y="1233120"/>
            <a:chExt cx="176988" cy="188853"/>
          </a:xfrm>
        </p:grpSpPr>
        <p:sp>
          <p:nvSpPr>
            <p:cNvPr id="295" name="Google Shape;295;p69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9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9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69"/>
          <p:cNvGrpSpPr/>
          <p:nvPr/>
        </p:nvGrpSpPr>
        <p:grpSpPr>
          <a:xfrm rot="-4500250">
            <a:off x="4417942" y="4216482"/>
            <a:ext cx="144272" cy="105405"/>
            <a:chOff x="2355525" y="2486700"/>
            <a:chExt cx="77950" cy="56950"/>
          </a:xfrm>
        </p:grpSpPr>
        <p:sp>
          <p:nvSpPr>
            <p:cNvPr id="299" name="Google Shape;299;p69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9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69"/>
          <p:cNvSpPr/>
          <p:nvPr/>
        </p:nvSpPr>
        <p:spPr>
          <a:xfrm rot="-4500250">
            <a:off x="594479" y="2842673"/>
            <a:ext cx="315335" cy="392191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9"/>
          <p:cNvSpPr txBox="1">
            <a:spLocks noGrp="1"/>
          </p:cNvSpPr>
          <p:nvPr>
            <p:ph type="subTitle" idx="1"/>
          </p:nvPr>
        </p:nvSpPr>
        <p:spPr>
          <a:xfrm>
            <a:off x="1526050" y="2903736"/>
            <a:ext cx="22149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9"/>
          <p:cNvSpPr txBox="1">
            <a:spLocks noGrp="1"/>
          </p:cNvSpPr>
          <p:nvPr>
            <p:ph type="subTitle" idx="2"/>
          </p:nvPr>
        </p:nvSpPr>
        <p:spPr>
          <a:xfrm>
            <a:off x="5402975" y="2904588"/>
            <a:ext cx="22149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9"/>
          <p:cNvSpPr txBox="1">
            <a:spLocks noGrp="1"/>
          </p:cNvSpPr>
          <p:nvPr>
            <p:ph type="subTitle" idx="3"/>
          </p:nvPr>
        </p:nvSpPr>
        <p:spPr>
          <a:xfrm>
            <a:off x="1526050" y="2426775"/>
            <a:ext cx="22149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9"/>
          <p:cNvSpPr txBox="1">
            <a:spLocks noGrp="1"/>
          </p:cNvSpPr>
          <p:nvPr>
            <p:ph type="subTitle" idx="4"/>
          </p:nvPr>
        </p:nvSpPr>
        <p:spPr>
          <a:xfrm>
            <a:off x="5402975" y="2426775"/>
            <a:ext cx="22149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0"/>
          <p:cNvSpPr/>
          <p:nvPr/>
        </p:nvSpPr>
        <p:spPr>
          <a:xfrm rot="-900505" flipH="1">
            <a:off x="8265401" y="1575780"/>
            <a:ext cx="2471632" cy="3078190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0"/>
          <p:cNvSpPr/>
          <p:nvPr/>
        </p:nvSpPr>
        <p:spPr>
          <a:xfrm rot="7199987" flipH="1">
            <a:off x="-997378" y="4120888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0"/>
          <p:cNvSpPr/>
          <p:nvPr/>
        </p:nvSpPr>
        <p:spPr>
          <a:xfrm rot="10554667" flipH="1">
            <a:off x="-813747" y="-770807"/>
            <a:ext cx="1411798" cy="3901287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0"/>
          <p:cNvSpPr/>
          <p:nvPr/>
        </p:nvSpPr>
        <p:spPr>
          <a:xfrm rot="8099931">
            <a:off x="7013231" y="1891169"/>
            <a:ext cx="3479773" cy="2572958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70"/>
          <p:cNvGrpSpPr/>
          <p:nvPr/>
        </p:nvGrpSpPr>
        <p:grpSpPr>
          <a:xfrm>
            <a:off x="217995" y="2281095"/>
            <a:ext cx="128942" cy="129628"/>
            <a:chOff x="998195" y="3626820"/>
            <a:chExt cx="128942" cy="129628"/>
          </a:xfrm>
        </p:grpSpPr>
        <p:sp>
          <p:nvSpPr>
            <p:cNvPr id="313" name="Google Shape;313;p70"/>
            <p:cNvSpPr/>
            <p:nvPr/>
          </p:nvSpPr>
          <p:spPr>
            <a:xfrm rot="-1799888">
              <a:off x="1032693" y="3647489"/>
              <a:ext cx="69040" cy="77599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0"/>
            <p:cNvSpPr/>
            <p:nvPr/>
          </p:nvSpPr>
          <p:spPr>
            <a:xfrm rot="-1799888">
              <a:off x="1015812" y="3643844"/>
              <a:ext cx="93708" cy="95580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70"/>
          <p:cNvSpPr/>
          <p:nvPr/>
        </p:nvSpPr>
        <p:spPr>
          <a:xfrm rot="-1799888">
            <a:off x="359473" y="3198763"/>
            <a:ext cx="99330" cy="105002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0"/>
          <p:cNvSpPr/>
          <p:nvPr/>
        </p:nvSpPr>
        <p:spPr>
          <a:xfrm rot="-1799888">
            <a:off x="420895" y="3989752"/>
            <a:ext cx="105003" cy="154185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0"/>
          <p:cNvSpPr/>
          <p:nvPr/>
        </p:nvSpPr>
        <p:spPr>
          <a:xfrm rot="-1799888">
            <a:off x="358924" y="4012599"/>
            <a:ext cx="61493" cy="64328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0"/>
          <p:cNvSpPr/>
          <p:nvPr/>
        </p:nvSpPr>
        <p:spPr>
          <a:xfrm rot="-1799888">
            <a:off x="515000" y="4050228"/>
            <a:ext cx="58707" cy="53944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0"/>
          <p:cNvSpPr/>
          <p:nvPr/>
        </p:nvSpPr>
        <p:spPr>
          <a:xfrm rot="6300011" flipH="1">
            <a:off x="-658564" y="681142"/>
            <a:ext cx="1525915" cy="613633"/>
          </a:xfrm>
          <a:custGeom>
            <a:avLst/>
            <a:gdLst/>
            <a:ahLst/>
            <a:cxnLst/>
            <a:rect l="l" t="t" r="r" b="b"/>
            <a:pathLst>
              <a:path w="22701" h="9129" fill="none" extrusionOk="0">
                <a:moveTo>
                  <a:pt x="0" y="7486"/>
                </a:moveTo>
                <a:cubicBezTo>
                  <a:pt x="841" y="4985"/>
                  <a:pt x="2651" y="2801"/>
                  <a:pt x="4985" y="1568"/>
                </a:cubicBezTo>
                <a:cubicBezTo>
                  <a:pt x="7318" y="318"/>
                  <a:pt x="10137" y="0"/>
                  <a:pt x="12676" y="710"/>
                </a:cubicBezTo>
                <a:cubicBezTo>
                  <a:pt x="16970" y="1904"/>
                  <a:pt x="19975" y="5619"/>
                  <a:pt x="22701" y="91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70"/>
          <p:cNvGrpSpPr/>
          <p:nvPr/>
        </p:nvGrpSpPr>
        <p:grpSpPr>
          <a:xfrm>
            <a:off x="8334324" y="177117"/>
            <a:ext cx="609180" cy="587634"/>
            <a:chOff x="3638475" y="3907100"/>
            <a:chExt cx="390175" cy="376399"/>
          </a:xfrm>
        </p:grpSpPr>
        <p:sp>
          <p:nvSpPr>
            <p:cNvPr id="321" name="Google Shape;321;p70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70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0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7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70"/>
          <p:cNvSpPr txBox="1">
            <a:spLocks noGrp="1"/>
          </p:cNvSpPr>
          <p:nvPr>
            <p:ph type="title" idx="2"/>
          </p:nvPr>
        </p:nvSpPr>
        <p:spPr>
          <a:xfrm>
            <a:off x="1173125" y="2194736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70"/>
          <p:cNvSpPr txBox="1">
            <a:spLocks noGrp="1"/>
          </p:cNvSpPr>
          <p:nvPr>
            <p:ph type="title" idx="3"/>
          </p:nvPr>
        </p:nvSpPr>
        <p:spPr>
          <a:xfrm>
            <a:off x="3631527" y="2194736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7" name="Google Shape;327;p70"/>
          <p:cNvSpPr txBox="1">
            <a:spLocks noGrp="1"/>
          </p:cNvSpPr>
          <p:nvPr>
            <p:ph type="title" idx="4"/>
          </p:nvPr>
        </p:nvSpPr>
        <p:spPr>
          <a:xfrm>
            <a:off x="1173125" y="3746645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8" name="Google Shape;328;p70"/>
          <p:cNvSpPr txBox="1">
            <a:spLocks noGrp="1"/>
          </p:cNvSpPr>
          <p:nvPr>
            <p:ph type="title" idx="5"/>
          </p:nvPr>
        </p:nvSpPr>
        <p:spPr>
          <a:xfrm>
            <a:off x="3631527" y="3746645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9" name="Google Shape;329;p70"/>
          <p:cNvSpPr txBox="1">
            <a:spLocks noGrp="1"/>
          </p:cNvSpPr>
          <p:nvPr>
            <p:ph type="title" idx="6"/>
          </p:nvPr>
        </p:nvSpPr>
        <p:spPr>
          <a:xfrm>
            <a:off x="6087825" y="2194736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0" name="Google Shape;330;p70"/>
          <p:cNvSpPr txBox="1">
            <a:spLocks noGrp="1"/>
          </p:cNvSpPr>
          <p:nvPr>
            <p:ph type="title" idx="7"/>
          </p:nvPr>
        </p:nvSpPr>
        <p:spPr>
          <a:xfrm>
            <a:off x="6087825" y="3746645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" name="Google Shape;331;p70"/>
          <p:cNvSpPr txBox="1">
            <a:spLocks noGrp="1"/>
          </p:cNvSpPr>
          <p:nvPr>
            <p:ph type="subTitle" idx="1"/>
          </p:nvPr>
        </p:nvSpPr>
        <p:spPr>
          <a:xfrm>
            <a:off x="1173125" y="2580122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0"/>
          <p:cNvSpPr txBox="1">
            <a:spLocks noGrp="1"/>
          </p:cNvSpPr>
          <p:nvPr>
            <p:ph type="subTitle" idx="8"/>
          </p:nvPr>
        </p:nvSpPr>
        <p:spPr>
          <a:xfrm>
            <a:off x="3631526" y="2580122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0"/>
          <p:cNvSpPr txBox="1">
            <a:spLocks noGrp="1"/>
          </p:cNvSpPr>
          <p:nvPr>
            <p:ph type="subTitle" idx="9"/>
          </p:nvPr>
        </p:nvSpPr>
        <p:spPr>
          <a:xfrm>
            <a:off x="6089748" y="2580122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70"/>
          <p:cNvSpPr txBox="1">
            <a:spLocks noGrp="1"/>
          </p:cNvSpPr>
          <p:nvPr>
            <p:ph type="subTitle" idx="13"/>
          </p:nvPr>
        </p:nvSpPr>
        <p:spPr>
          <a:xfrm>
            <a:off x="1173125" y="4132411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0"/>
          <p:cNvSpPr txBox="1">
            <a:spLocks noGrp="1"/>
          </p:cNvSpPr>
          <p:nvPr>
            <p:ph type="subTitle" idx="14"/>
          </p:nvPr>
        </p:nvSpPr>
        <p:spPr>
          <a:xfrm>
            <a:off x="3631526" y="4132411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0"/>
          <p:cNvSpPr txBox="1">
            <a:spLocks noGrp="1"/>
          </p:cNvSpPr>
          <p:nvPr>
            <p:ph type="subTitle" idx="15"/>
          </p:nvPr>
        </p:nvSpPr>
        <p:spPr>
          <a:xfrm>
            <a:off x="6089748" y="4132411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1"/>
          <p:cNvSpPr/>
          <p:nvPr/>
        </p:nvSpPr>
        <p:spPr>
          <a:xfrm rot="9000625">
            <a:off x="7764763" y="-1425848"/>
            <a:ext cx="2471576" cy="3078418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1"/>
          <p:cNvSpPr/>
          <p:nvPr/>
        </p:nvSpPr>
        <p:spPr>
          <a:xfrm rot="-3600013">
            <a:off x="-955083" y="-1368107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1"/>
          <p:cNvSpPr/>
          <p:nvPr/>
        </p:nvSpPr>
        <p:spPr>
          <a:xfrm rot="-1800098" flipH="1">
            <a:off x="1766115" y="964199"/>
            <a:ext cx="72053" cy="76169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71"/>
          <p:cNvGrpSpPr/>
          <p:nvPr/>
        </p:nvGrpSpPr>
        <p:grpSpPr>
          <a:xfrm rot="-1800098" flipH="1">
            <a:off x="454957" y="1282670"/>
            <a:ext cx="114565" cy="83701"/>
            <a:chOff x="2355525" y="2486700"/>
            <a:chExt cx="77950" cy="56950"/>
          </a:xfrm>
        </p:grpSpPr>
        <p:sp>
          <p:nvSpPr>
            <p:cNvPr id="342" name="Google Shape;342;p71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1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" name="Google Shape;344;p71"/>
          <p:cNvSpPr/>
          <p:nvPr/>
        </p:nvSpPr>
        <p:spPr>
          <a:xfrm rot="-1800014" flipH="1">
            <a:off x="960497" y="432133"/>
            <a:ext cx="383137" cy="476510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1"/>
          <p:cNvSpPr/>
          <p:nvPr/>
        </p:nvSpPr>
        <p:spPr>
          <a:xfrm rot="5399889">
            <a:off x="-1753437" y="2664264"/>
            <a:ext cx="3044417" cy="2251054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1"/>
          <p:cNvSpPr/>
          <p:nvPr/>
        </p:nvSpPr>
        <p:spPr>
          <a:xfrm rot="5399889">
            <a:off x="7419138" y="137464"/>
            <a:ext cx="3044417" cy="2251054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2"/>
          <p:cNvSpPr txBox="1">
            <a:spLocks noGrp="1"/>
          </p:cNvSpPr>
          <p:nvPr>
            <p:ph type="title"/>
          </p:nvPr>
        </p:nvSpPr>
        <p:spPr>
          <a:xfrm>
            <a:off x="720000" y="544676"/>
            <a:ext cx="3012300" cy="17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3"/>
          <p:cNvSpPr/>
          <p:nvPr/>
        </p:nvSpPr>
        <p:spPr>
          <a:xfrm rot="-5400000">
            <a:off x="7940414" y="-654565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73"/>
          <p:cNvSpPr/>
          <p:nvPr/>
        </p:nvSpPr>
        <p:spPr>
          <a:xfrm rot="-4500288">
            <a:off x="-977030" y="3016556"/>
            <a:ext cx="3092448" cy="2849369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3"/>
          <p:cNvSpPr/>
          <p:nvPr/>
        </p:nvSpPr>
        <p:spPr>
          <a:xfrm rot="9899932">
            <a:off x="-723678" y="-586776"/>
            <a:ext cx="1996213" cy="2359670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3"/>
          <p:cNvSpPr/>
          <p:nvPr/>
        </p:nvSpPr>
        <p:spPr>
          <a:xfrm rot="9352093" flipH="1">
            <a:off x="6331223" y="2935738"/>
            <a:ext cx="3903573" cy="2554035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73"/>
          <p:cNvSpPr/>
          <p:nvPr/>
        </p:nvSpPr>
        <p:spPr>
          <a:xfrm rot="7200313" flipH="1">
            <a:off x="7734791" y="4254519"/>
            <a:ext cx="78957" cy="834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73"/>
          <p:cNvGrpSpPr/>
          <p:nvPr/>
        </p:nvGrpSpPr>
        <p:grpSpPr>
          <a:xfrm rot="7200313" flipH="1">
            <a:off x="8759672" y="3237544"/>
            <a:ext cx="125542" cy="91721"/>
            <a:chOff x="2355525" y="2486700"/>
            <a:chExt cx="77950" cy="56950"/>
          </a:xfrm>
        </p:grpSpPr>
        <p:sp>
          <p:nvSpPr>
            <p:cNvPr id="357" name="Google Shape;357;p73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73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73"/>
          <p:cNvSpPr/>
          <p:nvPr/>
        </p:nvSpPr>
        <p:spPr>
          <a:xfrm rot="7200313" flipH="1">
            <a:off x="8435853" y="4084394"/>
            <a:ext cx="274397" cy="341275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3"/>
          <p:cNvSpPr/>
          <p:nvPr/>
        </p:nvSpPr>
        <p:spPr>
          <a:xfrm rot="-8999883" flipH="1">
            <a:off x="-1029691" y="2415416"/>
            <a:ext cx="3044434" cy="2251066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73"/>
          <p:cNvGrpSpPr/>
          <p:nvPr/>
        </p:nvGrpSpPr>
        <p:grpSpPr>
          <a:xfrm rot="3599956">
            <a:off x="8651611" y="2068191"/>
            <a:ext cx="176984" cy="188849"/>
            <a:chOff x="7312575" y="1233120"/>
            <a:chExt cx="176988" cy="188853"/>
          </a:xfrm>
        </p:grpSpPr>
        <p:sp>
          <p:nvSpPr>
            <p:cNvPr id="362" name="Google Shape;362;p73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73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73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73"/>
          <p:cNvGrpSpPr/>
          <p:nvPr/>
        </p:nvGrpSpPr>
        <p:grpSpPr>
          <a:xfrm rot="-900025">
            <a:off x="8517057" y="1434327"/>
            <a:ext cx="160101" cy="116969"/>
            <a:chOff x="2355525" y="2486700"/>
            <a:chExt cx="77950" cy="56950"/>
          </a:xfrm>
        </p:grpSpPr>
        <p:sp>
          <p:nvSpPr>
            <p:cNvPr id="366" name="Google Shape;366;p73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73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p73"/>
          <p:cNvSpPr/>
          <p:nvPr/>
        </p:nvSpPr>
        <p:spPr>
          <a:xfrm rot="-2700118">
            <a:off x="441243" y="901329"/>
            <a:ext cx="349939" cy="435228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4"/>
          <p:cNvSpPr/>
          <p:nvPr/>
        </p:nvSpPr>
        <p:spPr>
          <a:xfrm rot="1799930" flipH="1">
            <a:off x="-695358" y="-1654836"/>
            <a:ext cx="1864870" cy="4762379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4"/>
          <p:cNvSpPr/>
          <p:nvPr/>
        </p:nvSpPr>
        <p:spPr>
          <a:xfrm rot="9000295" flipH="1">
            <a:off x="7995013" y="-1725303"/>
            <a:ext cx="1864800" cy="3979396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74"/>
          <p:cNvSpPr/>
          <p:nvPr/>
        </p:nvSpPr>
        <p:spPr>
          <a:xfrm flipH="1">
            <a:off x="8729525" y="2219633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4" name="Google Shape;374;p74"/>
          <p:cNvGrpSpPr/>
          <p:nvPr/>
        </p:nvGrpSpPr>
        <p:grpSpPr>
          <a:xfrm rot="-6300209" flipH="1">
            <a:off x="984956" y="1996459"/>
            <a:ext cx="114571" cy="83705"/>
            <a:chOff x="2355525" y="2486700"/>
            <a:chExt cx="77950" cy="56950"/>
          </a:xfrm>
        </p:grpSpPr>
        <p:sp>
          <p:nvSpPr>
            <p:cNvPr id="375" name="Google Shape;375;p74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74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74"/>
          <p:cNvSpPr/>
          <p:nvPr/>
        </p:nvSpPr>
        <p:spPr>
          <a:xfrm rot="-6300209" flipH="1">
            <a:off x="8354633" y="1510676"/>
            <a:ext cx="250418" cy="311452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74"/>
          <p:cNvSpPr/>
          <p:nvPr/>
        </p:nvSpPr>
        <p:spPr>
          <a:xfrm rot="-5400000" flipH="1">
            <a:off x="7904271" y="3073341"/>
            <a:ext cx="2764886" cy="204436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74"/>
          <p:cNvSpPr/>
          <p:nvPr/>
        </p:nvSpPr>
        <p:spPr>
          <a:xfrm rot="-4499911" flipH="1">
            <a:off x="1440585" y="1465552"/>
            <a:ext cx="79987" cy="117453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74"/>
          <p:cNvSpPr/>
          <p:nvPr/>
        </p:nvSpPr>
        <p:spPr>
          <a:xfrm rot="-4499911" flipH="1">
            <a:off x="1424404" y="1442526"/>
            <a:ext cx="46842" cy="49003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4"/>
          <p:cNvSpPr/>
          <p:nvPr/>
        </p:nvSpPr>
        <p:spPr>
          <a:xfrm rot="-4499911" flipH="1">
            <a:off x="1479827" y="1553901"/>
            <a:ext cx="44720" cy="41093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74"/>
          <p:cNvSpPr/>
          <p:nvPr/>
        </p:nvSpPr>
        <p:spPr>
          <a:xfrm rot="-7200026" flipH="1">
            <a:off x="1341781" y="561769"/>
            <a:ext cx="293204" cy="456725"/>
          </a:xfrm>
          <a:custGeom>
            <a:avLst/>
            <a:gdLst/>
            <a:ahLst/>
            <a:cxnLst/>
            <a:rect l="l" t="t" r="r" b="b"/>
            <a:pathLst>
              <a:path w="7599" h="11837" fill="none" extrusionOk="0">
                <a:moveTo>
                  <a:pt x="0" y="11836"/>
                </a:moveTo>
                <a:cubicBezTo>
                  <a:pt x="150" y="10698"/>
                  <a:pt x="934" y="9596"/>
                  <a:pt x="2035" y="9354"/>
                </a:cubicBezTo>
                <a:cubicBezTo>
                  <a:pt x="3155" y="9092"/>
                  <a:pt x="4462" y="10007"/>
                  <a:pt x="4369" y="11146"/>
                </a:cubicBezTo>
                <a:cubicBezTo>
                  <a:pt x="3305" y="11444"/>
                  <a:pt x="2297" y="10418"/>
                  <a:pt x="1979" y="9372"/>
                </a:cubicBezTo>
                <a:cubicBezTo>
                  <a:pt x="1662" y="8233"/>
                  <a:pt x="1867" y="6927"/>
                  <a:pt x="2689" y="6087"/>
                </a:cubicBezTo>
                <a:cubicBezTo>
                  <a:pt x="3510" y="5265"/>
                  <a:pt x="4966" y="5060"/>
                  <a:pt x="5881" y="5788"/>
                </a:cubicBezTo>
                <a:cubicBezTo>
                  <a:pt x="6310" y="6124"/>
                  <a:pt x="6534" y="6889"/>
                  <a:pt x="6067" y="7151"/>
                </a:cubicBezTo>
                <a:cubicBezTo>
                  <a:pt x="5787" y="7300"/>
                  <a:pt x="5433" y="7169"/>
                  <a:pt x="5171" y="7020"/>
                </a:cubicBezTo>
                <a:cubicBezTo>
                  <a:pt x="3286" y="5900"/>
                  <a:pt x="2633" y="3118"/>
                  <a:pt x="3846" y="1289"/>
                </a:cubicBezTo>
                <a:cubicBezTo>
                  <a:pt x="4294" y="598"/>
                  <a:pt x="5059" y="20"/>
                  <a:pt x="5899" y="1"/>
                </a:cubicBezTo>
                <a:cubicBezTo>
                  <a:pt x="6740" y="1"/>
                  <a:pt x="7598" y="729"/>
                  <a:pt x="7505" y="156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74"/>
          <p:cNvGrpSpPr/>
          <p:nvPr/>
        </p:nvGrpSpPr>
        <p:grpSpPr>
          <a:xfrm rot="-1800098" flipH="1">
            <a:off x="8708262" y="3063260"/>
            <a:ext cx="114565" cy="83701"/>
            <a:chOff x="2355525" y="2486700"/>
            <a:chExt cx="77950" cy="56950"/>
          </a:xfrm>
        </p:grpSpPr>
        <p:sp>
          <p:nvSpPr>
            <p:cNvPr id="384" name="Google Shape;384;p74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4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74"/>
          <p:cNvSpPr/>
          <p:nvPr/>
        </p:nvSpPr>
        <p:spPr>
          <a:xfrm rot="6300012">
            <a:off x="-1355009" y="2949237"/>
            <a:ext cx="2764875" cy="2044359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7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4"/>
          <p:cNvSpPr txBox="1">
            <a:spLocks noGrp="1"/>
          </p:cNvSpPr>
          <p:nvPr>
            <p:ph type="title" idx="2"/>
          </p:nvPr>
        </p:nvSpPr>
        <p:spPr>
          <a:xfrm>
            <a:off x="1173125" y="3196202"/>
            <a:ext cx="2209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9" name="Google Shape;389;p74"/>
          <p:cNvSpPr txBox="1">
            <a:spLocks noGrp="1"/>
          </p:cNvSpPr>
          <p:nvPr>
            <p:ph type="subTitle" idx="1"/>
          </p:nvPr>
        </p:nvSpPr>
        <p:spPr>
          <a:xfrm>
            <a:off x="1173125" y="3589349"/>
            <a:ext cx="2209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4"/>
          <p:cNvSpPr txBox="1">
            <a:spLocks noGrp="1"/>
          </p:cNvSpPr>
          <p:nvPr>
            <p:ph type="title" idx="3"/>
          </p:nvPr>
        </p:nvSpPr>
        <p:spPr>
          <a:xfrm>
            <a:off x="3596925" y="2601646"/>
            <a:ext cx="1950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1" name="Google Shape;391;p74"/>
          <p:cNvSpPr txBox="1">
            <a:spLocks noGrp="1"/>
          </p:cNvSpPr>
          <p:nvPr>
            <p:ph type="subTitle" idx="4"/>
          </p:nvPr>
        </p:nvSpPr>
        <p:spPr>
          <a:xfrm>
            <a:off x="3596925" y="2995651"/>
            <a:ext cx="1950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4"/>
          <p:cNvSpPr txBox="1">
            <a:spLocks noGrp="1"/>
          </p:cNvSpPr>
          <p:nvPr>
            <p:ph type="title" idx="5"/>
          </p:nvPr>
        </p:nvSpPr>
        <p:spPr>
          <a:xfrm>
            <a:off x="5769650" y="3456600"/>
            <a:ext cx="2209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3" name="Google Shape;393;p74"/>
          <p:cNvSpPr txBox="1">
            <a:spLocks noGrp="1"/>
          </p:cNvSpPr>
          <p:nvPr>
            <p:ph type="subTitle" idx="6"/>
          </p:nvPr>
        </p:nvSpPr>
        <p:spPr>
          <a:xfrm>
            <a:off x="5769650" y="3849748"/>
            <a:ext cx="2209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74"/>
          <p:cNvSpPr txBox="1">
            <a:spLocks noGrp="1"/>
          </p:cNvSpPr>
          <p:nvPr>
            <p:ph type="title" idx="7"/>
          </p:nvPr>
        </p:nvSpPr>
        <p:spPr>
          <a:xfrm>
            <a:off x="1645027" y="2416424"/>
            <a:ext cx="12651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5" name="Google Shape;395;p74"/>
          <p:cNvSpPr txBox="1">
            <a:spLocks noGrp="1"/>
          </p:cNvSpPr>
          <p:nvPr>
            <p:ph type="title" idx="8"/>
          </p:nvPr>
        </p:nvSpPr>
        <p:spPr>
          <a:xfrm>
            <a:off x="4013552" y="1897298"/>
            <a:ext cx="11169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6" name="Google Shape;396;p74"/>
          <p:cNvSpPr txBox="1">
            <a:spLocks noGrp="1"/>
          </p:cNvSpPr>
          <p:nvPr>
            <p:ph type="title" idx="9"/>
          </p:nvPr>
        </p:nvSpPr>
        <p:spPr>
          <a:xfrm>
            <a:off x="6241600" y="2676823"/>
            <a:ext cx="12651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5"/>
          <p:cNvSpPr/>
          <p:nvPr/>
        </p:nvSpPr>
        <p:spPr>
          <a:xfrm rot="2699291" flipH="1">
            <a:off x="7379434" y="3528471"/>
            <a:ext cx="2471513" cy="3078321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75"/>
          <p:cNvSpPr/>
          <p:nvPr/>
        </p:nvSpPr>
        <p:spPr>
          <a:xfrm rot="7200048" flipH="1">
            <a:off x="7332376" y="-1242844"/>
            <a:ext cx="2377514" cy="2954688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5"/>
          <p:cNvSpPr/>
          <p:nvPr/>
        </p:nvSpPr>
        <p:spPr>
          <a:xfrm rot="-9900080" flipH="1">
            <a:off x="-788120" y="-781205"/>
            <a:ext cx="1635026" cy="311082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75"/>
          <p:cNvSpPr/>
          <p:nvPr/>
        </p:nvSpPr>
        <p:spPr>
          <a:xfrm rot="4499924">
            <a:off x="6156626" y="-512291"/>
            <a:ext cx="3479837" cy="2573006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5"/>
          <p:cNvSpPr/>
          <p:nvPr/>
        </p:nvSpPr>
        <p:spPr>
          <a:xfrm rot="-79">
            <a:off x="5614887" y="3722626"/>
            <a:ext cx="3926813" cy="1753511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75"/>
          <p:cNvGrpSpPr/>
          <p:nvPr/>
        </p:nvGrpSpPr>
        <p:grpSpPr>
          <a:xfrm>
            <a:off x="8767817" y="3602236"/>
            <a:ext cx="128944" cy="129631"/>
            <a:chOff x="8074542" y="2628461"/>
            <a:chExt cx="128944" cy="129631"/>
          </a:xfrm>
        </p:grpSpPr>
        <p:sp>
          <p:nvSpPr>
            <p:cNvPr id="404" name="Google Shape;404;p75"/>
            <p:cNvSpPr/>
            <p:nvPr/>
          </p:nvSpPr>
          <p:spPr>
            <a:xfrm rot="-8999881">
              <a:off x="8097593" y="2653211"/>
              <a:ext cx="69039" cy="77600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5"/>
            <p:cNvSpPr/>
            <p:nvPr/>
          </p:nvSpPr>
          <p:spPr>
            <a:xfrm rot="-8999881">
              <a:off x="8092161" y="2645485"/>
              <a:ext cx="93706" cy="9558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75"/>
          <p:cNvSpPr/>
          <p:nvPr/>
        </p:nvSpPr>
        <p:spPr>
          <a:xfrm rot="-8999881">
            <a:off x="8682405" y="4069231"/>
            <a:ext cx="99328" cy="105003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75"/>
          <p:cNvGrpSpPr/>
          <p:nvPr/>
        </p:nvGrpSpPr>
        <p:grpSpPr>
          <a:xfrm>
            <a:off x="8522177" y="2911330"/>
            <a:ext cx="168031" cy="231441"/>
            <a:chOff x="8674577" y="2911330"/>
            <a:chExt cx="168031" cy="231441"/>
          </a:xfrm>
        </p:grpSpPr>
        <p:sp>
          <p:nvSpPr>
            <p:cNvPr id="408" name="Google Shape;408;p75"/>
            <p:cNvSpPr/>
            <p:nvPr/>
          </p:nvSpPr>
          <p:spPr>
            <a:xfrm rot="-8999881">
              <a:off x="8706091" y="2938899"/>
              <a:ext cx="105002" cy="154187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5"/>
            <p:cNvSpPr/>
            <p:nvPr/>
          </p:nvSpPr>
          <p:spPr>
            <a:xfrm rot="-8999881">
              <a:off x="8750585" y="3067378"/>
              <a:ext cx="61491" cy="64329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5"/>
            <p:cNvSpPr/>
            <p:nvPr/>
          </p:nvSpPr>
          <p:spPr>
            <a:xfrm rot="-8999881">
              <a:off x="8702728" y="2922393"/>
              <a:ext cx="58706" cy="53945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75"/>
          <p:cNvSpPr/>
          <p:nvPr/>
        </p:nvSpPr>
        <p:spPr>
          <a:xfrm rot="-4500235">
            <a:off x="477736" y="3152562"/>
            <a:ext cx="5553" cy="137342"/>
          </a:xfrm>
          <a:custGeom>
            <a:avLst/>
            <a:gdLst/>
            <a:ahLst/>
            <a:cxnLst/>
            <a:rect l="l" t="t" r="r" b="b"/>
            <a:pathLst>
              <a:path w="188" h="4650" fill="none" extrusionOk="0">
                <a:moveTo>
                  <a:pt x="187" y="4649"/>
                </a:moveTo>
                <a:cubicBezTo>
                  <a:pt x="57" y="3100"/>
                  <a:pt x="1" y="1550"/>
                  <a:pt x="19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5"/>
          <p:cNvSpPr/>
          <p:nvPr/>
        </p:nvSpPr>
        <p:spPr>
          <a:xfrm rot="-4500235">
            <a:off x="507834" y="2920169"/>
            <a:ext cx="50211" cy="291726"/>
          </a:xfrm>
          <a:custGeom>
            <a:avLst/>
            <a:gdLst/>
            <a:ahLst/>
            <a:cxnLst/>
            <a:rect l="l" t="t" r="r" b="b"/>
            <a:pathLst>
              <a:path w="1700" h="9877" fill="none" extrusionOk="0">
                <a:moveTo>
                  <a:pt x="1700" y="9876"/>
                </a:moveTo>
                <a:cubicBezTo>
                  <a:pt x="1" y="9634"/>
                  <a:pt x="990" y="3193"/>
                  <a:pt x="1046" y="1868"/>
                </a:cubicBezTo>
                <a:lnTo>
                  <a:pt x="1121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75"/>
          <p:cNvGrpSpPr/>
          <p:nvPr/>
        </p:nvGrpSpPr>
        <p:grpSpPr>
          <a:xfrm rot="4500040">
            <a:off x="1947702" y="727662"/>
            <a:ext cx="229759" cy="197115"/>
            <a:chOff x="608679" y="3441539"/>
            <a:chExt cx="229766" cy="197121"/>
          </a:xfrm>
        </p:grpSpPr>
        <p:sp>
          <p:nvSpPr>
            <p:cNvPr id="414" name="Google Shape;414;p75"/>
            <p:cNvSpPr/>
            <p:nvPr/>
          </p:nvSpPr>
          <p:spPr>
            <a:xfrm rot="-4500235">
              <a:off x="671176" y="3478340"/>
              <a:ext cx="170983" cy="123519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5"/>
            <p:cNvSpPr/>
            <p:nvPr/>
          </p:nvSpPr>
          <p:spPr>
            <a:xfrm rot="-4500235">
              <a:off x="639528" y="3480313"/>
              <a:ext cx="92122" cy="134566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75"/>
          <p:cNvSpPr/>
          <p:nvPr/>
        </p:nvSpPr>
        <p:spPr>
          <a:xfrm rot="-4500150">
            <a:off x="133550" y="3912944"/>
            <a:ext cx="643340" cy="285682"/>
          </a:xfrm>
          <a:custGeom>
            <a:avLst/>
            <a:gdLst/>
            <a:ahLst/>
            <a:cxnLst/>
            <a:rect l="l" t="t" r="r" b="b"/>
            <a:pathLst>
              <a:path w="8999" h="3996" fill="none" extrusionOk="0">
                <a:moveTo>
                  <a:pt x="0" y="1177"/>
                </a:moveTo>
                <a:cubicBezTo>
                  <a:pt x="691" y="654"/>
                  <a:pt x="1718" y="803"/>
                  <a:pt x="2371" y="1345"/>
                </a:cubicBezTo>
                <a:cubicBezTo>
                  <a:pt x="3025" y="1905"/>
                  <a:pt x="3342" y="2782"/>
                  <a:pt x="3398" y="3622"/>
                </a:cubicBezTo>
                <a:cubicBezTo>
                  <a:pt x="2931" y="3622"/>
                  <a:pt x="2614" y="3081"/>
                  <a:pt x="2633" y="2614"/>
                </a:cubicBezTo>
                <a:cubicBezTo>
                  <a:pt x="2633" y="1513"/>
                  <a:pt x="3809" y="654"/>
                  <a:pt x="4891" y="785"/>
                </a:cubicBezTo>
                <a:cubicBezTo>
                  <a:pt x="5993" y="897"/>
                  <a:pt x="6889" y="1774"/>
                  <a:pt x="7281" y="2801"/>
                </a:cubicBezTo>
                <a:cubicBezTo>
                  <a:pt x="7374" y="3062"/>
                  <a:pt x="7449" y="3342"/>
                  <a:pt x="7337" y="3585"/>
                </a:cubicBezTo>
                <a:cubicBezTo>
                  <a:pt x="7225" y="3846"/>
                  <a:pt x="6870" y="3995"/>
                  <a:pt x="6665" y="3809"/>
                </a:cubicBezTo>
                <a:cubicBezTo>
                  <a:pt x="6609" y="3753"/>
                  <a:pt x="6590" y="3697"/>
                  <a:pt x="6553" y="3622"/>
                </a:cubicBezTo>
                <a:cubicBezTo>
                  <a:pt x="6198" y="2875"/>
                  <a:pt x="6422" y="1961"/>
                  <a:pt x="6945" y="1326"/>
                </a:cubicBezTo>
                <a:cubicBezTo>
                  <a:pt x="7468" y="673"/>
                  <a:pt x="8214" y="281"/>
                  <a:pt x="8998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75"/>
          <p:cNvSpPr/>
          <p:nvPr/>
        </p:nvSpPr>
        <p:spPr>
          <a:xfrm rot="9899993">
            <a:off x="-1109307" y="-1132418"/>
            <a:ext cx="3479717" cy="257291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75"/>
          <p:cNvGrpSpPr/>
          <p:nvPr/>
        </p:nvGrpSpPr>
        <p:grpSpPr>
          <a:xfrm>
            <a:off x="3062474" y="245679"/>
            <a:ext cx="609180" cy="587634"/>
            <a:chOff x="3638475" y="3907100"/>
            <a:chExt cx="390175" cy="376399"/>
          </a:xfrm>
        </p:grpSpPr>
        <p:sp>
          <p:nvSpPr>
            <p:cNvPr id="419" name="Google Shape;419;p75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5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5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422;p75"/>
          <p:cNvSpPr txBox="1">
            <a:spLocks noGrp="1"/>
          </p:cNvSpPr>
          <p:nvPr>
            <p:ph type="title"/>
          </p:nvPr>
        </p:nvSpPr>
        <p:spPr>
          <a:xfrm>
            <a:off x="5131330" y="1740625"/>
            <a:ext cx="27789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5"/>
          <p:cNvSpPr txBox="1">
            <a:spLocks noGrp="1"/>
          </p:cNvSpPr>
          <p:nvPr>
            <p:ph type="subTitle" idx="1"/>
          </p:nvPr>
        </p:nvSpPr>
        <p:spPr>
          <a:xfrm>
            <a:off x="5131330" y="2913150"/>
            <a:ext cx="27789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8"/>
          <p:cNvSpPr/>
          <p:nvPr/>
        </p:nvSpPr>
        <p:spPr>
          <a:xfrm rot="5399797">
            <a:off x="6535081" y="-1321833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8"/>
          <p:cNvSpPr/>
          <p:nvPr/>
        </p:nvSpPr>
        <p:spPr>
          <a:xfrm>
            <a:off x="7648264" y="3321903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58"/>
          <p:cNvGrpSpPr/>
          <p:nvPr/>
        </p:nvGrpSpPr>
        <p:grpSpPr>
          <a:xfrm rot="4500040">
            <a:off x="7656022" y="467434"/>
            <a:ext cx="1025529" cy="939465"/>
            <a:chOff x="7038525" y="2749225"/>
            <a:chExt cx="1025559" cy="939493"/>
          </a:xfrm>
        </p:grpSpPr>
        <p:sp>
          <p:nvSpPr>
            <p:cNvPr id="31" name="Google Shape;31;p58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8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8"/>
            <p:cNvSpPr/>
            <p:nvPr/>
          </p:nvSpPr>
          <p:spPr>
            <a:xfrm>
              <a:off x="7496654" y="2752559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8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8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8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8"/>
            <p:cNvSpPr/>
            <p:nvPr/>
          </p:nvSpPr>
          <p:spPr>
            <a:xfrm>
              <a:off x="7038525" y="3268919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8"/>
          <p:cNvSpPr/>
          <p:nvPr/>
        </p:nvSpPr>
        <p:spPr>
          <a:xfrm rot="-8451990">
            <a:off x="-1221660" y="3572107"/>
            <a:ext cx="3140290" cy="2054633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8"/>
          <p:cNvSpPr/>
          <p:nvPr/>
        </p:nvSpPr>
        <p:spPr>
          <a:xfrm rot="-900025">
            <a:off x="-449670" y="62402"/>
            <a:ext cx="1800879" cy="133157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8"/>
          <p:cNvSpPr/>
          <p:nvPr/>
        </p:nvSpPr>
        <p:spPr>
          <a:xfrm>
            <a:off x="6656530" y="3953450"/>
            <a:ext cx="2852832" cy="1273916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720000" y="1301475"/>
            <a:ext cx="7704000" cy="3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7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6"/>
          <p:cNvSpPr/>
          <p:nvPr/>
        </p:nvSpPr>
        <p:spPr>
          <a:xfrm rot="502">
            <a:off x="-1141824" y="2286680"/>
            <a:ext cx="2471698" cy="3630588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6"/>
          <p:cNvSpPr/>
          <p:nvPr/>
        </p:nvSpPr>
        <p:spPr>
          <a:xfrm rot="2700532">
            <a:off x="7760371" y="3147429"/>
            <a:ext cx="2471641" cy="3078058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6"/>
          <p:cNvSpPr/>
          <p:nvPr/>
        </p:nvSpPr>
        <p:spPr>
          <a:xfrm rot="9900080">
            <a:off x="8045635" y="-1147530"/>
            <a:ext cx="1635026" cy="311082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76"/>
          <p:cNvSpPr/>
          <p:nvPr/>
        </p:nvSpPr>
        <p:spPr>
          <a:xfrm rot="-7199919" flipH="1">
            <a:off x="-1819759" y="414811"/>
            <a:ext cx="3479756" cy="2572945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76"/>
          <p:cNvSpPr/>
          <p:nvPr/>
        </p:nvSpPr>
        <p:spPr>
          <a:xfrm rot="1800016" flipH="1">
            <a:off x="6691879" y="-50418"/>
            <a:ext cx="3926872" cy="1753523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430;p76"/>
          <p:cNvGrpSpPr/>
          <p:nvPr/>
        </p:nvGrpSpPr>
        <p:grpSpPr>
          <a:xfrm rot="1800044" flipH="1">
            <a:off x="584524" y="3510205"/>
            <a:ext cx="128941" cy="129628"/>
            <a:chOff x="8074542" y="2628461"/>
            <a:chExt cx="128944" cy="129631"/>
          </a:xfrm>
        </p:grpSpPr>
        <p:sp>
          <p:nvSpPr>
            <p:cNvPr id="431" name="Google Shape;431;p76"/>
            <p:cNvSpPr/>
            <p:nvPr/>
          </p:nvSpPr>
          <p:spPr>
            <a:xfrm rot="-8999881">
              <a:off x="8097593" y="2653211"/>
              <a:ext cx="69039" cy="77600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6"/>
            <p:cNvSpPr/>
            <p:nvPr/>
          </p:nvSpPr>
          <p:spPr>
            <a:xfrm rot="-8999881">
              <a:off x="8092161" y="2645485"/>
              <a:ext cx="93706" cy="9558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76"/>
          <p:cNvSpPr/>
          <p:nvPr/>
        </p:nvSpPr>
        <p:spPr>
          <a:xfrm rot="10799830" flipH="1">
            <a:off x="458576" y="3966461"/>
            <a:ext cx="99330" cy="105003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" name="Google Shape;434;p76"/>
          <p:cNvGrpSpPr/>
          <p:nvPr/>
        </p:nvGrpSpPr>
        <p:grpSpPr>
          <a:xfrm rot="1800044" flipH="1">
            <a:off x="276777" y="2810983"/>
            <a:ext cx="168028" cy="231436"/>
            <a:chOff x="8674577" y="2911330"/>
            <a:chExt cx="168031" cy="231441"/>
          </a:xfrm>
        </p:grpSpPr>
        <p:sp>
          <p:nvSpPr>
            <p:cNvPr id="435" name="Google Shape;435;p76"/>
            <p:cNvSpPr/>
            <p:nvPr/>
          </p:nvSpPr>
          <p:spPr>
            <a:xfrm rot="-8999881">
              <a:off x="8706091" y="2938899"/>
              <a:ext cx="105002" cy="154187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6"/>
            <p:cNvSpPr/>
            <p:nvPr/>
          </p:nvSpPr>
          <p:spPr>
            <a:xfrm rot="-8999881">
              <a:off x="8750585" y="3067378"/>
              <a:ext cx="61491" cy="64329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6"/>
            <p:cNvSpPr/>
            <p:nvPr/>
          </p:nvSpPr>
          <p:spPr>
            <a:xfrm rot="-8999881">
              <a:off x="8702728" y="2922393"/>
              <a:ext cx="58706" cy="53945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76"/>
          <p:cNvSpPr/>
          <p:nvPr/>
        </p:nvSpPr>
        <p:spPr>
          <a:xfrm rot="4500235" flipH="1">
            <a:off x="8504302" y="2695362"/>
            <a:ext cx="5553" cy="137342"/>
          </a:xfrm>
          <a:custGeom>
            <a:avLst/>
            <a:gdLst/>
            <a:ahLst/>
            <a:cxnLst/>
            <a:rect l="l" t="t" r="r" b="b"/>
            <a:pathLst>
              <a:path w="188" h="4650" fill="none" extrusionOk="0">
                <a:moveTo>
                  <a:pt x="187" y="4649"/>
                </a:moveTo>
                <a:cubicBezTo>
                  <a:pt x="57" y="3100"/>
                  <a:pt x="1" y="1550"/>
                  <a:pt x="19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76"/>
          <p:cNvSpPr/>
          <p:nvPr/>
        </p:nvSpPr>
        <p:spPr>
          <a:xfrm rot="4500235" flipH="1">
            <a:off x="8429546" y="2462969"/>
            <a:ext cx="50211" cy="291726"/>
          </a:xfrm>
          <a:custGeom>
            <a:avLst/>
            <a:gdLst/>
            <a:ahLst/>
            <a:cxnLst/>
            <a:rect l="l" t="t" r="r" b="b"/>
            <a:pathLst>
              <a:path w="1700" h="9877" fill="none" extrusionOk="0">
                <a:moveTo>
                  <a:pt x="1700" y="9876"/>
                </a:moveTo>
                <a:cubicBezTo>
                  <a:pt x="1" y="9634"/>
                  <a:pt x="990" y="3193"/>
                  <a:pt x="1046" y="1868"/>
                </a:cubicBezTo>
                <a:lnTo>
                  <a:pt x="1121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0" name="Google Shape;440;p76"/>
          <p:cNvGrpSpPr/>
          <p:nvPr/>
        </p:nvGrpSpPr>
        <p:grpSpPr>
          <a:xfrm rot="-4500040" flipH="1">
            <a:off x="256930" y="1946862"/>
            <a:ext cx="229759" cy="197115"/>
            <a:chOff x="608679" y="3441539"/>
            <a:chExt cx="229766" cy="197121"/>
          </a:xfrm>
        </p:grpSpPr>
        <p:sp>
          <p:nvSpPr>
            <p:cNvPr id="441" name="Google Shape;441;p76"/>
            <p:cNvSpPr/>
            <p:nvPr/>
          </p:nvSpPr>
          <p:spPr>
            <a:xfrm rot="-4500235">
              <a:off x="671176" y="3478340"/>
              <a:ext cx="170983" cy="123519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6"/>
            <p:cNvSpPr/>
            <p:nvPr/>
          </p:nvSpPr>
          <p:spPr>
            <a:xfrm rot="-4500235">
              <a:off x="639528" y="3480313"/>
              <a:ext cx="92122" cy="134566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3" name="Google Shape;443;p76"/>
          <p:cNvSpPr/>
          <p:nvPr/>
        </p:nvSpPr>
        <p:spPr>
          <a:xfrm rot="4500150" flipH="1">
            <a:off x="8210701" y="3455744"/>
            <a:ext cx="643340" cy="285682"/>
          </a:xfrm>
          <a:custGeom>
            <a:avLst/>
            <a:gdLst/>
            <a:ahLst/>
            <a:cxnLst/>
            <a:rect l="l" t="t" r="r" b="b"/>
            <a:pathLst>
              <a:path w="8999" h="3996" fill="none" extrusionOk="0">
                <a:moveTo>
                  <a:pt x="0" y="1177"/>
                </a:moveTo>
                <a:cubicBezTo>
                  <a:pt x="691" y="654"/>
                  <a:pt x="1718" y="803"/>
                  <a:pt x="2371" y="1345"/>
                </a:cubicBezTo>
                <a:cubicBezTo>
                  <a:pt x="3025" y="1905"/>
                  <a:pt x="3342" y="2782"/>
                  <a:pt x="3398" y="3622"/>
                </a:cubicBezTo>
                <a:cubicBezTo>
                  <a:pt x="2931" y="3622"/>
                  <a:pt x="2614" y="3081"/>
                  <a:pt x="2633" y="2614"/>
                </a:cubicBezTo>
                <a:cubicBezTo>
                  <a:pt x="2633" y="1513"/>
                  <a:pt x="3809" y="654"/>
                  <a:pt x="4891" y="785"/>
                </a:cubicBezTo>
                <a:cubicBezTo>
                  <a:pt x="5993" y="897"/>
                  <a:pt x="6889" y="1774"/>
                  <a:pt x="7281" y="2801"/>
                </a:cubicBezTo>
                <a:cubicBezTo>
                  <a:pt x="7374" y="3062"/>
                  <a:pt x="7449" y="3342"/>
                  <a:pt x="7337" y="3585"/>
                </a:cubicBezTo>
                <a:cubicBezTo>
                  <a:pt x="7225" y="3846"/>
                  <a:pt x="6870" y="3995"/>
                  <a:pt x="6665" y="3809"/>
                </a:cubicBezTo>
                <a:cubicBezTo>
                  <a:pt x="6609" y="3753"/>
                  <a:pt x="6590" y="3697"/>
                  <a:pt x="6553" y="3622"/>
                </a:cubicBezTo>
                <a:cubicBezTo>
                  <a:pt x="6198" y="2875"/>
                  <a:pt x="6422" y="1961"/>
                  <a:pt x="6945" y="1326"/>
                </a:cubicBezTo>
                <a:cubicBezTo>
                  <a:pt x="7468" y="673"/>
                  <a:pt x="8214" y="281"/>
                  <a:pt x="8998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76"/>
          <p:cNvSpPr txBox="1">
            <a:spLocks noGrp="1"/>
          </p:cNvSpPr>
          <p:nvPr>
            <p:ph type="title" idx="2"/>
          </p:nvPr>
        </p:nvSpPr>
        <p:spPr>
          <a:xfrm>
            <a:off x="1478498" y="3374693"/>
            <a:ext cx="2727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6" name="Google Shape;446;p76"/>
          <p:cNvSpPr txBox="1">
            <a:spLocks noGrp="1"/>
          </p:cNvSpPr>
          <p:nvPr>
            <p:ph type="subTitle" idx="1"/>
          </p:nvPr>
        </p:nvSpPr>
        <p:spPr>
          <a:xfrm>
            <a:off x="1477933" y="3705951"/>
            <a:ext cx="27270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6"/>
          <p:cNvSpPr txBox="1">
            <a:spLocks noGrp="1"/>
          </p:cNvSpPr>
          <p:nvPr>
            <p:ph type="title" idx="3"/>
          </p:nvPr>
        </p:nvSpPr>
        <p:spPr>
          <a:xfrm>
            <a:off x="1478234" y="2057475"/>
            <a:ext cx="2727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8" name="Google Shape;448;p76"/>
          <p:cNvSpPr txBox="1">
            <a:spLocks noGrp="1"/>
          </p:cNvSpPr>
          <p:nvPr>
            <p:ph type="subTitle" idx="4"/>
          </p:nvPr>
        </p:nvSpPr>
        <p:spPr>
          <a:xfrm>
            <a:off x="1477675" y="2388733"/>
            <a:ext cx="27270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76"/>
          <p:cNvSpPr txBox="1">
            <a:spLocks noGrp="1"/>
          </p:cNvSpPr>
          <p:nvPr>
            <p:ph type="title" idx="5"/>
          </p:nvPr>
        </p:nvSpPr>
        <p:spPr>
          <a:xfrm>
            <a:off x="4955223" y="3374693"/>
            <a:ext cx="2727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" name="Google Shape;450;p76"/>
          <p:cNvSpPr txBox="1">
            <a:spLocks noGrp="1"/>
          </p:cNvSpPr>
          <p:nvPr>
            <p:ph type="subTitle" idx="6"/>
          </p:nvPr>
        </p:nvSpPr>
        <p:spPr>
          <a:xfrm>
            <a:off x="4954658" y="3705951"/>
            <a:ext cx="27270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76"/>
          <p:cNvSpPr txBox="1">
            <a:spLocks noGrp="1"/>
          </p:cNvSpPr>
          <p:nvPr>
            <p:ph type="title" idx="7"/>
          </p:nvPr>
        </p:nvSpPr>
        <p:spPr>
          <a:xfrm>
            <a:off x="4954959" y="2057475"/>
            <a:ext cx="2727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" name="Google Shape;452;p76"/>
          <p:cNvSpPr txBox="1">
            <a:spLocks noGrp="1"/>
          </p:cNvSpPr>
          <p:nvPr>
            <p:ph type="subTitle" idx="8"/>
          </p:nvPr>
        </p:nvSpPr>
        <p:spPr>
          <a:xfrm>
            <a:off x="4954400" y="2388733"/>
            <a:ext cx="27270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7"/>
          <p:cNvSpPr/>
          <p:nvPr/>
        </p:nvSpPr>
        <p:spPr>
          <a:xfrm rot="-3599899" flipH="1">
            <a:off x="-1380819" y="-960644"/>
            <a:ext cx="4966523" cy="2951049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7"/>
          <p:cNvSpPr/>
          <p:nvPr/>
        </p:nvSpPr>
        <p:spPr>
          <a:xfrm rot="-4500151" flipH="1">
            <a:off x="5967015" y="-71275"/>
            <a:ext cx="5071648" cy="3763563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7"/>
          <p:cNvSpPr/>
          <p:nvPr/>
        </p:nvSpPr>
        <p:spPr>
          <a:xfrm rot="-9899648" flipH="1">
            <a:off x="-1046715" y="2809781"/>
            <a:ext cx="3092413" cy="2849377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77"/>
          <p:cNvSpPr/>
          <p:nvPr/>
        </p:nvSpPr>
        <p:spPr>
          <a:xfrm rot="-4499994">
            <a:off x="5526961" y="1251661"/>
            <a:ext cx="5426160" cy="2422931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7"/>
          <p:cNvSpPr/>
          <p:nvPr/>
        </p:nvSpPr>
        <p:spPr>
          <a:xfrm rot="-4557362" flipH="1">
            <a:off x="-536755" y="-129458"/>
            <a:ext cx="3354225" cy="2480128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9" name="Google Shape;459;p77"/>
          <p:cNvGrpSpPr/>
          <p:nvPr/>
        </p:nvGrpSpPr>
        <p:grpSpPr>
          <a:xfrm>
            <a:off x="512514" y="2718127"/>
            <a:ext cx="127843" cy="128524"/>
            <a:chOff x="817314" y="2413327"/>
            <a:chExt cx="127843" cy="128524"/>
          </a:xfrm>
        </p:grpSpPr>
        <p:sp>
          <p:nvSpPr>
            <p:cNvPr id="460" name="Google Shape;460;p77"/>
            <p:cNvSpPr/>
            <p:nvPr/>
          </p:nvSpPr>
          <p:spPr>
            <a:xfrm rot="1799976" flipH="1">
              <a:off x="842503" y="2433820"/>
              <a:ext cx="68451" cy="76938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7"/>
            <p:cNvSpPr/>
            <p:nvPr/>
          </p:nvSpPr>
          <p:spPr>
            <a:xfrm rot="1799976" flipH="1">
              <a:off x="834782" y="2430206"/>
              <a:ext cx="92908" cy="94766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77"/>
          <p:cNvSpPr/>
          <p:nvPr/>
        </p:nvSpPr>
        <p:spPr>
          <a:xfrm rot="1799976" flipH="1">
            <a:off x="595305" y="3120984"/>
            <a:ext cx="98483" cy="10410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" name="Google Shape;463;p77"/>
          <p:cNvGrpSpPr/>
          <p:nvPr/>
        </p:nvGrpSpPr>
        <p:grpSpPr>
          <a:xfrm rot="-1800084">
            <a:off x="6775367" y="264449"/>
            <a:ext cx="330369" cy="260093"/>
            <a:chOff x="1527277" y="3102710"/>
            <a:chExt cx="234281" cy="184444"/>
          </a:xfrm>
        </p:grpSpPr>
        <p:sp>
          <p:nvSpPr>
            <p:cNvPr id="464" name="Google Shape;464;p77"/>
            <p:cNvSpPr/>
            <p:nvPr/>
          </p:nvSpPr>
          <p:spPr>
            <a:xfrm rot="1799976" flipH="1">
              <a:off x="1584150" y="3118496"/>
              <a:ext cx="104107" cy="152872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77"/>
            <p:cNvSpPr/>
            <p:nvPr/>
          </p:nvSpPr>
          <p:spPr>
            <a:xfrm rot="1799976" flipH="1">
              <a:off x="1688729" y="3141148"/>
              <a:ext cx="60968" cy="63780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77"/>
            <p:cNvSpPr/>
            <p:nvPr/>
          </p:nvSpPr>
          <p:spPr>
            <a:xfrm rot="1799976" flipH="1">
              <a:off x="1536749" y="3178453"/>
              <a:ext cx="58206" cy="53485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77"/>
          <p:cNvSpPr/>
          <p:nvPr/>
        </p:nvSpPr>
        <p:spPr>
          <a:xfrm rot="-10799504" flipH="1">
            <a:off x="846361" y="3678202"/>
            <a:ext cx="354584" cy="441006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8" name="Google Shape;468;p77"/>
          <p:cNvGrpSpPr/>
          <p:nvPr/>
        </p:nvGrpSpPr>
        <p:grpSpPr>
          <a:xfrm rot="3599956">
            <a:off x="3407436" y="300054"/>
            <a:ext cx="176984" cy="188849"/>
            <a:chOff x="7312575" y="1233120"/>
            <a:chExt cx="176988" cy="188853"/>
          </a:xfrm>
        </p:grpSpPr>
        <p:sp>
          <p:nvSpPr>
            <p:cNvPr id="469" name="Google Shape;469;p77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7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7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77"/>
          <p:cNvSpPr txBox="1">
            <a:spLocks noGrp="1"/>
          </p:cNvSpPr>
          <p:nvPr>
            <p:ph type="title"/>
          </p:nvPr>
        </p:nvSpPr>
        <p:spPr>
          <a:xfrm>
            <a:off x="3280668" y="2584289"/>
            <a:ext cx="39531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3" name="Google Shape;473;p77"/>
          <p:cNvSpPr txBox="1">
            <a:spLocks noGrp="1"/>
          </p:cNvSpPr>
          <p:nvPr>
            <p:ph type="title" idx="2"/>
          </p:nvPr>
        </p:nvSpPr>
        <p:spPr>
          <a:xfrm>
            <a:off x="4496174" y="1446125"/>
            <a:ext cx="15222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74" name="Google Shape;474;p77"/>
          <p:cNvSpPr txBox="1">
            <a:spLocks noGrp="1"/>
          </p:cNvSpPr>
          <p:nvPr>
            <p:ph type="subTitle" idx="1"/>
          </p:nvPr>
        </p:nvSpPr>
        <p:spPr>
          <a:xfrm>
            <a:off x="3011000" y="3400100"/>
            <a:ext cx="44925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8"/>
          <p:cNvSpPr/>
          <p:nvPr/>
        </p:nvSpPr>
        <p:spPr>
          <a:xfrm rot="-5400304">
            <a:off x="-1285147" y="2101407"/>
            <a:ext cx="4127794" cy="3803225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8"/>
          <p:cNvSpPr/>
          <p:nvPr/>
        </p:nvSpPr>
        <p:spPr>
          <a:xfrm rot="3951990" flipH="1">
            <a:off x="6045396" y="-207653"/>
            <a:ext cx="4398750" cy="2878019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8"/>
          <p:cNvSpPr/>
          <p:nvPr/>
        </p:nvSpPr>
        <p:spPr>
          <a:xfrm rot="-9899896" flipH="1">
            <a:off x="7038131" y="51723"/>
            <a:ext cx="3044433" cy="2251066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8"/>
          <p:cNvSpPr/>
          <p:nvPr/>
        </p:nvSpPr>
        <p:spPr>
          <a:xfrm rot="-8999881">
            <a:off x="194993" y="2061411"/>
            <a:ext cx="69039" cy="77600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8"/>
          <p:cNvSpPr/>
          <p:nvPr/>
        </p:nvSpPr>
        <p:spPr>
          <a:xfrm rot="-8999881">
            <a:off x="189561" y="2053685"/>
            <a:ext cx="93706" cy="95582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8"/>
          <p:cNvSpPr/>
          <p:nvPr/>
        </p:nvSpPr>
        <p:spPr>
          <a:xfrm rot="-8999881">
            <a:off x="1084642" y="4274656"/>
            <a:ext cx="99328" cy="105003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8"/>
          <p:cNvSpPr/>
          <p:nvPr/>
        </p:nvSpPr>
        <p:spPr>
          <a:xfrm rot="-8999881">
            <a:off x="1755991" y="3786624"/>
            <a:ext cx="105002" cy="154187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8"/>
          <p:cNvSpPr/>
          <p:nvPr/>
        </p:nvSpPr>
        <p:spPr>
          <a:xfrm rot="-8999881">
            <a:off x="1800485" y="3915103"/>
            <a:ext cx="61491" cy="64329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8"/>
          <p:cNvSpPr/>
          <p:nvPr/>
        </p:nvSpPr>
        <p:spPr>
          <a:xfrm rot="-8999881">
            <a:off x="1752628" y="3770118"/>
            <a:ext cx="58706" cy="53945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78"/>
          <p:cNvGrpSpPr/>
          <p:nvPr/>
        </p:nvGrpSpPr>
        <p:grpSpPr>
          <a:xfrm rot="1800044">
            <a:off x="4113464" y="4730403"/>
            <a:ext cx="176984" cy="188849"/>
            <a:chOff x="7312575" y="1233120"/>
            <a:chExt cx="176988" cy="188853"/>
          </a:xfrm>
        </p:grpSpPr>
        <p:sp>
          <p:nvSpPr>
            <p:cNvPr id="486" name="Google Shape;486;p78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8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8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78"/>
          <p:cNvGrpSpPr/>
          <p:nvPr/>
        </p:nvGrpSpPr>
        <p:grpSpPr>
          <a:xfrm rot="-2700118">
            <a:off x="3663447" y="4257437"/>
            <a:ext cx="160104" cy="116971"/>
            <a:chOff x="2355525" y="2486700"/>
            <a:chExt cx="77950" cy="56950"/>
          </a:xfrm>
        </p:grpSpPr>
        <p:sp>
          <p:nvSpPr>
            <p:cNvPr id="490" name="Google Shape;490;p78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8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78"/>
          <p:cNvSpPr/>
          <p:nvPr/>
        </p:nvSpPr>
        <p:spPr>
          <a:xfrm rot="-4500176">
            <a:off x="5387064" y="318677"/>
            <a:ext cx="423354" cy="526516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3" name="Google Shape;493;p78"/>
          <p:cNvGrpSpPr/>
          <p:nvPr/>
        </p:nvGrpSpPr>
        <p:grpSpPr>
          <a:xfrm>
            <a:off x="8105724" y="2463117"/>
            <a:ext cx="609180" cy="587634"/>
            <a:chOff x="3638475" y="3907100"/>
            <a:chExt cx="390175" cy="376399"/>
          </a:xfrm>
        </p:grpSpPr>
        <p:sp>
          <p:nvSpPr>
            <p:cNvPr id="494" name="Google Shape;494;p78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8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8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7" name="Google Shape;497;p78"/>
          <p:cNvSpPr txBox="1">
            <a:spLocks noGrp="1"/>
          </p:cNvSpPr>
          <p:nvPr>
            <p:ph type="title"/>
          </p:nvPr>
        </p:nvSpPr>
        <p:spPr>
          <a:xfrm>
            <a:off x="2651750" y="2070685"/>
            <a:ext cx="3853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98" name="Google Shape;498;p78"/>
          <p:cNvSpPr txBox="1">
            <a:spLocks noGrp="1"/>
          </p:cNvSpPr>
          <p:nvPr>
            <p:ph type="title" idx="2"/>
          </p:nvPr>
        </p:nvSpPr>
        <p:spPr>
          <a:xfrm>
            <a:off x="4572000" y="3385997"/>
            <a:ext cx="3853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99" name="Google Shape;499;p78"/>
          <p:cNvSpPr txBox="1">
            <a:spLocks noGrp="1"/>
          </p:cNvSpPr>
          <p:nvPr>
            <p:ph type="title" idx="3"/>
          </p:nvPr>
        </p:nvSpPr>
        <p:spPr>
          <a:xfrm>
            <a:off x="713225" y="758810"/>
            <a:ext cx="3853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Poppins"/>
              <a:buNone/>
              <a:defRPr sz="6000" b="1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00" name="Google Shape;500;p78"/>
          <p:cNvSpPr txBox="1">
            <a:spLocks noGrp="1"/>
          </p:cNvSpPr>
          <p:nvPr>
            <p:ph type="subTitle" idx="1"/>
          </p:nvPr>
        </p:nvSpPr>
        <p:spPr>
          <a:xfrm>
            <a:off x="713225" y="1301810"/>
            <a:ext cx="3853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78"/>
          <p:cNvSpPr txBox="1">
            <a:spLocks noGrp="1"/>
          </p:cNvSpPr>
          <p:nvPr>
            <p:ph type="subTitle" idx="4"/>
          </p:nvPr>
        </p:nvSpPr>
        <p:spPr>
          <a:xfrm>
            <a:off x="2651750" y="2613685"/>
            <a:ext cx="38538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78"/>
          <p:cNvSpPr txBox="1">
            <a:spLocks noGrp="1"/>
          </p:cNvSpPr>
          <p:nvPr>
            <p:ph type="subTitle" idx="5"/>
          </p:nvPr>
        </p:nvSpPr>
        <p:spPr>
          <a:xfrm>
            <a:off x="4572000" y="3928997"/>
            <a:ext cx="38538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9"/>
          <p:cNvSpPr/>
          <p:nvPr/>
        </p:nvSpPr>
        <p:spPr>
          <a:xfrm rot="-5399797" flipH="1">
            <a:off x="-839136" y="-769383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79"/>
          <p:cNvSpPr/>
          <p:nvPr/>
        </p:nvSpPr>
        <p:spPr>
          <a:xfrm flipH="1">
            <a:off x="-717711" y="3672203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79"/>
          <p:cNvSpPr/>
          <p:nvPr/>
        </p:nvSpPr>
        <p:spPr>
          <a:xfrm rot="-3600030" flipH="1">
            <a:off x="399702" y="1135045"/>
            <a:ext cx="52783" cy="59328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79"/>
          <p:cNvSpPr/>
          <p:nvPr/>
        </p:nvSpPr>
        <p:spPr>
          <a:xfrm rot="-3600030" flipH="1">
            <a:off x="394359" y="1124695"/>
            <a:ext cx="71642" cy="73075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79"/>
          <p:cNvSpPr/>
          <p:nvPr/>
        </p:nvSpPr>
        <p:spPr>
          <a:xfrm rot="-3600030" flipH="1">
            <a:off x="671392" y="652033"/>
            <a:ext cx="75941" cy="80278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79"/>
          <p:cNvSpPr/>
          <p:nvPr/>
        </p:nvSpPr>
        <p:spPr>
          <a:xfrm rot="-3600030" flipH="1">
            <a:off x="943198" y="520123"/>
            <a:ext cx="80278" cy="117881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79"/>
          <p:cNvSpPr/>
          <p:nvPr/>
        </p:nvSpPr>
        <p:spPr>
          <a:xfrm rot="-3600030" flipH="1">
            <a:off x="942949" y="490463"/>
            <a:ext cx="47013" cy="49181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79"/>
          <p:cNvSpPr/>
          <p:nvPr/>
        </p:nvSpPr>
        <p:spPr>
          <a:xfrm rot="-3600030" flipH="1">
            <a:off x="968811" y="612692"/>
            <a:ext cx="44883" cy="41243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79"/>
          <p:cNvSpPr/>
          <p:nvPr/>
        </p:nvSpPr>
        <p:spPr>
          <a:xfrm rot="-242" flipH="1">
            <a:off x="260936" y="3482616"/>
            <a:ext cx="269480" cy="419770"/>
          </a:xfrm>
          <a:custGeom>
            <a:avLst/>
            <a:gdLst/>
            <a:ahLst/>
            <a:cxnLst/>
            <a:rect l="l" t="t" r="r" b="b"/>
            <a:pathLst>
              <a:path w="7599" h="11837" fill="none" extrusionOk="0">
                <a:moveTo>
                  <a:pt x="0" y="11836"/>
                </a:moveTo>
                <a:cubicBezTo>
                  <a:pt x="150" y="10698"/>
                  <a:pt x="934" y="9596"/>
                  <a:pt x="2035" y="9354"/>
                </a:cubicBezTo>
                <a:cubicBezTo>
                  <a:pt x="3155" y="9092"/>
                  <a:pt x="4462" y="10007"/>
                  <a:pt x="4369" y="11146"/>
                </a:cubicBezTo>
                <a:cubicBezTo>
                  <a:pt x="3305" y="11444"/>
                  <a:pt x="2297" y="10418"/>
                  <a:pt x="1979" y="9372"/>
                </a:cubicBezTo>
                <a:cubicBezTo>
                  <a:pt x="1662" y="8233"/>
                  <a:pt x="1867" y="6927"/>
                  <a:pt x="2689" y="6087"/>
                </a:cubicBezTo>
                <a:cubicBezTo>
                  <a:pt x="3510" y="5265"/>
                  <a:pt x="4966" y="5060"/>
                  <a:pt x="5881" y="5788"/>
                </a:cubicBezTo>
                <a:cubicBezTo>
                  <a:pt x="6310" y="6124"/>
                  <a:pt x="6534" y="6889"/>
                  <a:pt x="6067" y="7151"/>
                </a:cubicBezTo>
                <a:cubicBezTo>
                  <a:pt x="5787" y="7300"/>
                  <a:pt x="5433" y="7169"/>
                  <a:pt x="5171" y="7020"/>
                </a:cubicBezTo>
                <a:cubicBezTo>
                  <a:pt x="3286" y="5900"/>
                  <a:pt x="2633" y="3118"/>
                  <a:pt x="3846" y="1289"/>
                </a:cubicBezTo>
                <a:cubicBezTo>
                  <a:pt x="4294" y="598"/>
                  <a:pt x="5059" y="20"/>
                  <a:pt x="5899" y="1"/>
                </a:cubicBezTo>
                <a:cubicBezTo>
                  <a:pt x="6740" y="1"/>
                  <a:pt x="7598" y="729"/>
                  <a:pt x="7505" y="156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79"/>
          <p:cNvSpPr/>
          <p:nvPr/>
        </p:nvSpPr>
        <p:spPr>
          <a:xfrm rot="4852063" flipH="1">
            <a:off x="7089243" y="-200960"/>
            <a:ext cx="3140304" cy="2054642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79"/>
          <p:cNvSpPr/>
          <p:nvPr/>
        </p:nvSpPr>
        <p:spPr>
          <a:xfrm rot="-5400109" flipH="1">
            <a:off x="7294524" y="3458172"/>
            <a:ext cx="2852832" cy="1273916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79"/>
          <p:cNvSpPr/>
          <p:nvPr/>
        </p:nvSpPr>
        <p:spPr>
          <a:xfrm rot="1799993" flipH="1">
            <a:off x="8839867" y="843005"/>
            <a:ext cx="83068" cy="87813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6" name="Google Shape;516;p79"/>
          <p:cNvGrpSpPr/>
          <p:nvPr/>
        </p:nvGrpSpPr>
        <p:grpSpPr>
          <a:xfrm rot="1799993" flipH="1">
            <a:off x="8189218" y="351378"/>
            <a:ext cx="132079" cy="96496"/>
            <a:chOff x="2355525" y="2486700"/>
            <a:chExt cx="77950" cy="56950"/>
          </a:xfrm>
        </p:grpSpPr>
        <p:sp>
          <p:nvSpPr>
            <p:cNvPr id="517" name="Google Shape;517;p79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9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9"/>
          <p:cNvSpPr/>
          <p:nvPr/>
        </p:nvSpPr>
        <p:spPr>
          <a:xfrm rot="1800076" flipH="1">
            <a:off x="1389303" y="712462"/>
            <a:ext cx="273441" cy="340087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7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0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/>
          <p:nvPr/>
        </p:nvSpPr>
        <p:spPr>
          <a:xfrm rot="899471" flipH="1">
            <a:off x="7760435" y="3147432"/>
            <a:ext cx="2471620" cy="307827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80"/>
          <p:cNvSpPr/>
          <p:nvPr/>
        </p:nvSpPr>
        <p:spPr>
          <a:xfrm rot="5400000">
            <a:off x="1123466" y="1840125"/>
            <a:ext cx="885810" cy="984610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0"/>
          <p:cNvSpPr/>
          <p:nvPr/>
        </p:nvSpPr>
        <p:spPr>
          <a:xfrm rot="5400000">
            <a:off x="1123466" y="3424875"/>
            <a:ext cx="885810" cy="984610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80"/>
          <p:cNvSpPr/>
          <p:nvPr/>
        </p:nvSpPr>
        <p:spPr>
          <a:xfrm rot="5400000">
            <a:off x="4970341" y="1840125"/>
            <a:ext cx="885810" cy="984610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80"/>
          <p:cNvSpPr/>
          <p:nvPr/>
        </p:nvSpPr>
        <p:spPr>
          <a:xfrm rot="5400000">
            <a:off x="4970341" y="3424875"/>
            <a:ext cx="885810" cy="984610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80"/>
          <p:cNvSpPr/>
          <p:nvPr/>
        </p:nvSpPr>
        <p:spPr>
          <a:xfrm rot="-900505" flipH="1">
            <a:off x="-1777774" y="3147405"/>
            <a:ext cx="2471632" cy="3078190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80"/>
          <p:cNvSpPr/>
          <p:nvPr/>
        </p:nvSpPr>
        <p:spPr>
          <a:xfrm rot="7200048" flipH="1">
            <a:off x="7030301" y="-1264969"/>
            <a:ext cx="2377514" cy="2954688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80"/>
          <p:cNvSpPr/>
          <p:nvPr/>
        </p:nvSpPr>
        <p:spPr>
          <a:xfrm rot="-9900080" flipH="1">
            <a:off x="-804020" y="-458930"/>
            <a:ext cx="1635026" cy="311082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0"/>
          <p:cNvSpPr/>
          <p:nvPr/>
        </p:nvSpPr>
        <p:spPr>
          <a:xfrm rot="6299889">
            <a:off x="6870361" y="414823"/>
            <a:ext cx="3479787" cy="2572968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80"/>
          <p:cNvSpPr/>
          <p:nvPr/>
        </p:nvSpPr>
        <p:spPr>
          <a:xfrm rot="-1800016">
            <a:off x="-1190110" y="119057"/>
            <a:ext cx="3926872" cy="1753523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2" name="Google Shape;532;p80"/>
          <p:cNvGrpSpPr/>
          <p:nvPr/>
        </p:nvGrpSpPr>
        <p:grpSpPr>
          <a:xfrm>
            <a:off x="8767817" y="3602236"/>
            <a:ext cx="128944" cy="129631"/>
            <a:chOff x="8074542" y="2628461"/>
            <a:chExt cx="128944" cy="129631"/>
          </a:xfrm>
        </p:grpSpPr>
        <p:sp>
          <p:nvSpPr>
            <p:cNvPr id="533" name="Google Shape;533;p80"/>
            <p:cNvSpPr/>
            <p:nvPr/>
          </p:nvSpPr>
          <p:spPr>
            <a:xfrm rot="-8999881">
              <a:off x="8097593" y="2653211"/>
              <a:ext cx="69039" cy="77600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0"/>
            <p:cNvSpPr/>
            <p:nvPr/>
          </p:nvSpPr>
          <p:spPr>
            <a:xfrm rot="-8999881">
              <a:off x="8092161" y="2645485"/>
              <a:ext cx="93706" cy="9558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p80"/>
          <p:cNvSpPr/>
          <p:nvPr/>
        </p:nvSpPr>
        <p:spPr>
          <a:xfrm rot="-8999881">
            <a:off x="8682405" y="4069231"/>
            <a:ext cx="99328" cy="105003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6" name="Google Shape;536;p80"/>
          <p:cNvGrpSpPr/>
          <p:nvPr/>
        </p:nvGrpSpPr>
        <p:grpSpPr>
          <a:xfrm>
            <a:off x="8522177" y="2911330"/>
            <a:ext cx="168031" cy="231441"/>
            <a:chOff x="8674577" y="2911330"/>
            <a:chExt cx="168031" cy="231441"/>
          </a:xfrm>
        </p:grpSpPr>
        <p:sp>
          <p:nvSpPr>
            <p:cNvPr id="537" name="Google Shape;537;p80"/>
            <p:cNvSpPr/>
            <p:nvPr/>
          </p:nvSpPr>
          <p:spPr>
            <a:xfrm rot="-8999881">
              <a:off x="8706091" y="2938899"/>
              <a:ext cx="105002" cy="154187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0"/>
            <p:cNvSpPr/>
            <p:nvPr/>
          </p:nvSpPr>
          <p:spPr>
            <a:xfrm rot="-8999881">
              <a:off x="8750585" y="3067378"/>
              <a:ext cx="61491" cy="64329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0"/>
            <p:cNvSpPr/>
            <p:nvPr/>
          </p:nvSpPr>
          <p:spPr>
            <a:xfrm rot="-8999881">
              <a:off x="8702728" y="2922393"/>
              <a:ext cx="58706" cy="53945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80"/>
          <p:cNvSpPr/>
          <p:nvPr/>
        </p:nvSpPr>
        <p:spPr>
          <a:xfrm rot="-4500235">
            <a:off x="477736" y="3152562"/>
            <a:ext cx="5553" cy="137342"/>
          </a:xfrm>
          <a:custGeom>
            <a:avLst/>
            <a:gdLst/>
            <a:ahLst/>
            <a:cxnLst/>
            <a:rect l="l" t="t" r="r" b="b"/>
            <a:pathLst>
              <a:path w="188" h="4650" fill="none" extrusionOk="0">
                <a:moveTo>
                  <a:pt x="187" y="4649"/>
                </a:moveTo>
                <a:cubicBezTo>
                  <a:pt x="57" y="3100"/>
                  <a:pt x="1" y="1550"/>
                  <a:pt x="19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80"/>
          <p:cNvSpPr/>
          <p:nvPr/>
        </p:nvSpPr>
        <p:spPr>
          <a:xfrm rot="-4500235">
            <a:off x="507834" y="2920169"/>
            <a:ext cx="50211" cy="291726"/>
          </a:xfrm>
          <a:custGeom>
            <a:avLst/>
            <a:gdLst/>
            <a:ahLst/>
            <a:cxnLst/>
            <a:rect l="l" t="t" r="r" b="b"/>
            <a:pathLst>
              <a:path w="1700" h="9877" fill="none" extrusionOk="0">
                <a:moveTo>
                  <a:pt x="1700" y="9876"/>
                </a:moveTo>
                <a:cubicBezTo>
                  <a:pt x="1" y="9634"/>
                  <a:pt x="990" y="3193"/>
                  <a:pt x="1046" y="1868"/>
                </a:cubicBezTo>
                <a:lnTo>
                  <a:pt x="1121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2" name="Google Shape;542;p80"/>
          <p:cNvGrpSpPr/>
          <p:nvPr/>
        </p:nvGrpSpPr>
        <p:grpSpPr>
          <a:xfrm rot="4500040">
            <a:off x="1947702" y="727662"/>
            <a:ext cx="229759" cy="197115"/>
            <a:chOff x="608679" y="3441539"/>
            <a:chExt cx="229766" cy="197121"/>
          </a:xfrm>
        </p:grpSpPr>
        <p:sp>
          <p:nvSpPr>
            <p:cNvPr id="543" name="Google Shape;543;p80"/>
            <p:cNvSpPr/>
            <p:nvPr/>
          </p:nvSpPr>
          <p:spPr>
            <a:xfrm rot="-4500235">
              <a:off x="671176" y="3478340"/>
              <a:ext cx="170983" cy="123519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0"/>
            <p:cNvSpPr/>
            <p:nvPr/>
          </p:nvSpPr>
          <p:spPr>
            <a:xfrm rot="-4500235">
              <a:off x="639528" y="3480313"/>
              <a:ext cx="92122" cy="134566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Google Shape;545;p80"/>
          <p:cNvSpPr/>
          <p:nvPr/>
        </p:nvSpPr>
        <p:spPr>
          <a:xfrm rot="-4500150">
            <a:off x="133550" y="3912944"/>
            <a:ext cx="643340" cy="285682"/>
          </a:xfrm>
          <a:custGeom>
            <a:avLst/>
            <a:gdLst/>
            <a:ahLst/>
            <a:cxnLst/>
            <a:rect l="l" t="t" r="r" b="b"/>
            <a:pathLst>
              <a:path w="8999" h="3996" fill="none" extrusionOk="0">
                <a:moveTo>
                  <a:pt x="0" y="1177"/>
                </a:moveTo>
                <a:cubicBezTo>
                  <a:pt x="691" y="654"/>
                  <a:pt x="1718" y="803"/>
                  <a:pt x="2371" y="1345"/>
                </a:cubicBezTo>
                <a:cubicBezTo>
                  <a:pt x="3025" y="1905"/>
                  <a:pt x="3342" y="2782"/>
                  <a:pt x="3398" y="3622"/>
                </a:cubicBezTo>
                <a:cubicBezTo>
                  <a:pt x="2931" y="3622"/>
                  <a:pt x="2614" y="3081"/>
                  <a:pt x="2633" y="2614"/>
                </a:cubicBezTo>
                <a:cubicBezTo>
                  <a:pt x="2633" y="1513"/>
                  <a:pt x="3809" y="654"/>
                  <a:pt x="4891" y="785"/>
                </a:cubicBezTo>
                <a:cubicBezTo>
                  <a:pt x="5993" y="897"/>
                  <a:pt x="6889" y="1774"/>
                  <a:pt x="7281" y="2801"/>
                </a:cubicBezTo>
                <a:cubicBezTo>
                  <a:pt x="7374" y="3062"/>
                  <a:pt x="7449" y="3342"/>
                  <a:pt x="7337" y="3585"/>
                </a:cubicBezTo>
                <a:cubicBezTo>
                  <a:pt x="7225" y="3846"/>
                  <a:pt x="6870" y="3995"/>
                  <a:pt x="6665" y="3809"/>
                </a:cubicBezTo>
                <a:cubicBezTo>
                  <a:pt x="6609" y="3753"/>
                  <a:pt x="6590" y="3697"/>
                  <a:pt x="6553" y="3622"/>
                </a:cubicBezTo>
                <a:cubicBezTo>
                  <a:pt x="6198" y="2875"/>
                  <a:pt x="6422" y="1961"/>
                  <a:pt x="6945" y="1326"/>
                </a:cubicBezTo>
                <a:cubicBezTo>
                  <a:pt x="7468" y="673"/>
                  <a:pt x="8214" y="281"/>
                  <a:pt x="8998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0"/>
          <p:cNvSpPr txBox="1">
            <a:spLocks noGrp="1"/>
          </p:cNvSpPr>
          <p:nvPr>
            <p:ph type="title"/>
          </p:nvPr>
        </p:nvSpPr>
        <p:spPr>
          <a:xfrm>
            <a:off x="2167925" y="1893822"/>
            <a:ext cx="19764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7" name="Google Shape;547;p80"/>
          <p:cNvSpPr txBox="1">
            <a:spLocks noGrp="1"/>
          </p:cNvSpPr>
          <p:nvPr>
            <p:ph type="subTitle" idx="1"/>
          </p:nvPr>
        </p:nvSpPr>
        <p:spPr>
          <a:xfrm>
            <a:off x="2167925" y="2281900"/>
            <a:ext cx="197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80"/>
          <p:cNvSpPr txBox="1">
            <a:spLocks noGrp="1"/>
          </p:cNvSpPr>
          <p:nvPr>
            <p:ph type="title" idx="2"/>
          </p:nvPr>
        </p:nvSpPr>
        <p:spPr>
          <a:xfrm>
            <a:off x="2167925" y="3457050"/>
            <a:ext cx="19764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9" name="Google Shape;549;p80"/>
          <p:cNvSpPr txBox="1">
            <a:spLocks noGrp="1"/>
          </p:cNvSpPr>
          <p:nvPr>
            <p:ph type="subTitle" idx="3"/>
          </p:nvPr>
        </p:nvSpPr>
        <p:spPr>
          <a:xfrm>
            <a:off x="2167925" y="3850499"/>
            <a:ext cx="197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80"/>
          <p:cNvSpPr txBox="1">
            <a:spLocks noGrp="1"/>
          </p:cNvSpPr>
          <p:nvPr>
            <p:ph type="title" idx="4"/>
          </p:nvPr>
        </p:nvSpPr>
        <p:spPr>
          <a:xfrm>
            <a:off x="5972150" y="3478575"/>
            <a:ext cx="19764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51" name="Google Shape;551;p80"/>
          <p:cNvSpPr txBox="1">
            <a:spLocks noGrp="1"/>
          </p:cNvSpPr>
          <p:nvPr>
            <p:ph type="subTitle" idx="5"/>
          </p:nvPr>
        </p:nvSpPr>
        <p:spPr>
          <a:xfrm>
            <a:off x="5972150" y="3872025"/>
            <a:ext cx="197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80"/>
          <p:cNvSpPr txBox="1">
            <a:spLocks noGrp="1"/>
          </p:cNvSpPr>
          <p:nvPr>
            <p:ph type="title" idx="6"/>
          </p:nvPr>
        </p:nvSpPr>
        <p:spPr>
          <a:xfrm>
            <a:off x="1126321" y="2140115"/>
            <a:ext cx="9654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3" name="Google Shape;553;p80"/>
          <p:cNvSpPr txBox="1">
            <a:spLocks noGrp="1"/>
          </p:cNvSpPr>
          <p:nvPr>
            <p:ph type="title" idx="7"/>
          </p:nvPr>
        </p:nvSpPr>
        <p:spPr>
          <a:xfrm>
            <a:off x="1126325" y="3703350"/>
            <a:ext cx="9654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80"/>
          <p:cNvSpPr txBox="1">
            <a:spLocks noGrp="1"/>
          </p:cNvSpPr>
          <p:nvPr>
            <p:ph type="title" idx="8"/>
          </p:nvPr>
        </p:nvSpPr>
        <p:spPr>
          <a:xfrm>
            <a:off x="4930550" y="2140125"/>
            <a:ext cx="9654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5" name="Google Shape;555;p80"/>
          <p:cNvSpPr txBox="1">
            <a:spLocks noGrp="1"/>
          </p:cNvSpPr>
          <p:nvPr>
            <p:ph type="title" idx="9"/>
          </p:nvPr>
        </p:nvSpPr>
        <p:spPr>
          <a:xfrm>
            <a:off x="5972150" y="1893825"/>
            <a:ext cx="19764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56" name="Google Shape;556;p80"/>
          <p:cNvSpPr txBox="1">
            <a:spLocks noGrp="1"/>
          </p:cNvSpPr>
          <p:nvPr>
            <p:ph type="subTitle" idx="13"/>
          </p:nvPr>
        </p:nvSpPr>
        <p:spPr>
          <a:xfrm>
            <a:off x="5972150" y="2286250"/>
            <a:ext cx="197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80"/>
          <p:cNvSpPr txBox="1">
            <a:spLocks noGrp="1"/>
          </p:cNvSpPr>
          <p:nvPr>
            <p:ph type="title" idx="14"/>
          </p:nvPr>
        </p:nvSpPr>
        <p:spPr>
          <a:xfrm>
            <a:off x="4930550" y="3724875"/>
            <a:ext cx="9654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80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1"/>
          <p:cNvSpPr/>
          <p:nvPr/>
        </p:nvSpPr>
        <p:spPr>
          <a:xfrm rot="4500125" flipH="1">
            <a:off x="-56286" y="-1742955"/>
            <a:ext cx="1864794" cy="3498436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81"/>
          <p:cNvSpPr/>
          <p:nvPr/>
        </p:nvSpPr>
        <p:spPr>
          <a:xfrm>
            <a:off x="1004513" y="1544975"/>
            <a:ext cx="15700" cy="18625"/>
          </a:xfrm>
          <a:custGeom>
            <a:avLst/>
            <a:gdLst/>
            <a:ahLst/>
            <a:cxnLst/>
            <a:rect l="l" t="t" r="r" b="b"/>
            <a:pathLst>
              <a:path w="628" h="745" extrusionOk="0">
                <a:moveTo>
                  <a:pt x="215" y="0"/>
                </a:moveTo>
                <a:cubicBezTo>
                  <a:pt x="78" y="0"/>
                  <a:pt x="1" y="126"/>
                  <a:pt x="31" y="305"/>
                </a:cubicBezTo>
                <a:cubicBezTo>
                  <a:pt x="64" y="506"/>
                  <a:pt x="197" y="706"/>
                  <a:pt x="364" y="739"/>
                </a:cubicBezTo>
                <a:cubicBezTo>
                  <a:pt x="378" y="742"/>
                  <a:pt x="392" y="744"/>
                  <a:pt x="405" y="744"/>
                </a:cubicBezTo>
                <a:cubicBezTo>
                  <a:pt x="523" y="744"/>
                  <a:pt x="628" y="618"/>
                  <a:pt x="598" y="439"/>
                </a:cubicBezTo>
                <a:cubicBezTo>
                  <a:pt x="564" y="272"/>
                  <a:pt x="431" y="72"/>
                  <a:pt x="264" y="5"/>
                </a:cubicBezTo>
                <a:cubicBezTo>
                  <a:pt x="247" y="2"/>
                  <a:pt x="230" y="0"/>
                  <a:pt x="215" y="0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81"/>
          <p:cNvSpPr/>
          <p:nvPr/>
        </p:nvSpPr>
        <p:spPr>
          <a:xfrm>
            <a:off x="1048713" y="1557475"/>
            <a:ext cx="14850" cy="17825"/>
          </a:xfrm>
          <a:custGeom>
            <a:avLst/>
            <a:gdLst/>
            <a:ahLst/>
            <a:cxnLst/>
            <a:rect l="l" t="t" r="r" b="b"/>
            <a:pathLst>
              <a:path w="594" h="713" extrusionOk="0">
                <a:moveTo>
                  <a:pt x="215" y="0"/>
                </a:moveTo>
                <a:cubicBezTo>
                  <a:pt x="78" y="0"/>
                  <a:pt x="1" y="126"/>
                  <a:pt x="31" y="306"/>
                </a:cubicBezTo>
                <a:cubicBezTo>
                  <a:pt x="64" y="473"/>
                  <a:pt x="197" y="673"/>
                  <a:pt x="331" y="706"/>
                </a:cubicBezTo>
                <a:cubicBezTo>
                  <a:pt x="352" y="710"/>
                  <a:pt x="372" y="712"/>
                  <a:pt x="391" y="712"/>
                </a:cubicBezTo>
                <a:cubicBezTo>
                  <a:pt x="521" y="712"/>
                  <a:pt x="593" y="614"/>
                  <a:pt x="564" y="439"/>
                </a:cubicBezTo>
                <a:cubicBezTo>
                  <a:pt x="531" y="239"/>
                  <a:pt x="398" y="72"/>
                  <a:pt x="264" y="6"/>
                </a:cubicBezTo>
                <a:cubicBezTo>
                  <a:pt x="247" y="2"/>
                  <a:pt x="230" y="0"/>
                  <a:pt x="215" y="0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81"/>
          <p:cNvSpPr/>
          <p:nvPr/>
        </p:nvSpPr>
        <p:spPr>
          <a:xfrm>
            <a:off x="1371363" y="2219050"/>
            <a:ext cx="42550" cy="42425"/>
          </a:xfrm>
          <a:custGeom>
            <a:avLst/>
            <a:gdLst/>
            <a:ahLst/>
            <a:cxnLst/>
            <a:rect l="l" t="t" r="r" b="b"/>
            <a:pathLst>
              <a:path w="1702" h="1697" extrusionOk="0">
                <a:moveTo>
                  <a:pt x="728" y="0"/>
                </a:moveTo>
                <a:cubicBezTo>
                  <a:pt x="608" y="0"/>
                  <a:pt x="492" y="30"/>
                  <a:pt x="401" y="95"/>
                </a:cubicBezTo>
                <a:cubicBezTo>
                  <a:pt x="134" y="262"/>
                  <a:pt x="0" y="562"/>
                  <a:pt x="101" y="862"/>
                </a:cubicBezTo>
                <a:cubicBezTo>
                  <a:pt x="134" y="1096"/>
                  <a:pt x="267" y="1296"/>
                  <a:pt x="401" y="1496"/>
                </a:cubicBezTo>
                <a:cubicBezTo>
                  <a:pt x="501" y="1596"/>
                  <a:pt x="668" y="1663"/>
                  <a:pt x="834" y="1696"/>
                </a:cubicBezTo>
                <a:cubicBezTo>
                  <a:pt x="968" y="1696"/>
                  <a:pt x="1135" y="1696"/>
                  <a:pt x="1268" y="1596"/>
                </a:cubicBezTo>
                <a:cubicBezTo>
                  <a:pt x="1535" y="1429"/>
                  <a:pt x="1702" y="1096"/>
                  <a:pt x="1602" y="795"/>
                </a:cubicBezTo>
                <a:cubicBezTo>
                  <a:pt x="1502" y="562"/>
                  <a:pt x="1401" y="362"/>
                  <a:pt x="1235" y="195"/>
                </a:cubicBezTo>
                <a:cubicBezTo>
                  <a:pt x="1113" y="73"/>
                  <a:pt x="916" y="0"/>
                  <a:pt x="728" y="0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81"/>
          <p:cNvSpPr/>
          <p:nvPr/>
        </p:nvSpPr>
        <p:spPr>
          <a:xfrm>
            <a:off x="1371363" y="2272825"/>
            <a:ext cx="43400" cy="55925"/>
          </a:xfrm>
          <a:custGeom>
            <a:avLst/>
            <a:gdLst/>
            <a:ahLst/>
            <a:cxnLst/>
            <a:rect l="l" t="t" r="r" b="b"/>
            <a:pathLst>
              <a:path w="1736" h="2237" extrusionOk="0">
                <a:moveTo>
                  <a:pt x="960" y="1"/>
                </a:moveTo>
                <a:cubicBezTo>
                  <a:pt x="919" y="1"/>
                  <a:pt x="877" y="4"/>
                  <a:pt x="834" y="12"/>
                </a:cubicBezTo>
                <a:cubicBezTo>
                  <a:pt x="467" y="45"/>
                  <a:pt x="267" y="346"/>
                  <a:pt x="234" y="713"/>
                </a:cubicBezTo>
                <a:cubicBezTo>
                  <a:pt x="201" y="779"/>
                  <a:pt x="201" y="846"/>
                  <a:pt x="201" y="913"/>
                </a:cubicBezTo>
                <a:cubicBezTo>
                  <a:pt x="201" y="913"/>
                  <a:pt x="201" y="975"/>
                  <a:pt x="201" y="1013"/>
                </a:cubicBezTo>
                <a:cubicBezTo>
                  <a:pt x="207" y="993"/>
                  <a:pt x="211" y="985"/>
                  <a:pt x="213" y="985"/>
                </a:cubicBezTo>
                <a:lnTo>
                  <a:pt x="213" y="985"/>
                </a:lnTo>
                <a:cubicBezTo>
                  <a:pt x="222" y="985"/>
                  <a:pt x="201" y="1113"/>
                  <a:pt x="201" y="1113"/>
                </a:cubicBezTo>
                <a:cubicBezTo>
                  <a:pt x="167" y="1146"/>
                  <a:pt x="167" y="1213"/>
                  <a:pt x="134" y="1280"/>
                </a:cubicBezTo>
                <a:cubicBezTo>
                  <a:pt x="0" y="1647"/>
                  <a:pt x="267" y="2114"/>
                  <a:pt x="668" y="2214"/>
                </a:cubicBezTo>
                <a:cubicBezTo>
                  <a:pt x="730" y="2229"/>
                  <a:pt x="793" y="2237"/>
                  <a:pt x="854" y="2237"/>
                </a:cubicBezTo>
                <a:cubicBezTo>
                  <a:pt x="1186" y="2237"/>
                  <a:pt x="1484" y="2018"/>
                  <a:pt x="1568" y="1680"/>
                </a:cubicBezTo>
                <a:cubicBezTo>
                  <a:pt x="1702" y="1313"/>
                  <a:pt x="1735" y="879"/>
                  <a:pt x="1635" y="512"/>
                </a:cubicBezTo>
                <a:cubicBezTo>
                  <a:pt x="1546" y="217"/>
                  <a:pt x="1275" y="1"/>
                  <a:pt x="960" y="1"/>
                </a:cubicBezTo>
                <a:close/>
              </a:path>
            </a:pathLst>
          </a:custGeom>
          <a:solidFill>
            <a:schemeClr val="accent6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81"/>
          <p:cNvSpPr/>
          <p:nvPr/>
        </p:nvSpPr>
        <p:spPr>
          <a:xfrm>
            <a:off x="1566313" y="664700"/>
            <a:ext cx="4700" cy="116250"/>
          </a:xfrm>
          <a:custGeom>
            <a:avLst/>
            <a:gdLst/>
            <a:ahLst/>
            <a:cxnLst/>
            <a:rect l="l" t="t" r="r" b="b"/>
            <a:pathLst>
              <a:path w="188" h="4650" fill="none" extrusionOk="0">
                <a:moveTo>
                  <a:pt x="187" y="4649"/>
                </a:moveTo>
                <a:cubicBezTo>
                  <a:pt x="57" y="3100"/>
                  <a:pt x="1" y="1550"/>
                  <a:pt x="19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81"/>
          <p:cNvSpPr/>
          <p:nvPr/>
        </p:nvSpPr>
        <p:spPr>
          <a:xfrm>
            <a:off x="1685788" y="608225"/>
            <a:ext cx="42500" cy="246925"/>
          </a:xfrm>
          <a:custGeom>
            <a:avLst/>
            <a:gdLst/>
            <a:ahLst/>
            <a:cxnLst/>
            <a:rect l="l" t="t" r="r" b="b"/>
            <a:pathLst>
              <a:path w="1700" h="9877" fill="none" extrusionOk="0">
                <a:moveTo>
                  <a:pt x="1700" y="9876"/>
                </a:moveTo>
                <a:cubicBezTo>
                  <a:pt x="1" y="9634"/>
                  <a:pt x="990" y="3193"/>
                  <a:pt x="1046" y="1868"/>
                </a:cubicBezTo>
                <a:lnTo>
                  <a:pt x="1121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81"/>
          <p:cNvSpPr/>
          <p:nvPr/>
        </p:nvSpPr>
        <p:spPr>
          <a:xfrm>
            <a:off x="1296088" y="966200"/>
            <a:ext cx="144725" cy="104550"/>
          </a:xfrm>
          <a:custGeom>
            <a:avLst/>
            <a:gdLst/>
            <a:ahLst/>
            <a:cxnLst/>
            <a:rect l="l" t="t" r="r" b="b"/>
            <a:pathLst>
              <a:path w="5789" h="4182" extrusionOk="0">
                <a:moveTo>
                  <a:pt x="4855" y="0"/>
                </a:moveTo>
                <a:cubicBezTo>
                  <a:pt x="3212" y="579"/>
                  <a:pt x="1606" y="1344"/>
                  <a:pt x="1" y="2016"/>
                </a:cubicBezTo>
                <a:cubicBezTo>
                  <a:pt x="374" y="2763"/>
                  <a:pt x="748" y="3379"/>
                  <a:pt x="953" y="4182"/>
                </a:cubicBezTo>
                <a:cubicBezTo>
                  <a:pt x="2521" y="3622"/>
                  <a:pt x="4220" y="2950"/>
                  <a:pt x="5788" y="2390"/>
                </a:cubicBezTo>
                <a:cubicBezTo>
                  <a:pt x="5471" y="1587"/>
                  <a:pt x="5172" y="803"/>
                  <a:pt x="4855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81"/>
          <p:cNvSpPr/>
          <p:nvPr/>
        </p:nvSpPr>
        <p:spPr>
          <a:xfrm>
            <a:off x="1307763" y="905050"/>
            <a:ext cx="77975" cy="113900"/>
          </a:xfrm>
          <a:custGeom>
            <a:avLst/>
            <a:gdLst/>
            <a:ahLst/>
            <a:cxnLst/>
            <a:rect l="l" t="t" r="r" b="b"/>
            <a:pathLst>
              <a:path w="3119" h="4556" fill="none" extrusionOk="0">
                <a:moveTo>
                  <a:pt x="3118" y="3921"/>
                </a:moveTo>
                <a:cubicBezTo>
                  <a:pt x="2689" y="3137"/>
                  <a:pt x="2260" y="2372"/>
                  <a:pt x="1830" y="1587"/>
                </a:cubicBezTo>
                <a:cubicBezTo>
                  <a:pt x="2110" y="1195"/>
                  <a:pt x="2110" y="654"/>
                  <a:pt x="1755" y="337"/>
                </a:cubicBezTo>
                <a:cubicBezTo>
                  <a:pt x="1382" y="1"/>
                  <a:pt x="766" y="19"/>
                  <a:pt x="411" y="355"/>
                </a:cubicBezTo>
                <a:cubicBezTo>
                  <a:pt x="57" y="691"/>
                  <a:pt x="1" y="1307"/>
                  <a:pt x="318" y="1699"/>
                </a:cubicBezTo>
                <a:cubicBezTo>
                  <a:pt x="430" y="1849"/>
                  <a:pt x="635" y="1998"/>
                  <a:pt x="803" y="2054"/>
                </a:cubicBezTo>
                <a:cubicBezTo>
                  <a:pt x="934" y="2110"/>
                  <a:pt x="1270" y="3940"/>
                  <a:pt x="1382" y="455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81"/>
          <p:cNvSpPr/>
          <p:nvPr/>
        </p:nvSpPr>
        <p:spPr>
          <a:xfrm rot="-10635791">
            <a:off x="1924281" y="-136190"/>
            <a:ext cx="1088733" cy="437824"/>
          </a:xfrm>
          <a:custGeom>
            <a:avLst/>
            <a:gdLst/>
            <a:ahLst/>
            <a:cxnLst/>
            <a:rect l="l" t="t" r="r" b="b"/>
            <a:pathLst>
              <a:path w="22701" h="9129" fill="none" extrusionOk="0">
                <a:moveTo>
                  <a:pt x="0" y="7486"/>
                </a:moveTo>
                <a:cubicBezTo>
                  <a:pt x="841" y="4985"/>
                  <a:pt x="2651" y="2801"/>
                  <a:pt x="4985" y="1568"/>
                </a:cubicBezTo>
                <a:cubicBezTo>
                  <a:pt x="7318" y="318"/>
                  <a:pt x="10137" y="0"/>
                  <a:pt x="12676" y="710"/>
                </a:cubicBezTo>
                <a:cubicBezTo>
                  <a:pt x="16970" y="1904"/>
                  <a:pt x="19975" y="5619"/>
                  <a:pt x="22701" y="91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1"/>
          <p:cNvSpPr/>
          <p:nvPr/>
        </p:nvSpPr>
        <p:spPr>
          <a:xfrm>
            <a:off x="531313" y="698200"/>
            <a:ext cx="224975" cy="99900"/>
          </a:xfrm>
          <a:custGeom>
            <a:avLst/>
            <a:gdLst/>
            <a:ahLst/>
            <a:cxnLst/>
            <a:rect l="l" t="t" r="r" b="b"/>
            <a:pathLst>
              <a:path w="8999" h="3996" fill="none" extrusionOk="0">
                <a:moveTo>
                  <a:pt x="0" y="1177"/>
                </a:moveTo>
                <a:cubicBezTo>
                  <a:pt x="691" y="654"/>
                  <a:pt x="1718" y="803"/>
                  <a:pt x="2371" y="1345"/>
                </a:cubicBezTo>
                <a:cubicBezTo>
                  <a:pt x="3025" y="1905"/>
                  <a:pt x="3342" y="2782"/>
                  <a:pt x="3398" y="3622"/>
                </a:cubicBezTo>
                <a:cubicBezTo>
                  <a:pt x="2931" y="3622"/>
                  <a:pt x="2614" y="3081"/>
                  <a:pt x="2633" y="2614"/>
                </a:cubicBezTo>
                <a:cubicBezTo>
                  <a:pt x="2633" y="1513"/>
                  <a:pt x="3809" y="654"/>
                  <a:pt x="4891" y="785"/>
                </a:cubicBezTo>
                <a:cubicBezTo>
                  <a:pt x="5993" y="897"/>
                  <a:pt x="6889" y="1774"/>
                  <a:pt x="7281" y="2801"/>
                </a:cubicBezTo>
                <a:cubicBezTo>
                  <a:pt x="7374" y="3062"/>
                  <a:pt x="7449" y="3342"/>
                  <a:pt x="7337" y="3585"/>
                </a:cubicBezTo>
                <a:cubicBezTo>
                  <a:pt x="7225" y="3846"/>
                  <a:pt x="6870" y="3995"/>
                  <a:pt x="6665" y="3809"/>
                </a:cubicBezTo>
                <a:cubicBezTo>
                  <a:pt x="6609" y="3753"/>
                  <a:pt x="6590" y="3697"/>
                  <a:pt x="6553" y="3622"/>
                </a:cubicBezTo>
                <a:cubicBezTo>
                  <a:pt x="6198" y="2875"/>
                  <a:pt x="6422" y="1961"/>
                  <a:pt x="6945" y="1326"/>
                </a:cubicBezTo>
                <a:cubicBezTo>
                  <a:pt x="7468" y="673"/>
                  <a:pt x="8214" y="281"/>
                  <a:pt x="8998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1"/>
          <p:cNvSpPr/>
          <p:nvPr/>
        </p:nvSpPr>
        <p:spPr>
          <a:xfrm rot="899523" flipH="1">
            <a:off x="8208603" y="2139941"/>
            <a:ext cx="2645028" cy="3421335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81"/>
          <p:cNvSpPr/>
          <p:nvPr/>
        </p:nvSpPr>
        <p:spPr>
          <a:xfrm rot="7199987" flipH="1">
            <a:off x="-664003" y="3778988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81"/>
          <p:cNvSpPr/>
          <p:nvPr/>
        </p:nvSpPr>
        <p:spPr>
          <a:xfrm rot="7200060" flipH="1">
            <a:off x="7494411" y="-1514621"/>
            <a:ext cx="1864748" cy="3498473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1"/>
          <p:cNvSpPr/>
          <p:nvPr/>
        </p:nvSpPr>
        <p:spPr>
          <a:xfrm>
            <a:off x="1004075" y="1542325"/>
            <a:ext cx="15700" cy="18625"/>
          </a:xfrm>
          <a:custGeom>
            <a:avLst/>
            <a:gdLst/>
            <a:ahLst/>
            <a:cxnLst/>
            <a:rect l="l" t="t" r="r" b="b"/>
            <a:pathLst>
              <a:path w="628" h="745" extrusionOk="0">
                <a:moveTo>
                  <a:pt x="215" y="0"/>
                </a:moveTo>
                <a:cubicBezTo>
                  <a:pt x="78" y="0"/>
                  <a:pt x="1" y="126"/>
                  <a:pt x="31" y="305"/>
                </a:cubicBezTo>
                <a:cubicBezTo>
                  <a:pt x="64" y="506"/>
                  <a:pt x="197" y="706"/>
                  <a:pt x="364" y="739"/>
                </a:cubicBezTo>
                <a:cubicBezTo>
                  <a:pt x="378" y="742"/>
                  <a:pt x="392" y="744"/>
                  <a:pt x="405" y="744"/>
                </a:cubicBezTo>
                <a:cubicBezTo>
                  <a:pt x="523" y="744"/>
                  <a:pt x="628" y="618"/>
                  <a:pt x="598" y="439"/>
                </a:cubicBezTo>
                <a:cubicBezTo>
                  <a:pt x="564" y="272"/>
                  <a:pt x="431" y="72"/>
                  <a:pt x="264" y="5"/>
                </a:cubicBezTo>
                <a:cubicBezTo>
                  <a:pt x="247" y="2"/>
                  <a:pt x="230" y="0"/>
                  <a:pt x="2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81"/>
          <p:cNvSpPr/>
          <p:nvPr/>
        </p:nvSpPr>
        <p:spPr>
          <a:xfrm>
            <a:off x="1048275" y="1554825"/>
            <a:ext cx="14850" cy="17825"/>
          </a:xfrm>
          <a:custGeom>
            <a:avLst/>
            <a:gdLst/>
            <a:ahLst/>
            <a:cxnLst/>
            <a:rect l="l" t="t" r="r" b="b"/>
            <a:pathLst>
              <a:path w="594" h="713" extrusionOk="0">
                <a:moveTo>
                  <a:pt x="215" y="0"/>
                </a:moveTo>
                <a:cubicBezTo>
                  <a:pt x="78" y="0"/>
                  <a:pt x="1" y="126"/>
                  <a:pt x="31" y="306"/>
                </a:cubicBezTo>
                <a:cubicBezTo>
                  <a:pt x="64" y="473"/>
                  <a:pt x="197" y="673"/>
                  <a:pt x="331" y="706"/>
                </a:cubicBezTo>
                <a:cubicBezTo>
                  <a:pt x="352" y="710"/>
                  <a:pt x="372" y="712"/>
                  <a:pt x="391" y="712"/>
                </a:cubicBezTo>
                <a:cubicBezTo>
                  <a:pt x="521" y="712"/>
                  <a:pt x="593" y="614"/>
                  <a:pt x="564" y="439"/>
                </a:cubicBezTo>
                <a:cubicBezTo>
                  <a:pt x="531" y="239"/>
                  <a:pt x="398" y="72"/>
                  <a:pt x="264" y="6"/>
                </a:cubicBezTo>
                <a:cubicBezTo>
                  <a:pt x="247" y="2"/>
                  <a:pt x="230" y="0"/>
                  <a:pt x="2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1"/>
          <p:cNvSpPr/>
          <p:nvPr/>
        </p:nvSpPr>
        <p:spPr>
          <a:xfrm>
            <a:off x="1370925" y="2216400"/>
            <a:ext cx="42550" cy="42425"/>
          </a:xfrm>
          <a:custGeom>
            <a:avLst/>
            <a:gdLst/>
            <a:ahLst/>
            <a:cxnLst/>
            <a:rect l="l" t="t" r="r" b="b"/>
            <a:pathLst>
              <a:path w="1702" h="1697" extrusionOk="0">
                <a:moveTo>
                  <a:pt x="728" y="0"/>
                </a:moveTo>
                <a:cubicBezTo>
                  <a:pt x="608" y="0"/>
                  <a:pt x="492" y="30"/>
                  <a:pt x="401" y="95"/>
                </a:cubicBezTo>
                <a:cubicBezTo>
                  <a:pt x="134" y="262"/>
                  <a:pt x="0" y="562"/>
                  <a:pt x="101" y="862"/>
                </a:cubicBezTo>
                <a:cubicBezTo>
                  <a:pt x="134" y="1096"/>
                  <a:pt x="267" y="1296"/>
                  <a:pt x="401" y="1496"/>
                </a:cubicBezTo>
                <a:cubicBezTo>
                  <a:pt x="501" y="1596"/>
                  <a:pt x="668" y="1663"/>
                  <a:pt x="834" y="1696"/>
                </a:cubicBezTo>
                <a:cubicBezTo>
                  <a:pt x="968" y="1696"/>
                  <a:pt x="1135" y="1696"/>
                  <a:pt x="1268" y="1596"/>
                </a:cubicBezTo>
                <a:cubicBezTo>
                  <a:pt x="1535" y="1429"/>
                  <a:pt x="1702" y="1096"/>
                  <a:pt x="1602" y="795"/>
                </a:cubicBezTo>
                <a:cubicBezTo>
                  <a:pt x="1502" y="562"/>
                  <a:pt x="1401" y="362"/>
                  <a:pt x="1235" y="195"/>
                </a:cubicBezTo>
                <a:cubicBezTo>
                  <a:pt x="1113" y="73"/>
                  <a:pt x="916" y="0"/>
                  <a:pt x="7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1"/>
          <p:cNvSpPr/>
          <p:nvPr/>
        </p:nvSpPr>
        <p:spPr>
          <a:xfrm>
            <a:off x="1370925" y="2270175"/>
            <a:ext cx="43400" cy="55925"/>
          </a:xfrm>
          <a:custGeom>
            <a:avLst/>
            <a:gdLst/>
            <a:ahLst/>
            <a:cxnLst/>
            <a:rect l="l" t="t" r="r" b="b"/>
            <a:pathLst>
              <a:path w="1736" h="2237" extrusionOk="0">
                <a:moveTo>
                  <a:pt x="960" y="1"/>
                </a:moveTo>
                <a:cubicBezTo>
                  <a:pt x="919" y="1"/>
                  <a:pt x="877" y="4"/>
                  <a:pt x="834" y="12"/>
                </a:cubicBezTo>
                <a:cubicBezTo>
                  <a:pt x="467" y="45"/>
                  <a:pt x="267" y="346"/>
                  <a:pt x="234" y="713"/>
                </a:cubicBezTo>
                <a:cubicBezTo>
                  <a:pt x="201" y="779"/>
                  <a:pt x="201" y="846"/>
                  <a:pt x="201" y="913"/>
                </a:cubicBezTo>
                <a:cubicBezTo>
                  <a:pt x="201" y="913"/>
                  <a:pt x="201" y="975"/>
                  <a:pt x="201" y="1013"/>
                </a:cubicBezTo>
                <a:cubicBezTo>
                  <a:pt x="207" y="993"/>
                  <a:pt x="211" y="985"/>
                  <a:pt x="213" y="985"/>
                </a:cubicBezTo>
                <a:lnTo>
                  <a:pt x="213" y="985"/>
                </a:lnTo>
                <a:cubicBezTo>
                  <a:pt x="222" y="985"/>
                  <a:pt x="201" y="1113"/>
                  <a:pt x="201" y="1113"/>
                </a:cubicBezTo>
                <a:cubicBezTo>
                  <a:pt x="167" y="1146"/>
                  <a:pt x="167" y="1213"/>
                  <a:pt x="134" y="1280"/>
                </a:cubicBezTo>
                <a:cubicBezTo>
                  <a:pt x="0" y="1647"/>
                  <a:pt x="267" y="2114"/>
                  <a:pt x="668" y="2214"/>
                </a:cubicBezTo>
                <a:cubicBezTo>
                  <a:pt x="730" y="2229"/>
                  <a:pt x="793" y="2237"/>
                  <a:pt x="854" y="2237"/>
                </a:cubicBezTo>
                <a:cubicBezTo>
                  <a:pt x="1186" y="2237"/>
                  <a:pt x="1484" y="2018"/>
                  <a:pt x="1568" y="1680"/>
                </a:cubicBezTo>
                <a:cubicBezTo>
                  <a:pt x="1702" y="1313"/>
                  <a:pt x="1735" y="879"/>
                  <a:pt x="1635" y="512"/>
                </a:cubicBezTo>
                <a:cubicBezTo>
                  <a:pt x="1546" y="217"/>
                  <a:pt x="1275" y="1"/>
                  <a:pt x="9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1"/>
          <p:cNvSpPr/>
          <p:nvPr/>
        </p:nvSpPr>
        <p:spPr>
          <a:xfrm rot="4514961">
            <a:off x="-768587" y="3528776"/>
            <a:ext cx="3160020" cy="1411095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1"/>
          <p:cNvSpPr/>
          <p:nvPr/>
        </p:nvSpPr>
        <p:spPr>
          <a:xfrm>
            <a:off x="6763025" y="3286875"/>
            <a:ext cx="2995244" cy="2214695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1"/>
          <p:cNvSpPr/>
          <p:nvPr/>
        </p:nvSpPr>
        <p:spPr>
          <a:xfrm rot="9000221" flipH="1">
            <a:off x="7302319" y="868901"/>
            <a:ext cx="72055" cy="76171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1" name="Google Shape;581;p81"/>
          <p:cNvGrpSpPr/>
          <p:nvPr/>
        </p:nvGrpSpPr>
        <p:grpSpPr>
          <a:xfrm rot="9000221" flipH="1">
            <a:off x="8571450" y="542886"/>
            <a:ext cx="114568" cy="83703"/>
            <a:chOff x="2355525" y="2486700"/>
            <a:chExt cx="77950" cy="56950"/>
          </a:xfrm>
        </p:grpSpPr>
        <p:sp>
          <p:nvSpPr>
            <p:cNvPr id="582" name="Google Shape;582;p81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1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4" name="Google Shape;584;p81"/>
          <p:cNvSpPr/>
          <p:nvPr/>
        </p:nvSpPr>
        <p:spPr>
          <a:xfrm rot="9000221" flipH="1">
            <a:off x="7863232" y="1083160"/>
            <a:ext cx="250411" cy="311443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81"/>
          <p:cNvGrpSpPr/>
          <p:nvPr/>
        </p:nvGrpSpPr>
        <p:grpSpPr>
          <a:xfrm>
            <a:off x="1714449" y="3940504"/>
            <a:ext cx="609180" cy="587634"/>
            <a:chOff x="3638475" y="3907100"/>
            <a:chExt cx="390175" cy="376399"/>
          </a:xfrm>
        </p:grpSpPr>
        <p:sp>
          <p:nvSpPr>
            <p:cNvPr id="586" name="Google Shape;586;p81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1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1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" name="Google Shape;589;p81"/>
          <p:cNvSpPr txBox="1">
            <a:spLocks noGrp="1"/>
          </p:cNvSpPr>
          <p:nvPr>
            <p:ph type="title" hasCustomPrompt="1"/>
          </p:nvPr>
        </p:nvSpPr>
        <p:spPr>
          <a:xfrm>
            <a:off x="2445425" y="1516600"/>
            <a:ext cx="56247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0" name="Google Shape;590;p81"/>
          <p:cNvSpPr txBox="1">
            <a:spLocks noGrp="1"/>
          </p:cNvSpPr>
          <p:nvPr>
            <p:ph type="subTitle" idx="1"/>
          </p:nvPr>
        </p:nvSpPr>
        <p:spPr>
          <a:xfrm>
            <a:off x="2445425" y="2998627"/>
            <a:ext cx="56247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4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2"/>
          <p:cNvSpPr/>
          <p:nvPr/>
        </p:nvSpPr>
        <p:spPr>
          <a:xfrm rot="-5400000">
            <a:off x="7919586" y="2380059"/>
            <a:ext cx="1864804" cy="593336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82"/>
          <p:cNvSpPr/>
          <p:nvPr/>
        </p:nvSpPr>
        <p:spPr>
          <a:xfrm rot="-1799930">
            <a:off x="7840650" y="-1688936"/>
            <a:ext cx="1864870" cy="4762379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82"/>
          <p:cNvSpPr/>
          <p:nvPr/>
        </p:nvSpPr>
        <p:spPr>
          <a:xfrm rot="-10799531">
            <a:off x="-1761159" y="2898399"/>
            <a:ext cx="2644964" cy="3874742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82"/>
          <p:cNvSpPr/>
          <p:nvPr/>
        </p:nvSpPr>
        <p:spPr>
          <a:xfrm rot="-8100184">
            <a:off x="-335681" y="-1725333"/>
            <a:ext cx="1864811" cy="3979405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82"/>
          <p:cNvSpPr/>
          <p:nvPr/>
        </p:nvSpPr>
        <p:spPr>
          <a:xfrm>
            <a:off x="823735" y="1428983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7" name="Google Shape;597;p82"/>
          <p:cNvGrpSpPr/>
          <p:nvPr/>
        </p:nvGrpSpPr>
        <p:grpSpPr>
          <a:xfrm rot="6300209">
            <a:off x="8729385" y="3063259"/>
            <a:ext cx="114571" cy="83705"/>
            <a:chOff x="2355525" y="2486700"/>
            <a:chExt cx="77950" cy="56950"/>
          </a:xfrm>
        </p:grpSpPr>
        <p:sp>
          <p:nvSpPr>
            <p:cNvPr id="598" name="Google Shape;598;p82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2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82"/>
          <p:cNvSpPr/>
          <p:nvPr/>
        </p:nvSpPr>
        <p:spPr>
          <a:xfrm rot="6300209">
            <a:off x="8146160" y="2293426"/>
            <a:ext cx="250418" cy="311452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82"/>
          <p:cNvSpPr/>
          <p:nvPr/>
        </p:nvSpPr>
        <p:spPr>
          <a:xfrm rot="5400000">
            <a:off x="-916445" y="3073341"/>
            <a:ext cx="2764886" cy="204436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82"/>
          <p:cNvSpPr/>
          <p:nvPr/>
        </p:nvSpPr>
        <p:spPr>
          <a:xfrm rot="8100000">
            <a:off x="8118315" y="4360236"/>
            <a:ext cx="52589" cy="59110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82"/>
          <p:cNvSpPr/>
          <p:nvPr/>
        </p:nvSpPr>
        <p:spPr>
          <a:xfrm rot="8100000">
            <a:off x="8111212" y="4348558"/>
            <a:ext cx="71379" cy="72807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82"/>
          <p:cNvSpPr/>
          <p:nvPr/>
        </p:nvSpPr>
        <p:spPr>
          <a:xfrm rot="8100000">
            <a:off x="8582394" y="4097509"/>
            <a:ext cx="75662" cy="79983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82"/>
          <p:cNvSpPr/>
          <p:nvPr/>
        </p:nvSpPr>
        <p:spPr>
          <a:xfrm rot="4499911">
            <a:off x="8536939" y="1465552"/>
            <a:ext cx="79987" cy="117453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82"/>
          <p:cNvSpPr/>
          <p:nvPr/>
        </p:nvSpPr>
        <p:spPr>
          <a:xfrm rot="4499911">
            <a:off x="8586265" y="1442526"/>
            <a:ext cx="46842" cy="49003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82"/>
          <p:cNvSpPr/>
          <p:nvPr/>
        </p:nvSpPr>
        <p:spPr>
          <a:xfrm rot="4499911">
            <a:off x="8532964" y="1553901"/>
            <a:ext cx="44720" cy="41093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82"/>
          <p:cNvSpPr/>
          <p:nvPr/>
        </p:nvSpPr>
        <p:spPr>
          <a:xfrm rot="4499911">
            <a:off x="7569927" y="1189799"/>
            <a:ext cx="293207" cy="456731"/>
          </a:xfrm>
          <a:custGeom>
            <a:avLst/>
            <a:gdLst/>
            <a:ahLst/>
            <a:cxnLst/>
            <a:rect l="l" t="t" r="r" b="b"/>
            <a:pathLst>
              <a:path w="7599" h="11837" fill="none" extrusionOk="0">
                <a:moveTo>
                  <a:pt x="0" y="11836"/>
                </a:moveTo>
                <a:cubicBezTo>
                  <a:pt x="150" y="10698"/>
                  <a:pt x="934" y="9596"/>
                  <a:pt x="2035" y="9354"/>
                </a:cubicBezTo>
                <a:cubicBezTo>
                  <a:pt x="3155" y="9092"/>
                  <a:pt x="4462" y="10007"/>
                  <a:pt x="4369" y="11146"/>
                </a:cubicBezTo>
                <a:cubicBezTo>
                  <a:pt x="3305" y="11444"/>
                  <a:pt x="2297" y="10418"/>
                  <a:pt x="1979" y="9372"/>
                </a:cubicBezTo>
                <a:cubicBezTo>
                  <a:pt x="1662" y="8233"/>
                  <a:pt x="1867" y="6927"/>
                  <a:pt x="2689" y="6087"/>
                </a:cubicBezTo>
                <a:cubicBezTo>
                  <a:pt x="3510" y="5265"/>
                  <a:pt x="4966" y="5060"/>
                  <a:pt x="5881" y="5788"/>
                </a:cubicBezTo>
                <a:cubicBezTo>
                  <a:pt x="6310" y="6124"/>
                  <a:pt x="6534" y="6889"/>
                  <a:pt x="6067" y="7151"/>
                </a:cubicBezTo>
                <a:cubicBezTo>
                  <a:pt x="5787" y="7300"/>
                  <a:pt x="5433" y="7169"/>
                  <a:pt x="5171" y="7020"/>
                </a:cubicBezTo>
                <a:cubicBezTo>
                  <a:pt x="3286" y="5900"/>
                  <a:pt x="2633" y="3118"/>
                  <a:pt x="3846" y="1289"/>
                </a:cubicBezTo>
                <a:cubicBezTo>
                  <a:pt x="4294" y="598"/>
                  <a:pt x="5059" y="20"/>
                  <a:pt x="5899" y="1"/>
                </a:cubicBezTo>
                <a:cubicBezTo>
                  <a:pt x="6740" y="1"/>
                  <a:pt x="7598" y="729"/>
                  <a:pt x="7505" y="156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9" name="Google Shape;609;p82"/>
          <p:cNvGrpSpPr/>
          <p:nvPr/>
        </p:nvGrpSpPr>
        <p:grpSpPr>
          <a:xfrm rot="1800098">
            <a:off x="404197" y="1908910"/>
            <a:ext cx="114565" cy="83701"/>
            <a:chOff x="2355525" y="2486700"/>
            <a:chExt cx="77950" cy="56950"/>
          </a:xfrm>
        </p:grpSpPr>
        <p:sp>
          <p:nvSpPr>
            <p:cNvPr id="610" name="Google Shape;610;p82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2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82"/>
          <p:cNvSpPr/>
          <p:nvPr/>
        </p:nvSpPr>
        <p:spPr>
          <a:xfrm rot="-3600004" flipH="1">
            <a:off x="6510279" y="4065694"/>
            <a:ext cx="2764891" cy="2044371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8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3"/>
          <p:cNvSpPr/>
          <p:nvPr/>
        </p:nvSpPr>
        <p:spPr>
          <a:xfrm rot="3599899">
            <a:off x="5895686" y="-936019"/>
            <a:ext cx="4966523" cy="2951049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83"/>
          <p:cNvSpPr/>
          <p:nvPr/>
        </p:nvSpPr>
        <p:spPr>
          <a:xfrm rot="4500151">
            <a:off x="-2178597" y="-436975"/>
            <a:ext cx="5071648" cy="3763563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83"/>
          <p:cNvSpPr/>
          <p:nvPr/>
        </p:nvSpPr>
        <p:spPr>
          <a:xfrm rot="-9900400">
            <a:off x="5517364" y="3343315"/>
            <a:ext cx="4631834" cy="2849369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83"/>
          <p:cNvSpPr/>
          <p:nvPr/>
        </p:nvSpPr>
        <p:spPr>
          <a:xfrm flipH="1">
            <a:off x="4929108" y="-203950"/>
            <a:ext cx="1116117" cy="471505"/>
          </a:xfrm>
          <a:custGeom>
            <a:avLst/>
            <a:gdLst/>
            <a:ahLst/>
            <a:cxnLst/>
            <a:rect l="l" t="t" r="r" b="b"/>
            <a:pathLst>
              <a:path w="16970" h="7169" fill="none" extrusionOk="0">
                <a:moveTo>
                  <a:pt x="0" y="1643"/>
                </a:moveTo>
                <a:cubicBezTo>
                  <a:pt x="747" y="3640"/>
                  <a:pt x="2315" y="5321"/>
                  <a:pt x="4257" y="6217"/>
                </a:cubicBezTo>
                <a:cubicBezTo>
                  <a:pt x="6198" y="7094"/>
                  <a:pt x="8513" y="7169"/>
                  <a:pt x="10510" y="6403"/>
                </a:cubicBezTo>
                <a:cubicBezTo>
                  <a:pt x="13404" y="5302"/>
                  <a:pt x="15401" y="2670"/>
                  <a:pt x="1696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83"/>
          <p:cNvSpPr/>
          <p:nvPr/>
        </p:nvSpPr>
        <p:spPr>
          <a:xfrm rot="1800026" flipH="1">
            <a:off x="-867620" y="3324069"/>
            <a:ext cx="3323514" cy="1484053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0" name="Google Shape;620;p83"/>
          <p:cNvGrpSpPr/>
          <p:nvPr/>
        </p:nvGrpSpPr>
        <p:grpSpPr>
          <a:xfrm>
            <a:off x="6088024" y="667242"/>
            <a:ext cx="609180" cy="587634"/>
            <a:chOff x="3638475" y="3907100"/>
            <a:chExt cx="390175" cy="376399"/>
          </a:xfrm>
        </p:grpSpPr>
        <p:sp>
          <p:nvSpPr>
            <p:cNvPr id="621" name="Google Shape;621;p83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3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3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4" name="Google Shape;624;p83"/>
          <p:cNvSpPr/>
          <p:nvPr/>
        </p:nvSpPr>
        <p:spPr>
          <a:xfrm>
            <a:off x="574885" y="893385"/>
            <a:ext cx="119916" cy="113452"/>
          </a:xfrm>
          <a:custGeom>
            <a:avLst/>
            <a:gdLst/>
            <a:ahLst/>
            <a:cxnLst/>
            <a:rect l="l" t="t" r="r" b="b"/>
            <a:pathLst>
              <a:path w="2764" h="2615" fill="none" extrusionOk="0">
                <a:moveTo>
                  <a:pt x="0" y="1"/>
                </a:moveTo>
                <a:cubicBezTo>
                  <a:pt x="915" y="878"/>
                  <a:pt x="1830" y="1737"/>
                  <a:pt x="2763" y="26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83"/>
          <p:cNvSpPr/>
          <p:nvPr/>
        </p:nvSpPr>
        <p:spPr>
          <a:xfrm>
            <a:off x="567596" y="906357"/>
            <a:ext cx="142563" cy="84297"/>
          </a:xfrm>
          <a:custGeom>
            <a:avLst/>
            <a:gdLst/>
            <a:ahLst/>
            <a:cxnLst/>
            <a:rect l="l" t="t" r="r" b="b"/>
            <a:pathLst>
              <a:path w="3286" h="1943" fill="none" extrusionOk="0">
                <a:moveTo>
                  <a:pt x="0" y="1942"/>
                </a:moveTo>
                <a:lnTo>
                  <a:pt x="3286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83"/>
          <p:cNvSpPr/>
          <p:nvPr/>
        </p:nvSpPr>
        <p:spPr>
          <a:xfrm>
            <a:off x="624301" y="890174"/>
            <a:ext cx="11367" cy="141782"/>
          </a:xfrm>
          <a:custGeom>
            <a:avLst/>
            <a:gdLst/>
            <a:ahLst/>
            <a:cxnLst/>
            <a:rect l="l" t="t" r="r" b="b"/>
            <a:pathLst>
              <a:path w="262" h="3268" fill="none" extrusionOk="0">
                <a:moveTo>
                  <a:pt x="0" y="3267"/>
                </a:moveTo>
                <a:lnTo>
                  <a:pt x="261" y="0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83"/>
          <p:cNvSpPr/>
          <p:nvPr/>
        </p:nvSpPr>
        <p:spPr>
          <a:xfrm>
            <a:off x="966875" y="539488"/>
            <a:ext cx="85078" cy="8993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83"/>
          <p:cNvSpPr/>
          <p:nvPr/>
        </p:nvSpPr>
        <p:spPr>
          <a:xfrm>
            <a:off x="756280" y="1760014"/>
            <a:ext cx="9762" cy="111022"/>
          </a:xfrm>
          <a:custGeom>
            <a:avLst/>
            <a:gdLst/>
            <a:ahLst/>
            <a:cxnLst/>
            <a:rect l="l" t="t" r="r" b="b"/>
            <a:pathLst>
              <a:path w="225" h="2559" fill="none" extrusionOk="0">
                <a:moveTo>
                  <a:pt x="1" y="1"/>
                </a:moveTo>
                <a:lnTo>
                  <a:pt x="225" y="2558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83"/>
          <p:cNvSpPr/>
          <p:nvPr/>
        </p:nvSpPr>
        <p:spPr>
          <a:xfrm>
            <a:off x="704478" y="1807825"/>
            <a:ext cx="106944" cy="8937"/>
          </a:xfrm>
          <a:custGeom>
            <a:avLst/>
            <a:gdLst/>
            <a:ahLst/>
            <a:cxnLst/>
            <a:rect l="l" t="t" r="r" b="b"/>
            <a:pathLst>
              <a:path w="2465" h="206" fill="none" extrusionOk="0">
                <a:moveTo>
                  <a:pt x="0" y="149"/>
                </a:moveTo>
                <a:cubicBezTo>
                  <a:pt x="822" y="0"/>
                  <a:pt x="1662" y="0"/>
                  <a:pt x="2464" y="20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Google Shape;630;p83"/>
          <p:cNvGrpSpPr/>
          <p:nvPr/>
        </p:nvGrpSpPr>
        <p:grpSpPr>
          <a:xfrm rot="1800044">
            <a:off x="2391939" y="4745428"/>
            <a:ext cx="176984" cy="188849"/>
            <a:chOff x="7312575" y="1233120"/>
            <a:chExt cx="176988" cy="188853"/>
          </a:xfrm>
        </p:grpSpPr>
        <p:sp>
          <p:nvSpPr>
            <p:cNvPr id="631" name="Google Shape;631;p83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83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3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83"/>
          <p:cNvGrpSpPr/>
          <p:nvPr/>
        </p:nvGrpSpPr>
        <p:grpSpPr>
          <a:xfrm rot="-2700118">
            <a:off x="1941922" y="4272462"/>
            <a:ext cx="160104" cy="116971"/>
            <a:chOff x="2355525" y="2486700"/>
            <a:chExt cx="77950" cy="56950"/>
          </a:xfrm>
        </p:grpSpPr>
        <p:sp>
          <p:nvSpPr>
            <p:cNvPr id="635" name="Google Shape;635;p83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3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7" name="Google Shape;637;p83"/>
          <p:cNvSpPr txBox="1">
            <a:spLocks noGrp="1"/>
          </p:cNvSpPr>
          <p:nvPr>
            <p:ph type="title"/>
          </p:nvPr>
        </p:nvSpPr>
        <p:spPr>
          <a:xfrm>
            <a:off x="1394850" y="1374150"/>
            <a:ext cx="4048800" cy="23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8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4"/>
          <p:cNvSpPr/>
          <p:nvPr/>
        </p:nvSpPr>
        <p:spPr>
          <a:xfrm rot="9900529">
            <a:off x="7760435" y="-1288346"/>
            <a:ext cx="2471620" cy="307827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84"/>
          <p:cNvSpPr/>
          <p:nvPr/>
        </p:nvSpPr>
        <p:spPr>
          <a:xfrm rot="-8099468">
            <a:off x="-1777821" y="-1288128"/>
            <a:ext cx="2471641" cy="3078058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84"/>
          <p:cNvSpPr/>
          <p:nvPr/>
        </p:nvSpPr>
        <p:spPr>
          <a:xfrm rot="5399797">
            <a:off x="5522227" y="1899269"/>
            <a:ext cx="2377431" cy="643994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84"/>
          <p:cNvSpPr/>
          <p:nvPr/>
        </p:nvSpPr>
        <p:spPr>
          <a:xfrm rot="-899920">
            <a:off x="-336995" y="2905540"/>
            <a:ext cx="1635026" cy="311082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84"/>
          <p:cNvSpPr/>
          <p:nvPr/>
        </p:nvSpPr>
        <p:spPr>
          <a:xfrm rot="4500119" flipH="1">
            <a:off x="5844228" y="1528905"/>
            <a:ext cx="4617629" cy="3414293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84"/>
          <p:cNvSpPr/>
          <p:nvPr/>
        </p:nvSpPr>
        <p:spPr>
          <a:xfrm rot="-8999984" flipH="1">
            <a:off x="-1190110" y="3064780"/>
            <a:ext cx="3926872" cy="1753523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5" name="Google Shape;645;p84"/>
          <p:cNvGrpSpPr/>
          <p:nvPr/>
        </p:nvGrpSpPr>
        <p:grpSpPr>
          <a:xfrm rot="8999956" flipH="1">
            <a:off x="7700586" y="928080"/>
            <a:ext cx="128941" cy="129628"/>
            <a:chOff x="8074542" y="2628461"/>
            <a:chExt cx="128944" cy="129631"/>
          </a:xfrm>
        </p:grpSpPr>
        <p:sp>
          <p:nvSpPr>
            <p:cNvPr id="646" name="Google Shape;646;p84"/>
            <p:cNvSpPr/>
            <p:nvPr/>
          </p:nvSpPr>
          <p:spPr>
            <a:xfrm rot="-8999881">
              <a:off x="8097593" y="2653211"/>
              <a:ext cx="69039" cy="77600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4"/>
            <p:cNvSpPr/>
            <p:nvPr/>
          </p:nvSpPr>
          <p:spPr>
            <a:xfrm rot="-8999881">
              <a:off x="8092161" y="2645485"/>
              <a:ext cx="93706" cy="9558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8" name="Google Shape;648;p84"/>
          <p:cNvSpPr/>
          <p:nvPr/>
        </p:nvSpPr>
        <p:spPr>
          <a:xfrm rot="-3600112" flipH="1">
            <a:off x="7401463" y="596669"/>
            <a:ext cx="99330" cy="105002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9" name="Google Shape;649;p84"/>
          <p:cNvGrpSpPr/>
          <p:nvPr/>
        </p:nvGrpSpPr>
        <p:grpSpPr>
          <a:xfrm rot="8999956" flipH="1">
            <a:off x="7805221" y="1544490"/>
            <a:ext cx="168028" cy="231436"/>
            <a:chOff x="8674577" y="2911330"/>
            <a:chExt cx="168031" cy="231441"/>
          </a:xfrm>
        </p:grpSpPr>
        <p:sp>
          <p:nvSpPr>
            <p:cNvPr id="650" name="Google Shape;650;p84"/>
            <p:cNvSpPr/>
            <p:nvPr/>
          </p:nvSpPr>
          <p:spPr>
            <a:xfrm rot="-8999881">
              <a:off x="8706091" y="2938899"/>
              <a:ext cx="105002" cy="154187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4"/>
            <p:cNvSpPr/>
            <p:nvPr/>
          </p:nvSpPr>
          <p:spPr>
            <a:xfrm rot="-8999881">
              <a:off x="8750585" y="3067378"/>
              <a:ext cx="61491" cy="64329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4"/>
            <p:cNvSpPr/>
            <p:nvPr/>
          </p:nvSpPr>
          <p:spPr>
            <a:xfrm rot="-8999881">
              <a:off x="8702728" y="2922393"/>
              <a:ext cx="58706" cy="53945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3" name="Google Shape;653;p84"/>
          <p:cNvSpPr/>
          <p:nvPr/>
        </p:nvSpPr>
        <p:spPr>
          <a:xfrm rot="-6299765" flipH="1">
            <a:off x="401536" y="1418855"/>
            <a:ext cx="5553" cy="137342"/>
          </a:xfrm>
          <a:custGeom>
            <a:avLst/>
            <a:gdLst/>
            <a:ahLst/>
            <a:cxnLst/>
            <a:rect l="l" t="t" r="r" b="b"/>
            <a:pathLst>
              <a:path w="188" h="4650" fill="none" extrusionOk="0">
                <a:moveTo>
                  <a:pt x="187" y="4649"/>
                </a:moveTo>
                <a:cubicBezTo>
                  <a:pt x="57" y="3100"/>
                  <a:pt x="1" y="1550"/>
                  <a:pt x="19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84"/>
          <p:cNvSpPr/>
          <p:nvPr/>
        </p:nvSpPr>
        <p:spPr>
          <a:xfrm rot="-6299765" flipH="1">
            <a:off x="431634" y="1496864"/>
            <a:ext cx="50211" cy="291726"/>
          </a:xfrm>
          <a:custGeom>
            <a:avLst/>
            <a:gdLst/>
            <a:ahLst/>
            <a:cxnLst/>
            <a:rect l="l" t="t" r="r" b="b"/>
            <a:pathLst>
              <a:path w="1700" h="9877" fill="none" extrusionOk="0">
                <a:moveTo>
                  <a:pt x="1700" y="9876"/>
                </a:moveTo>
                <a:cubicBezTo>
                  <a:pt x="1" y="9634"/>
                  <a:pt x="990" y="3193"/>
                  <a:pt x="1046" y="1868"/>
                </a:cubicBezTo>
                <a:lnTo>
                  <a:pt x="1121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5" name="Google Shape;655;p84"/>
          <p:cNvGrpSpPr/>
          <p:nvPr/>
        </p:nvGrpSpPr>
        <p:grpSpPr>
          <a:xfrm rot="-3599956" flipH="1">
            <a:off x="2023864" y="4241140"/>
            <a:ext cx="229761" cy="197117"/>
            <a:chOff x="608679" y="3441539"/>
            <a:chExt cx="229766" cy="197121"/>
          </a:xfrm>
        </p:grpSpPr>
        <p:sp>
          <p:nvSpPr>
            <p:cNvPr id="656" name="Google Shape;656;p84"/>
            <p:cNvSpPr/>
            <p:nvPr/>
          </p:nvSpPr>
          <p:spPr>
            <a:xfrm rot="-4500235">
              <a:off x="671176" y="3478340"/>
              <a:ext cx="170983" cy="123519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4"/>
            <p:cNvSpPr/>
            <p:nvPr/>
          </p:nvSpPr>
          <p:spPr>
            <a:xfrm rot="-4500235">
              <a:off x="639528" y="3480313"/>
              <a:ext cx="92122" cy="134566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8" name="Google Shape;658;p8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84"/>
          <p:cNvSpPr txBox="1">
            <a:spLocks noGrp="1"/>
          </p:cNvSpPr>
          <p:nvPr>
            <p:ph type="body" idx="1"/>
          </p:nvPr>
        </p:nvSpPr>
        <p:spPr>
          <a:xfrm>
            <a:off x="1595400" y="1981400"/>
            <a:ext cx="3994200" cy="17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0" name="Google Shape;660;p84"/>
          <p:cNvSpPr txBox="1">
            <a:spLocks noGrp="1"/>
          </p:cNvSpPr>
          <p:nvPr>
            <p:ph type="body" idx="2"/>
          </p:nvPr>
        </p:nvSpPr>
        <p:spPr>
          <a:xfrm>
            <a:off x="5860725" y="1981400"/>
            <a:ext cx="1700400" cy="17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3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5"/>
          <p:cNvSpPr/>
          <p:nvPr/>
        </p:nvSpPr>
        <p:spPr>
          <a:xfrm rot="469">
            <a:off x="-1876395" y="2624613"/>
            <a:ext cx="2644964" cy="342131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85"/>
          <p:cNvSpPr/>
          <p:nvPr/>
        </p:nvSpPr>
        <p:spPr>
          <a:xfrm rot="-8100000">
            <a:off x="-619966" y="-1528238"/>
            <a:ext cx="1864711" cy="3498558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85"/>
          <p:cNvSpPr/>
          <p:nvPr/>
        </p:nvSpPr>
        <p:spPr>
          <a:xfrm rot="-4500125">
            <a:off x="7114308" y="3748867"/>
            <a:ext cx="1864794" cy="3498658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85"/>
          <p:cNvSpPr/>
          <p:nvPr/>
        </p:nvSpPr>
        <p:spPr>
          <a:xfrm rot="7200313" flipH="1">
            <a:off x="8824716" y="1911369"/>
            <a:ext cx="78957" cy="834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85"/>
          <p:cNvGrpSpPr/>
          <p:nvPr/>
        </p:nvGrpSpPr>
        <p:grpSpPr>
          <a:xfrm rot="7200313" flipH="1">
            <a:off x="446947" y="3033631"/>
            <a:ext cx="125542" cy="91721"/>
            <a:chOff x="2355525" y="2486700"/>
            <a:chExt cx="77950" cy="56950"/>
          </a:xfrm>
        </p:grpSpPr>
        <p:sp>
          <p:nvSpPr>
            <p:cNvPr id="667" name="Google Shape;667;p85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85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85"/>
          <p:cNvSpPr/>
          <p:nvPr/>
        </p:nvSpPr>
        <p:spPr>
          <a:xfrm rot="7200313" flipH="1">
            <a:off x="123128" y="3880482"/>
            <a:ext cx="274397" cy="341275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85"/>
          <p:cNvSpPr/>
          <p:nvPr/>
        </p:nvSpPr>
        <p:spPr>
          <a:xfrm rot="8100178" flipH="1">
            <a:off x="4840513" y="3420808"/>
            <a:ext cx="4016394" cy="312953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1" name="Google Shape;671;p85"/>
          <p:cNvGrpSpPr/>
          <p:nvPr/>
        </p:nvGrpSpPr>
        <p:grpSpPr>
          <a:xfrm rot="3599956">
            <a:off x="338886" y="1864279"/>
            <a:ext cx="176984" cy="188849"/>
            <a:chOff x="7312575" y="1233120"/>
            <a:chExt cx="176988" cy="188853"/>
          </a:xfrm>
        </p:grpSpPr>
        <p:sp>
          <p:nvSpPr>
            <p:cNvPr id="672" name="Google Shape;672;p85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85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5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85"/>
          <p:cNvGrpSpPr/>
          <p:nvPr/>
        </p:nvGrpSpPr>
        <p:grpSpPr>
          <a:xfrm rot="-900025">
            <a:off x="8517057" y="1434327"/>
            <a:ext cx="160101" cy="116969"/>
            <a:chOff x="2355525" y="2486700"/>
            <a:chExt cx="77950" cy="56950"/>
          </a:xfrm>
        </p:grpSpPr>
        <p:sp>
          <p:nvSpPr>
            <p:cNvPr id="676" name="Google Shape;676;p85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5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8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9"/>
          <p:cNvSpPr/>
          <p:nvPr/>
        </p:nvSpPr>
        <p:spPr>
          <a:xfrm rot="2063610">
            <a:off x="3782376" y="-1832762"/>
            <a:ext cx="6073412" cy="360875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59"/>
          <p:cNvGrpSpPr/>
          <p:nvPr/>
        </p:nvGrpSpPr>
        <p:grpSpPr>
          <a:xfrm>
            <a:off x="493385" y="483349"/>
            <a:ext cx="781584" cy="662824"/>
            <a:chOff x="2355525" y="2059200"/>
            <a:chExt cx="571250" cy="484450"/>
          </a:xfrm>
        </p:grpSpPr>
        <p:sp>
          <p:nvSpPr>
            <p:cNvPr id="46" name="Google Shape;46;p59"/>
            <p:cNvSpPr/>
            <p:nvPr/>
          </p:nvSpPr>
          <p:spPr>
            <a:xfrm>
              <a:off x="2640200" y="2061075"/>
              <a:ext cx="69100" cy="65350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9"/>
            <p:cNvSpPr/>
            <p:nvPr/>
          </p:nvSpPr>
          <p:spPr>
            <a:xfrm>
              <a:off x="2636000" y="2068525"/>
              <a:ext cx="82175" cy="48575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9"/>
            <p:cNvSpPr/>
            <p:nvPr/>
          </p:nvSpPr>
          <p:spPr>
            <a:xfrm>
              <a:off x="2668675" y="2059200"/>
              <a:ext cx="6550" cy="81700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9"/>
            <p:cNvSpPr/>
            <p:nvPr/>
          </p:nvSpPr>
          <p:spPr>
            <a:xfrm>
              <a:off x="2877750" y="2113800"/>
              <a:ext cx="49025" cy="51825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20" y="1905"/>
                  </a:moveTo>
                  <a:cubicBezTo>
                    <a:pt x="1046" y="2073"/>
                    <a:pt x="561" y="1961"/>
                    <a:pt x="300" y="1643"/>
                  </a:cubicBezTo>
                  <a:cubicBezTo>
                    <a:pt x="19" y="1326"/>
                    <a:pt x="1" y="841"/>
                    <a:pt x="243" y="486"/>
                  </a:cubicBezTo>
                  <a:cubicBezTo>
                    <a:pt x="580" y="19"/>
                    <a:pt x="934" y="1"/>
                    <a:pt x="1382" y="355"/>
                  </a:cubicBezTo>
                  <a:cubicBezTo>
                    <a:pt x="1830" y="710"/>
                    <a:pt x="1961" y="1662"/>
                    <a:pt x="1420" y="190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" name="Google Shape;50;p59"/>
            <p:cNvGrpSpPr/>
            <p:nvPr/>
          </p:nvGrpSpPr>
          <p:grpSpPr>
            <a:xfrm>
              <a:off x="2355525" y="2486700"/>
              <a:ext cx="77950" cy="56950"/>
              <a:chOff x="2355525" y="2486700"/>
              <a:chExt cx="77950" cy="56950"/>
            </a:xfrm>
          </p:grpSpPr>
          <p:sp>
            <p:nvSpPr>
              <p:cNvPr id="51" name="Google Shape;51;p59"/>
              <p:cNvSpPr/>
              <p:nvPr/>
            </p:nvSpPr>
            <p:spPr>
              <a:xfrm>
                <a:off x="2378400" y="2521700"/>
                <a:ext cx="550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78" fill="none" extrusionOk="0">
                    <a:moveTo>
                      <a:pt x="0" y="878"/>
                    </a:moveTo>
                    <a:cubicBezTo>
                      <a:pt x="728" y="579"/>
                      <a:pt x="1475" y="299"/>
                      <a:pt x="2203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59"/>
              <p:cNvSpPr/>
              <p:nvPr/>
            </p:nvSpPr>
            <p:spPr>
              <a:xfrm>
                <a:off x="2355525" y="2486700"/>
                <a:ext cx="62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1065" fill="none" extrusionOk="0">
                    <a:moveTo>
                      <a:pt x="0" y="1064"/>
                    </a:moveTo>
                    <a:cubicBezTo>
                      <a:pt x="822" y="710"/>
                      <a:pt x="1662" y="355"/>
                      <a:pt x="2483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" name="Google Shape;53;p59"/>
            <p:cNvSpPr/>
            <p:nvPr/>
          </p:nvSpPr>
          <p:spPr>
            <a:xfrm>
              <a:off x="2620600" y="2254750"/>
              <a:ext cx="170375" cy="211900"/>
            </a:xfrm>
            <a:custGeom>
              <a:avLst/>
              <a:gdLst/>
              <a:ahLst/>
              <a:cxnLst/>
              <a:rect l="l" t="t" r="r" b="b"/>
              <a:pathLst>
                <a:path w="6815" h="8476" fill="none" extrusionOk="0">
                  <a:moveTo>
                    <a:pt x="1" y="6105"/>
                  </a:moveTo>
                  <a:cubicBezTo>
                    <a:pt x="1289" y="5694"/>
                    <a:pt x="2764" y="5937"/>
                    <a:pt x="3846" y="6758"/>
                  </a:cubicBezTo>
                  <a:cubicBezTo>
                    <a:pt x="4126" y="6982"/>
                    <a:pt x="4406" y="7262"/>
                    <a:pt x="4481" y="7617"/>
                  </a:cubicBezTo>
                  <a:cubicBezTo>
                    <a:pt x="4556" y="7972"/>
                    <a:pt x="4332" y="8401"/>
                    <a:pt x="3977" y="8438"/>
                  </a:cubicBezTo>
                  <a:cubicBezTo>
                    <a:pt x="3585" y="8476"/>
                    <a:pt x="3286" y="8102"/>
                    <a:pt x="3118" y="7748"/>
                  </a:cubicBezTo>
                  <a:cubicBezTo>
                    <a:pt x="2708" y="6889"/>
                    <a:pt x="2484" y="5881"/>
                    <a:pt x="2708" y="4929"/>
                  </a:cubicBezTo>
                  <a:cubicBezTo>
                    <a:pt x="2932" y="3977"/>
                    <a:pt x="3678" y="3137"/>
                    <a:pt x="4630" y="2950"/>
                  </a:cubicBezTo>
                  <a:cubicBezTo>
                    <a:pt x="5582" y="2763"/>
                    <a:pt x="6665" y="3417"/>
                    <a:pt x="6815" y="4369"/>
                  </a:cubicBezTo>
                  <a:cubicBezTo>
                    <a:pt x="5881" y="4537"/>
                    <a:pt x="5022" y="3697"/>
                    <a:pt x="4836" y="2763"/>
                  </a:cubicBezTo>
                  <a:cubicBezTo>
                    <a:pt x="4649" y="1849"/>
                    <a:pt x="4929" y="896"/>
                    <a:pt x="5209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59"/>
          <p:cNvSpPr/>
          <p:nvPr/>
        </p:nvSpPr>
        <p:spPr>
          <a:xfrm>
            <a:off x="6519009" y="-77761"/>
            <a:ext cx="744516" cy="314522"/>
          </a:xfrm>
          <a:custGeom>
            <a:avLst/>
            <a:gdLst/>
            <a:ahLst/>
            <a:cxnLst/>
            <a:rect l="l" t="t" r="r" b="b"/>
            <a:pathLst>
              <a:path w="16970" h="7169" fill="none" extrusionOk="0">
                <a:moveTo>
                  <a:pt x="0" y="1643"/>
                </a:moveTo>
                <a:cubicBezTo>
                  <a:pt x="747" y="3640"/>
                  <a:pt x="2315" y="5321"/>
                  <a:pt x="4257" y="6217"/>
                </a:cubicBezTo>
                <a:cubicBezTo>
                  <a:pt x="6198" y="7094"/>
                  <a:pt x="8513" y="7169"/>
                  <a:pt x="10510" y="6403"/>
                </a:cubicBezTo>
                <a:cubicBezTo>
                  <a:pt x="13404" y="5302"/>
                  <a:pt x="15401" y="2670"/>
                  <a:pt x="1696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9"/>
          <p:cNvSpPr/>
          <p:nvPr/>
        </p:nvSpPr>
        <p:spPr>
          <a:xfrm rot="2700000">
            <a:off x="-230666" y="4080898"/>
            <a:ext cx="2691721" cy="1202011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59"/>
          <p:cNvSpPr/>
          <p:nvPr/>
        </p:nvSpPr>
        <p:spPr>
          <a:xfrm>
            <a:off x="8395738" y="293225"/>
            <a:ext cx="4700" cy="116250"/>
          </a:xfrm>
          <a:custGeom>
            <a:avLst/>
            <a:gdLst/>
            <a:ahLst/>
            <a:cxnLst/>
            <a:rect l="l" t="t" r="r" b="b"/>
            <a:pathLst>
              <a:path w="188" h="4650" fill="none" extrusionOk="0">
                <a:moveTo>
                  <a:pt x="187" y="4649"/>
                </a:moveTo>
                <a:cubicBezTo>
                  <a:pt x="57" y="3100"/>
                  <a:pt x="1" y="1550"/>
                  <a:pt x="19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9"/>
          <p:cNvSpPr/>
          <p:nvPr/>
        </p:nvSpPr>
        <p:spPr>
          <a:xfrm>
            <a:off x="8515213" y="236750"/>
            <a:ext cx="42500" cy="246925"/>
          </a:xfrm>
          <a:custGeom>
            <a:avLst/>
            <a:gdLst/>
            <a:ahLst/>
            <a:cxnLst/>
            <a:rect l="l" t="t" r="r" b="b"/>
            <a:pathLst>
              <a:path w="1700" h="9877" fill="none" extrusionOk="0">
                <a:moveTo>
                  <a:pt x="1700" y="9876"/>
                </a:moveTo>
                <a:cubicBezTo>
                  <a:pt x="1" y="9634"/>
                  <a:pt x="990" y="3193"/>
                  <a:pt x="1046" y="1868"/>
                </a:cubicBezTo>
                <a:lnTo>
                  <a:pt x="1121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9"/>
          <p:cNvSpPr/>
          <p:nvPr/>
        </p:nvSpPr>
        <p:spPr>
          <a:xfrm>
            <a:off x="8125513" y="594725"/>
            <a:ext cx="144725" cy="104550"/>
          </a:xfrm>
          <a:custGeom>
            <a:avLst/>
            <a:gdLst/>
            <a:ahLst/>
            <a:cxnLst/>
            <a:rect l="l" t="t" r="r" b="b"/>
            <a:pathLst>
              <a:path w="5789" h="4182" extrusionOk="0">
                <a:moveTo>
                  <a:pt x="4855" y="0"/>
                </a:moveTo>
                <a:cubicBezTo>
                  <a:pt x="3212" y="579"/>
                  <a:pt x="1606" y="1344"/>
                  <a:pt x="1" y="2016"/>
                </a:cubicBezTo>
                <a:cubicBezTo>
                  <a:pt x="374" y="2763"/>
                  <a:pt x="748" y="3379"/>
                  <a:pt x="953" y="4182"/>
                </a:cubicBezTo>
                <a:cubicBezTo>
                  <a:pt x="2521" y="3622"/>
                  <a:pt x="4220" y="2950"/>
                  <a:pt x="5788" y="2390"/>
                </a:cubicBezTo>
                <a:cubicBezTo>
                  <a:pt x="5471" y="1587"/>
                  <a:pt x="5172" y="803"/>
                  <a:pt x="4855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9"/>
          <p:cNvSpPr/>
          <p:nvPr/>
        </p:nvSpPr>
        <p:spPr>
          <a:xfrm>
            <a:off x="8137188" y="533575"/>
            <a:ext cx="77975" cy="113900"/>
          </a:xfrm>
          <a:custGeom>
            <a:avLst/>
            <a:gdLst/>
            <a:ahLst/>
            <a:cxnLst/>
            <a:rect l="l" t="t" r="r" b="b"/>
            <a:pathLst>
              <a:path w="3119" h="4556" fill="none" extrusionOk="0">
                <a:moveTo>
                  <a:pt x="3118" y="3921"/>
                </a:moveTo>
                <a:cubicBezTo>
                  <a:pt x="2689" y="3137"/>
                  <a:pt x="2260" y="2372"/>
                  <a:pt x="1830" y="1587"/>
                </a:cubicBezTo>
                <a:cubicBezTo>
                  <a:pt x="2110" y="1195"/>
                  <a:pt x="2110" y="654"/>
                  <a:pt x="1755" y="337"/>
                </a:cubicBezTo>
                <a:cubicBezTo>
                  <a:pt x="1382" y="1"/>
                  <a:pt x="766" y="19"/>
                  <a:pt x="411" y="355"/>
                </a:cubicBezTo>
                <a:cubicBezTo>
                  <a:pt x="57" y="691"/>
                  <a:pt x="1" y="1307"/>
                  <a:pt x="318" y="1699"/>
                </a:cubicBezTo>
                <a:cubicBezTo>
                  <a:pt x="430" y="1849"/>
                  <a:pt x="635" y="1998"/>
                  <a:pt x="803" y="2054"/>
                </a:cubicBezTo>
                <a:cubicBezTo>
                  <a:pt x="934" y="2110"/>
                  <a:pt x="1270" y="3940"/>
                  <a:pt x="1382" y="455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9"/>
          <p:cNvSpPr/>
          <p:nvPr/>
        </p:nvSpPr>
        <p:spPr>
          <a:xfrm rot="-5399786">
            <a:off x="8613171" y="1298573"/>
            <a:ext cx="912637" cy="367009"/>
          </a:xfrm>
          <a:custGeom>
            <a:avLst/>
            <a:gdLst/>
            <a:ahLst/>
            <a:cxnLst/>
            <a:rect l="l" t="t" r="r" b="b"/>
            <a:pathLst>
              <a:path w="22701" h="9129" fill="none" extrusionOk="0">
                <a:moveTo>
                  <a:pt x="0" y="7486"/>
                </a:moveTo>
                <a:cubicBezTo>
                  <a:pt x="841" y="4985"/>
                  <a:pt x="2651" y="2801"/>
                  <a:pt x="4985" y="1568"/>
                </a:cubicBezTo>
                <a:cubicBezTo>
                  <a:pt x="7318" y="318"/>
                  <a:pt x="10137" y="0"/>
                  <a:pt x="12676" y="710"/>
                </a:cubicBezTo>
                <a:cubicBezTo>
                  <a:pt x="16970" y="1904"/>
                  <a:pt x="19975" y="5619"/>
                  <a:pt x="22701" y="91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9"/>
          <p:cNvSpPr/>
          <p:nvPr/>
        </p:nvSpPr>
        <p:spPr>
          <a:xfrm>
            <a:off x="7360738" y="326725"/>
            <a:ext cx="224975" cy="99900"/>
          </a:xfrm>
          <a:custGeom>
            <a:avLst/>
            <a:gdLst/>
            <a:ahLst/>
            <a:cxnLst/>
            <a:rect l="l" t="t" r="r" b="b"/>
            <a:pathLst>
              <a:path w="8999" h="3996" fill="none" extrusionOk="0">
                <a:moveTo>
                  <a:pt x="0" y="1177"/>
                </a:moveTo>
                <a:cubicBezTo>
                  <a:pt x="691" y="654"/>
                  <a:pt x="1718" y="803"/>
                  <a:pt x="2371" y="1345"/>
                </a:cubicBezTo>
                <a:cubicBezTo>
                  <a:pt x="3025" y="1905"/>
                  <a:pt x="3342" y="2782"/>
                  <a:pt x="3398" y="3622"/>
                </a:cubicBezTo>
                <a:cubicBezTo>
                  <a:pt x="2931" y="3622"/>
                  <a:pt x="2614" y="3081"/>
                  <a:pt x="2633" y="2614"/>
                </a:cubicBezTo>
                <a:cubicBezTo>
                  <a:pt x="2633" y="1513"/>
                  <a:pt x="3809" y="654"/>
                  <a:pt x="4891" y="785"/>
                </a:cubicBezTo>
                <a:cubicBezTo>
                  <a:pt x="5993" y="897"/>
                  <a:pt x="6889" y="1774"/>
                  <a:pt x="7281" y="2801"/>
                </a:cubicBezTo>
                <a:cubicBezTo>
                  <a:pt x="7374" y="3062"/>
                  <a:pt x="7449" y="3342"/>
                  <a:pt x="7337" y="3585"/>
                </a:cubicBezTo>
                <a:cubicBezTo>
                  <a:pt x="7225" y="3846"/>
                  <a:pt x="6870" y="3995"/>
                  <a:pt x="6665" y="3809"/>
                </a:cubicBezTo>
                <a:cubicBezTo>
                  <a:pt x="6609" y="3753"/>
                  <a:pt x="6590" y="3697"/>
                  <a:pt x="6553" y="3622"/>
                </a:cubicBezTo>
                <a:cubicBezTo>
                  <a:pt x="6198" y="2875"/>
                  <a:pt x="6422" y="1961"/>
                  <a:pt x="6945" y="1326"/>
                </a:cubicBezTo>
                <a:cubicBezTo>
                  <a:pt x="7468" y="673"/>
                  <a:pt x="8214" y="281"/>
                  <a:pt x="8998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9"/>
          <p:cNvSpPr/>
          <p:nvPr/>
        </p:nvSpPr>
        <p:spPr>
          <a:xfrm rot="-3437554">
            <a:off x="5620889" y="3685678"/>
            <a:ext cx="4056733" cy="3010135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9"/>
          <p:cNvSpPr/>
          <p:nvPr/>
        </p:nvSpPr>
        <p:spPr>
          <a:xfrm>
            <a:off x="-937746" y="-1285714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9"/>
          <p:cNvSpPr txBox="1">
            <a:spLocks noGrp="1"/>
          </p:cNvSpPr>
          <p:nvPr>
            <p:ph type="title"/>
          </p:nvPr>
        </p:nvSpPr>
        <p:spPr>
          <a:xfrm>
            <a:off x="720000" y="1656000"/>
            <a:ext cx="2705700" cy="18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title" idx="2"/>
          </p:nvPr>
        </p:nvSpPr>
        <p:spPr>
          <a:xfrm>
            <a:off x="3806725" y="1685225"/>
            <a:ext cx="21639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subTitle" idx="1"/>
          </p:nvPr>
        </p:nvSpPr>
        <p:spPr>
          <a:xfrm>
            <a:off x="3806725" y="2079049"/>
            <a:ext cx="216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 txBox="1">
            <a:spLocks noGrp="1"/>
          </p:cNvSpPr>
          <p:nvPr>
            <p:ph type="title" idx="3"/>
          </p:nvPr>
        </p:nvSpPr>
        <p:spPr>
          <a:xfrm>
            <a:off x="6277400" y="1685225"/>
            <a:ext cx="21639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8" name="Google Shape;68;p59"/>
          <p:cNvSpPr txBox="1">
            <a:spLocks noGrp="1"/>
          </p:cNvSpPr>
          <p:nvPr>
            <p:ph type="subTitle" idx="4"/>
          </p:nvPr>
        </p:nvSpPr>
        <p:spPr>
          <a:xfrm>
            <a:off x="6277400" y="2079049"/>
            <a:ext cx="216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9"/>
          <p:cNvSpPr txBox="1">
            <a:spLocks noGrp="1"/>
          </p:cNvSpPr>
          <p:nvPr>
            <p:ph type="title" idx="5"/>
          </p:nvPr>
        </p:nvSpPr>
        <p:spPr>
          <a:xfrm>
            <a:off x="3806725" y="3363216"/>
            <a:ext cx="21639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subTitle" idx="6"/>
          </p:nvPr>
        </p:nvSpPr>
        <p:spPr>
          <a:xfrm>
            <a:off x="3806725" y="3752603"/>
            <a:ext cx="216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title" idx="7"/>
          </p:nvPr>
        </p:nvSpPr>
        <p:spPr>
          <a:xfrm>
            <a:off x="6277400" y="3363216"/>
            <a:ext cx="21639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2" name="Google Shape;72;p59"/>
          <p:cNvSpPr txBox="1">
            <a:spLocks noGrp="1"/>
          </p:cNvSpPr>
          <p:nvPr>
            <p:ph type="subTitle" idx="8"/>
          </p:nvPr>
        </p:nvSpPr>
        <p:spPr>
          <a:xfrm>
            <a:off x="6277400" y="3752603"/>
            <a:ext cx="216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9"/>
          <p:cNvSpPr txBox="1">
            <a:spLocks noGrp="1"/>
          </p:cNvSpPr>
          <p:nvPr>
            <p:ph type="title" idx="9"/>
          </p:nvPr>
        </p:nvSpPr>
        <p:spPr>
          <a:xfrm>
            <a:off x="3806723" y="1252695"/>
            <a:ext cx="698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59"/>
          <p:cNvSpPr txBox="1">
            <a:spLocks noGrp="1"/>
          </p:cNvSpPr>
          <p:nvPr>
            <p:ph type="title" idx="13"/>
          </p:nvPr>
        </p:nvSpPr>
        <p:spPr>
          <a:xfrm>
            <a:off x="6277394" y="1252695"/>
            <a:ext cx="698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title" idx="14"/>
          </p:nvPr>
        </p:nvSpPr>
        <p:spPr>
          <a:xfrm>
            <a:off x="3806723" y="2927728"/>
            <a:ext cx="698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title" idx="15"/>
          </p:nvPr>
        </p:nvSpPr>
        <p:spPr>
          <a:xfrm>
            <a:off x="6277394" y="2927728"/>
            <a:ext cx="698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9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6"/>
          <p:cNvSpPr/>
          <p:nvPr/>
        </p:nvSpPr>
        <p:spPr>
          <a:xfrm rot="-9277571" flipH="1">
            <a:off x="7887824" y="2754317"/>
            <a:ext cx="1864830" cy="4004401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86"/>
          <p:cNvSpPr/>
          <p:nvPr/>
        </p:nvSpPr>
        <p:spPr>
          <a:xfrm rot="-9900477" flipH="1">
            <a:off x="-1288112" y="-1171172"/>
            <a:ext cx="2645028" cy="3421335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86"/>
          <p:cNvSpPr/>
          <p:nvPr/>
        </p:nvSpPr>
        <p:spPr>
          <a:xfrm rot="-900127" flipH="1">
            <a:off x="-543829" y="3129774"/>
            <a:ext cx="1864830" cy="3498619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86"/>
          <p:cNvSpPr/>
          <p:nvPr/>
        </p:nvSpPr>
        <p:spPr>
          <a:xfrm rot="-7200313">
            <a:off x="1373323" y="4365819"/>
            <a:ext cx="78957" cy="834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4" name="Google Shape;684;p86"/>
          <p:cNvGrpSpPr/>
          <p:nvPr/>
        </p:nvGrpSpPr>
        <p:grpSpPr>
          <a:xfrm rot="-7200313">
            <a:off x="1058207" y="3847144"/>
            <a:ext cx="125542" cy="91721"/>
            <a:chOff x="2355525" y="2486700"/>
            <a:chExt cx="77950" cy="56950"/>
          </a:xfrm>
        </p:grpSpPr>
        <p:sp>
          <p:nvSpPr>
            <p:cNvPr id="685" name="Google Shape;685;p86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86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7" name="Google Shape;687;p86"/>
          <p:cNvSpPr/>
          <p:nvPr/>
        </p:nvSpPr>
        <p:spPr>
          <a:xfrm rot="-9900225">
            <a:off x="1022646" y="980670"/>
            <a:ext cx="389928" cy="484938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86"/>
          <p:cNvSpPr/>
          <p:nvPr/>
        </p:nvSpPr>
        <p:spPr>
          <a:xfrm rot="10799889">
            <a:off x="6390920" y="3321500"/>
            <a:ext cx="3044417" cy="2251054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9" name="Google Shape;689;p86"/>
          <p:cNvGrpSpPr/>
          <p:nvPr/>
        </p:nvGrpSpPr>
        <p:grpSpPr>
          <a:xfrm rot="-3599956" flipH="1">
            <a:off x="624738" y="2855841"/>
            <a:ext cx="176984" cy="188849"/>
            <a:chOff x="7312575" y="1233120"/>
            <a:chExt cx="176988" cy="188853"/>
          </a:xfrm>
        </p:grpSpPr>
        <p:sp>
          <p:nvSpPr>
            <p:cNvPr id="690" name="Google Shape;690;p86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86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86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8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86"/>
          <p:cNvSpPr txBox="1">
            <a:spLocks noGrp="1"/>
          </p:cNvSpPr>
          <p:nvPr>
            <p:ph type="title" idx="2"/>
          </p:nvPr>
        </p:nvSpPr>
        <p:spPr>
          <a:xfrm>
            <a:off x="1173125" y="2217151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5" name="Google Shape;695;p86"/>
          <p:cNvSpPr txBox="1">
            <a:spLocks noGrp="1"/>
          </p:cNvSpPr>
          <p:nvPr>
            <p:ph type="title" idx="3"/>
          </p:nvPr>
        </p:nvSpPr>
        <p:spPr>
          <a:xfrm>
            <a:off x="3631527" y="2217151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6" name="Google Shape;696;p86"/>
          <p:cNvSpPr txBox="1">
            <a:spLocks noGrp="1"/>
          </p:cNvSpPr>
          <p:nvPr>
            <p:ph type="title" idx="4"/>
          </p:nvPr>
        </p:nvSpPr>
        <p:spPr>
          <a:xfrm>
            <a:off x="2392325" y="3738696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7" name="Google Shape;697;p86"/>
          <p:cNvSpPr txBox="1">
            <a:spLocks noGrp="1"/>
          </p:cNvSpPr>
          <p:nvPr>
            <p:ph type="title" idx="5"/>
          </p:nvPr>
        </p:nvSpPr>
        <p:spPr>
          <a:xfrm>
            <a:off x="6087825" y="2217151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8" name="Google Shape;698;p86"/>
          <p:cNvSpPr txBox="1">
            <a:spLocks noGrp="1"/>
          </p:cNvSpPr>
          <p:nvPr>
            <p:ph type="title" idx="6"/>
          </p:nvPr>
        </p:nvSpPr>
        <p:spPr>
          <a:xfrm>
            <a:off x="4868625" y="3738696"/>
            <a:ext cx="18900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9" name="Google Shape;699;p86"/>
          <p:cNvSpPr txBox="1">
            <a:spLocks noGrp="1"/>
          </p:cNvSpPr>
          <p:nvPr>
            <p:ph type="subTitle" idx="1"/>
          </p:nvPr>
        </p:nvSpPr>
        <p:spPr>
          <a:xfrm>
            <a:off x="1173125" y="2600550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86"/>
          <p:cNvSpPr txBox="1">
            <a:spLocks noGrp="1"/>
          </p:cNvSpPr>
          <p:nvPr>
            <p:ph type="subTitle" idx="7"/>
          </p:nvPr>
        </p:nvSpPr>
        <p:spPr>
          <a:xfrm>
            <a:off x="3631526" y="2600550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86"/>
          <p:cNvSpPr txBox="1">
            <a:spLocks noGrp="1"/>
          </p:cNvSpPr>
          <p:nvPr>
            <p:ph type="subTitle" idx="8"/>
          </p:nvPr>
        </p:nvSpPr>
        <p:spPr>
          <a:xfrm>
            <a:off x="6089748" y="2600550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86"/>
          <p:cNvSpPr txBox="1">
            <a:spLocks noGrp="1"/>
          </p:cNvSpPr>
          <p:nvPr>
            <p:ph type="subTitle" idx="9"/>
          </p:nvPr>
        </p:nvSpPr>
        <p:spPr>
          <a:xfrm>
            <a:off x="2392325" y="4122474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86"/>
          <p:cNvSpPr txBox="1">
            <a:spLocks noGrp="1"/>
          </p:cNvSpPr>
          <p:nvPr>
            <p:ph type="subTitle" idx="13"/>
          </p:nvPr>
        </p:nvSpPr>
        <p:spPr>
          <a:xfrm>
            <a:off x="4870548" y="4122474"/>
            <a:ext cx="18900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7"/>
          <p:cNvSpPr/>
          <p:nvPr/>
        </p:nvSpPr>
        <p:spPr>
          <a:xfrm rot="-5400000" flipH="1">
            <a:off x="5938386" y="-2973600"/>
            <a:ext cx="1864804" cy="593336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87"/>
          <p:cNvSpPr/>
          <p:nvPr/>
        </p:nvSpPr>
        <p:spPr>
          <a:xfrm rot="-6299875" flipH="1">
            <a:off x="7459666" y="2494999"/>
            <a:ext cx="1864794" cy="4762407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87"/>
          <p:cNvSpPr/>
          <p:nvPr/>
        </p:nvSpPr>
        <p:spPr>
          <a:xfrm rot="3599525" flipH="1">
            <a:off x="-1724033" y="-1402957"/>
            <a:ext cx="2645052" cy="3421299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87"/>
          <p:cNvSpPr/>
          <p:nvPr/>
        </p:nvSpPr>
        <p:spPr>
          <a:xfrm rot="-3599714" flipH="1">
            <a:off x="-335696" y="3085729"/>
            <a:ext cx="1864818" cy="3979436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87"/>
          <p:cNvSpPr/>
          <p:nvPr/>
        </p:nvSpPr>
        <p:spPr>
          <a:xfrm rot="10800000" flipH="1">
            <a:off x="976135" y="4139473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0" name="Google Shape;710;p87"/>
          <p:cNvGrpSpPr/>
          <p:nvPr/>
        </p:nvGrpSpPr>
        <p:grpSpPr>
          <a:xfrm rot="8999902" flipH="1">
            <a:off x="3080754" y="4763817"/>
            <a:ext cx="114565" cy="83701"/>
            <a:chOff x="2355525" y="2486700"/>
            <a:chExt cx="77950" cy="56950"/>
          </a:xfrm>
        </p:grpSpPr>
        <p:sp>
          <p:nvSpPr>
            <p:cNvPr id="711" name="Google Shape;711;p87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7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3" name="Google Shape;713;p87"/>
          <p:cNvSpPr/>
          <p:nvPr/>
        </p:nvSpPr>
        <p:spPr>
          <a:xfrm rot="8999902" flipH="1">
            <a:off x="2245765" y="4321690"/>
            <a:ext cx="250405" cy="311435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87"/>
          <p:cNvSpPr/>
          <p:nvPr/>
        </p:nvSpPr>
        <p:spPr>
          <a:xfrm rot="8099947" flipH="1">
            <a:off x="-43640" y="-1342761"/>
            <a:ext cx="4524420" cy="3345374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87"/>
          <p:cNvSpPr/>
          <p:nvPr/>
        </p:nvSpPr>
        <p:spPr>
          <a:xfrm rot="1800026" flipH="1">
            <a:off x="7787779" y="1063303"/>
            <a:ext cx="52591" cy="59111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87"/>
          <p:cNvSpPr/>
          <p:nvPr/>
        </p:nvSpPr>
        <p:spPr>
          <a:xfrm rot="1800026" flipH="1">
            <a:off x="7781847" y="1060526"/>
            <a:ext cx="71381" cy="72809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87"/>
          <p:cNvSpPr/>
          <p:nvPr/>
        </p:nvSpPr>
        <p:spPr>
          <a:xfrm rot="1800026" flipH="1">
            <a:off x="8300948" y="1173461"/>
            <a:ext cx="75664" cy="79986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87"/>
          <p:cNvSpPr/>
          <p:nvPr/>
        </p:nvSpPr>
        <p:spPr>
          <a:xfrm rot="6300089" flipH="1">
            <a:off x="7927339" y="4518818"/>
            <a:ext cx="79987" cy="117453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87"/>
          <p:cNvSpPr/>
          <p:nvPr/>
        </p:nvSpPr>
        <p:spPr>
          <a:xfrm rot="6300089" flipH="1">
            <a:off x="7976665" y="4610294"/>
            <a:ext cx="46842" cy="49003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87"/>
          <p:cNvSpPr/>
          <p:nvPr/>
        </p:nvSpPr>
        <p:spPr>
          <a:xfrm rot="6300089" flipH="1">
            <a:off x="7923364" y="4506829"/>
            <a:ext cx="44720" cy="41093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87"/>
          <p:cNvSpPr/>
          <p:nvPr/>
        </p:nvSpPr>
        <p:spPr>
          <a:xfrm rot="6300089" flipH="1">
            <a:off x="6960327" y="4455293"/>
            <a:ext cx="293207" cy="456731"/>
          </a:xfrm>
          <a:custGeom>
            <a:avLst/>
            <a:gdLst/>
            <a:ahLst/>
            <a:cxnLst/>
            <a:rect l="l" t="t" r="r" b="b"/>
            <a:pathLst>
              <a:path w="7599" h="11837" fill="none" extrusionOk="0">
                <a:moveTo>
                  <a:pt x="0" y="11836"/>
                </a:moveTo>
                <a:cubicBezTo>
                  <a:pt x="150" y="10698"/>
                  <a:pt x="934" y="9596"/>
                  <a:pt x="2035" y="9354"/>
                </a:cubicBezTo>
                <a:cubicBezTo>
                  <a:pt x="3155" y="9092"/>
                  <a:pt x="4462" y="10007"/>
                  <a:pt x="4369" y="11146"/>
                </a:cubicBezTo>
                <a:cubicBezTo>
                  <a:pt x="3305" y="11444"/>
                  <a:pt x="2297" y="10418"/>
                  <a:pt x="1979" y="9372"/>
                </a:cubicBezTo>
                <a:cubicBezTo>
                  <a:pt x="1662" y="8233"/>
                  <a:pt x="1867" y="6927"/>
                  <a:pt x="2689" y="6087"/>
                </a:cubicBezTo>
                <a:cubicBezTo>
                  <a:pt x="3510" y="5265"/>
                  <a:pt x="4966" y="5060"/>
                  <a:pt x="5881" y="5788"/>
                </a:cubicBezTo>
                <a:cubicBezTo>
                  <a:pt x="6310" y="6124"/>
                  <a:pt x="6534" y="6889"/>
                  <a:pt x="6067" y="7151"/>
                </a:cubicBezTo>
                <a:cubicBezTo>
                  <a:pt x="5787" y="7300"/>
                  <a:pt x="5433" y="7169"/>
                  <a:pt x="5171" y="7020"/>
                </a:cubicBezTo>
                <a:cubicBezTo>
                  <a:pt x="3286" y="5900"/>
                  <a:pt x="2633" y="3118"/>
                  <a:pt x="3846" y="1289"/>
                </a:cubicBezTo>
                <a:cubicBezTo>
                  <a:pt x="4294" y="598"/>
                  <a:pt x="5059" y="20"/>
                  <a:pt x="5899" y="1"/>
                </a:cubicBezTo>
                <a:cubicBezTo>
                  <a:pt x="6740" y="1"/>
                  <a:pt x="7598" y="729"/>
                  <a:pt x="7505" y="156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87"/>
          <p:cNvGrpSpPr/>
          <p:nvPr/>
        </p:nvGrpSpPr>
        <p:grpSpPr>
          <a:xfrm rot="8999902" flipH="1">
            <a:off x="251797" y="3194812"/>
            <a:ext cx="114565" cy="83701"/>
            <a:chOff x="2355525" y="2486700"/>
            <a:chExt cx="77950" cy="56950"/>
          </a:xfrm>
        </p:grpSpPr>
        <p:sp>
          <p:nvSpPr>
            <p:cNvPr id="723" name="Google Shape;723;p87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87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5" name="Google Shape;725;p87"/>
          <p:cNvSpPr txBox="1">
            <a:spLocks noGrp="1"/>
          </p:cNvSpPr>
          <p:nvPr>
            <p:ph type="title"/>
          </p:nvPr>
        </p:nvSpPr>
        <p:spPr>
          <a:xfrm>
            <a:off x="5054250" y="1545725"/>
            <a:ext cx="29271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87"/>
          <p:cNvSpPr txBox="1">
            <a:spLocks noGrp="1"/>
          </p:cNvSpPr>
          <p:nvPr>
            <p:ph type="subTitle" idx="1"/>
          </p:nvPr>
        </p:nvSpPr>
        <p:spPr>
          <a:xfrm>
            <a:off x="5054275" y="2541358"/>
            <a:ext cx="29271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1_1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8"/>
          <p:cNvSpPr/>
          <p:nvPr/>
        </p:nvSpPr>
        <p:spPr>
          <a:xfrm rot="5400000" flipH="1">
            <a:off x="-557286" y="-654565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88"/>
          <p:cNvSpPr/>
          <p:nvPr/>
        </p:nvSpPr>
        <p:spPr>
          <a:xfrm rot="7200135" flipH="1">
            <a:off x="6654225" y="3245176"/>
            <a:ext cx="3092353" cy="2849387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88"/>
          <p:cNvSpPr/>
          <p:nvPr/>
        </p:nvSpPr>
        <p:spPr>
          <a:xfrm rot="10800000" flipH="1">
            <a:off x="7437899" y="-1079360"/>
            <a:ext cx="2571802" cy="3040059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88"/>
          <p:cNvSpPr/>
          <p:nvPr/>
        </p:nvSpPr>
        <p:spPr>
          <a:xfrm rot="10447956">
            <a:off x="-855563" y="3392869"/>
            <a:ext cx="3903638" cy="2554077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2" name="Google Shape;732;p88"/>
          <p:cNvGrpSpPr/>
          <p:nvPr/>
        </p:nvGrpSpPr>
        <p:grpSpPr>
          <a:xfrm rot="10800000">
            <a:off x="5642067" y="4651484"/>
            <a:ext cx="120773" cy="120074"/>
            <a:chOff x="8003431" y="3929998"/>
            <a:chExt cx="120773" cy="120074"/>
          </a:xfrm>
        </p:grpSpPr>
        <p:sp>
          <p:nvSpPr>
            <p:cNvPr id="733" name="Google Shape;733;p88"/>
            <p:cNvSpPr/>
            <p:nvPr/>
          </p:nvSpPr>
          <p:spPr>
            <a:xfrm>
              <a:off x="8009604" y="3932754"/>
              <a:ext cx="101556" cy="96045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8"/>
            <p:cNvSpPr/>
            <p:nvPr/>
          </p:nvSpPr>
          <p:spPr>
            <a:xfrm>
              <a:off x="8003431" y="3943703"/>
              <a:ext cx="120773" cy="7139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88"/>
            <p:cNvSpPr/>
            <p:nvPr/>
          </p:nvSpPr>
          <p:spPr>
            <a:xfrm>
              <a:off x="8051454" y="3929998"/>
              <a:ext cx="9627" cy="120074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6" name="Google Shape;736;p88"/>
          <p:cNvSpPr/>
          <p:nvPr/>
        </p:nvSpPr>
        <p:spPr>
          <a:xfrm rot="10800000">
            <a:off x="7827084" y="3965282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7" name="Google Shape;737;p88"/>
          <p:cNvGrpSpPr/>
          <p:nvPr/>
        </p:nvGrpSpPr>
        <p:grpSpPr>
          <a:xfrm rot="10800000">
            <a:off x="6527582" y="4327569"/>
            <a:ext cx="114563" cy="83699"/>
            <a:chOff x="2355525" y="2486700"/>
            <a:chExt cx="77950" cy="56950"/>
          </a:xfrm>
        </p:grpSpPr>
        <p:sp>
          <p:nvSpPr>
            <p:cNvPr id="738" name="Google Shape;738;p88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88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0" name="Google Shape;740;p88"/>
          <p:cNvSpPr/>
          <p:nvPr/>
        </p:nvSpPr>
        <p:spPr>
          <a:xfrm rot="10800000">
            <a:off x="7340873" y="4460126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88"/>
          <p:cNvSpPr/>
          <p:nvPr/>
        </p:nvSpPr>
        <p:spPr>
          <a:xfrm rot="5400000" flipH="1">
            <a:off x="-858844" y="1944"/>
            <a:ext cx="3144137" cy="232478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88"/>
          <p:cNvSpPr/>
          <p:nvPr/>
        </p:nvSpPr>
        <p:spPr>
          <a:xfrm rot="10799839" flipH="1">
            <a:off x="2468264" y="4176378"/>
            <a:ext cx="72706" cy="81717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88"/>
          <p:cNvSpPr/>
          <p:nvPr/>
        </p:nvSpPr>
        <p:spPr>
          <a:xfrm rot="10799839" flipH="1">
            <a:off x="2448314" y="4164429"/>
            <a:ext cx="98684" cy="100653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88"/>
          <p:cNvSpPr/>
          <p:nvPr/>
        </p:nvSpPr>
        <p:spPr>
          <a:xfrm rot="10799839" flipH="1">
            <a:off x="1740777" y="4380256"/>
            <a:ext cx="104605" cy="110574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88"/>
          <p:cNvSpPr/>
          <p:nvPr/>
        </p:nvSpPr>
        <p:spPr>
          <a:xfrm rot="10799839" flipH="1">
            <a:off x="1366955" y="3874686"/>
            <a:ext cx="110579" cy="162367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88"/>
          <p:cNvSpPr/>
          <p:nvPr/>
        </p:nvSpPr>
        <p:spPr>
          <a:xfrm rot="10799839" flipH="1">
            <a:off x="1325139" y="3986221"/>
            <a:ext cx="64758" cy="67742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88"/>
          <p:cNvSpPr/>
          <p:nvPr/>
        </p:nvSpPr>
        <p:spPr>
          <a:xfrm rot="10799839" flipH="1">
            <a:off x="1450594" y="3880663"/>
            <a:ext cx="61824" cy="56807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88"/>
          <p:cNvSpPr/>
          <p:nvPr/>
        </p:nvSpPr>
        <p:spPr>
          <a:xfrm rot="8100000" flipH="1">
            <a:off x="5881385" y="212325"/>
            <a:ext cx="293194" cy="456710"/>
          </a:xfrm>
          <a:custGeom>
            <a:avLst/>
            <a:gdLst/>
            <a:ahLst/>
            <a:cxnLst/>
            <a:rect l="l" t="t" r="r" b="b"/>
            <a:pathLst>
              <a:path w="7599" h="11837" fill="none" extrusionOk="0">
                <a:moveTo>
                  <a:pt x="0" y="11836"/>
                </a:moveTo>
                <a:cubicBezTo>
                  <a:pt x="150" y="10698"/>
                  <a:pt x="934" y="9596"/>
                  <a:pt x="2035" y="9354"/>
                </a:cubicBezTo>
                <a:cubicBezTo>
                  <a:pt x="3155" y="9092"/>
                  <a:pt x="4462" y="10007"/>
                  <a:pt x="4369" y="11146"/>
                </a:cubicBezTo>
                <a:cubicBezTo>
                  <a:pt x="3305" y="11444"/>
                  <a:pt x="2297" y="10418"/>
                  <a:pt x="1979" y="9372"/>
                </a:cubicBezTo>
                <a:cubicBezTo>
                  <a:pt x="1662" y="8233"/>
                  <a:pt x="1867" y="6927"/>
                  <a:pt x="2689" y="6087"/>
                </a:cubicBezTo>
                <a:cubicBezTo>
                  <a:pt x="3510" y="5265"/>
                  <a:pt x="4966" y="5060"/>
                  <a:pt x="5881" y="5788"/>
                </a:cubicBezTo>
                <a:cubicBezTo>
                  <a:pt x="6310" y="6124"/>
                  <a:pt x="6534" y="6889"/>
                  <a:pt x="6067" y="7151"/>
                </a:cubicBezTo>
                <a:cubicBezTo>
                  <a:pt x="5787" y="7300"/>
                  <a:pt x="5433" y="7169"/>
                  <a:pt x="5171" y="7020"/>
                </a:cubicBezTo>
                <a:cubicBezTo>
                  <a:pt x="3286" y="5900"/>
                  <a:pt x="2633" y="3118"/>
                  <a:pt x="3846" y="1289"/>
                </a:cubicBezTo>
                <a:cubicBezTo>
                  <a:pt x="4294" y="598"/>
                  <a:pt x="5059" y="20"/>
                  <a:pt x="5899" y="1"/>
                </a:cubicBezTo>
                <a:cubicBezTo>
                  <a:pt x="6740" y="1"/>
                  <a:pt x="7598" y="729"/>
                  <a:pt x="7505" y="156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88"/>
          <p:cNvSpPr/>
          <p:nvPr/>
        </p:nvSpPr>
        <p:spPr>
          <a:xfrm rot="3884847">
            <a:off x="6514143" y="-236621"/>
            <a:ext cx="3607759" cy="1611075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88"/>
          <p:cNvSpPr txBox="1">
            <a:spLocks noGrp="1"/>
          </p:cNvSpPr>
          <p:nvPr>
            <p:ph type="title"/>
          </p:nvPr>
        </p:nvSpPr>
        <p:spPr>
          <a:xfrm>
            <a:off x="1204451" y="1583325"/>
            <a:ext cx="29271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88"/>
          <p:cNvSpPr txBox="1">
            <a:spLocks noGrp="1"/>
          </p:cNvSpPr>
          <p:nvPr>
            <p:ph type="subTitle" idx="1"/>
          </p:nvPr>
        </p:nvSpPr>
        <p:spPr>
          <a:xfrm>
            <a:off x="1204450" y="2376425"/>
            <a:ext cx="29271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_1_1_1_1_3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9"/>
          <p:cNvSpPr/>
          <p:nvPr/>
        </p:nvSpPr>
        <p:spPr>
          <a:xfrm rot="-5677497" flipH="1">
            <a:off x="6685422" y="1293717"/>
            <a:ext cx="1864805" cy="7181453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89"/>
          <p:cNvSpPr/>
          <p:nvPr/>
        </p:nvSpPr>
        <p:spPr>
          <a:xfrm rot="10799531" flipH="1">
            <a:off x="-1288120" y="-1171156"/>
            <a:ext cx="2644964" cy="342131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89"/>
          <p:cNvSpPr/>
          <p:nvPr/>
        </p:nvSpPr>
        <p:spPr>
          <a:xfrm rot="-1800060" flipH="1">
            <a:off x="-696158" y="3205948"/>
            <a:ext cx="1864748" cy="3498637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89"/>
          <p:cNvSpPr/>
          <p:nvPr/>
        </p:nvSpPr>
        <p:spPr>
          <a:xfrm rot="-2700000" flipH="1">
            <a:off x="8131827" y="-1086555"/>
            <a:ext cx="1864911" cy="3498663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89"/>
          <p:cNvSpPr/>
          <p:nvPr/>
        </p:nvSpPr>
        <p:spPr>
          <a:xfrm rot="-7200313">
            <a:off x="1373323" y="4365819"/>
            <a:ext cx="78957" cy="834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8" name="Google Shape;758;p89"/>
          <p:cNvGrpSpPr/>
          <p:nvPr/>
        </p:nvGrpSpPr>
        <p:grpSpPr>
          <a:xfrm rot="-7200313">
            <a:off x="677207" y="3237544"/>
            <a:ext cx="125542" cy="91721"/>
            <a:chOff x="2355525" y="2486700"/>
            <a:chExt cx="77950" cy="56950"/>
          </a:xfrm>
        </p:grpSpPr>
        <p:sp>
          <p:nvSpPr>
            <p:cNvPr id="759" name="Google Shape;759;p89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89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1" name="Google Shape;761;p89"/>
          <p:cNvSpPr/>
          <p:nvPr/>
        </p:nvSpPr>
        <p:spPr>
          <a:xfrm rot="-7200313">
            <a:off x="890246" y="3838469"/>
            <a:ext cx="274397" cy="341275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89"/>
          <p:cNvSpPr/>
          <p:nvPr/>
        </p:nvSpPr>
        <p:spPr>
          <a:xfrm rot="8999883">
            <a:off x="6908553" y="2590316"/>
            <a:ext cx="3044434" cy="2251066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3" name="Google Shape;763;p89"/>
          <p:cNvGrpSpPr/>
          <p:nvPr/>
        </p:nvGrpSpPr>
        <p:grpSpPr>
          <a:xfrm rot="-3599956" flipH="1">
            <a:off x="1343426" y="1077591"/>
            <a:ext cx="176984" cy="188849"/>
            <a:chOff x="7312575" y="1233120"/>
            <a:chExt cx="176988" cy="188853"/>
          </a:xfrm>
        </p:grpSpPr>
        <p:sp>
          <p:nvSpPr>
            <p:cNvPr id="764" name="Google Shape;764;p89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89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89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89"/>
          <p:cNvGrpSpPr/>
          <p:nvPr/>
        </p:nvGrpSpPr>
        <p:grpSpPr>
          <a:xfrm rot="900025" flipH="1">
            <a:off x="1494863" y="443727"/>
            <a:ext cx="160101" cy="116969"/>
            <a:chOff x="2355525" y="2486700"/>
            <a:chExt cx="77950" cy="56950"/>
          </a:xfrm>
        </p:grpSpPr>
        <p:sp>
          <p:nvSpPr>
            <p:cNvPr id="768" name="Google Shape;768;p89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89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89"/>
          <p:cNvSpPr/>
          <p:nvPr/>
        </p:nvSpPr>
        <p:spPr>
          <a:xfrm rot="-3600131" flipH="1">
            <a:off x="5209760" y="445166"/>
            <a:ext cx="349939" cy="4352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89"/>
          <p:cNvSpPr txBox="1">
            <a:spLocks noGrp="1"/>
          </p:cNvSpPr>
          <p:nvPr>
            <p:ph type="title"/>
          </p:nvPr>
        </p:nvSpPr>
        <p:spPr>
          <a:xfrm>
            <a:off x="4348600" y="1592638"/>
            <a:ext cx="2927100" cy="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89"/>
          <p:cNvSpPr txBox="1">
            <a:spLocks noGrp="1"/>
          </p:cNvSpPr>
          <p:nvPr>
            <p:ph type="subTitle" idx="1"/>
          </p:nvPr>
        </p:nvSpPr>
        <p:spPr>
          <a:xfrm>
            <a:off x="4348600" y="2385750"/>
            <a:ext cx="2927100" cy="1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90"/>
          <p:cNvSpPr/>
          <p:nvPr/>
        </p:nvSpPr>
        <p:spPr>
          <a:xfrm rot="-5400000" flipH="1">
            <a:off x="8702414" y="3229621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90"/>
          <p:cNvSpPr/>
          <p:nvPr/>
        </p:nvSpPr>
        <p:spPr>
          <a:xfrm rot="-4499844" flipH="1">
            <a:off x="-900735" y="-778922"/>
            <a:ext cx="3092366" cy="2849377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90"/>
          <p:cNvSpPr/>
          <p:nvPr/>
        </p:nvSpPr>
        <p:spPr>
          <a:xfrm flipH="1">
            <a:off x="-898686" y="3410615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7" name="Google Shape;777;p90"/>
          <p:cNvGrpSpPr/>
          <p:nvPr/>
        </p:nvGrpSpPr>
        <p:grpSpPr>
          <a:xfrm rot="-3599974" flipH="1">
            <a:off x="292552" y="1278842"/>
            <a:ext cx="1113763" cy="355859"/>
            <a:chOff x="7251701" y="2749225"/>
            <a:chExt cx="812383" cy="259565"/>
          </a:xfrm>
        </p:grpSpPr>
        <p:sp>
          <p:nvSpPr>
            <p:cNvPr id="778" name="Google Shape;778;p90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90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90"/>
            <p:cNvSpPr/>
            <p:nvPr/>
          </p:nvSpPr>
          <p:spPr>
            <a:xfrm>
              <a:off x="7496654" y="2752559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90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90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90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4" name="Google Shape;784;p90"/>
          <p:cNvSpPr/>
          <p:nvPr/>
        </p:nvSpPr>
        <p:spPr>
          <a:xfrm rot="3952064" flipH="1">
            <a:off x="6712745" y="-381634"/>
            <a:ext cx="3140355" cy="2054675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90"/>
          <p:cNvSpPr/>
          <p:nvPr/>
        </p:nvSpPr>
        <p:spPr>
          <a:xfrm rot="900010" flipH="1">
            <a:off x="6799620" y="107812"/>
            <a:ext cx="2940461" cy="2174258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90"/>
          <p:cNvSpPr/>
          <p:nvPr/>
        </p:nvSpPr>
        <p:spPr>
          <a:xfrm rot="9085618" flipH="1">
            <a:off x="6037410" y="4311627"/>
            <a:ext cx="3214602" cy="1435491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7" name="Google Shape;787;p90"/>
          <p:cNvGrpSpPr/>
          <p:nvPr/>
        </p:nvGrpSpPr>
        <p:grpSpPr>
          <a:xfrm>
            <a:off x="6958975" y="540012"/>
            <a:ext cx="593657" cy="572688"/>
            <a:chOff x="3407740" y="4014109"/>
            <a:chExt cx="395508" cy="381538"/>
          </a:xfrm>
        </p:grpSpPr>
        <p:sp>
          <p:nvSpPr>
            <p:cNvPr id="788" name="Google Shape;788;p90"/>
            <p:cNvSpPr/>
            <p:nvPr/>
          </p:nvSpPr>
          <p:spPr>
            <a:xfrm>
              <a:off x="3407740" y="4014109"/>
              <a:ext cx="207449" cy="26508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0"/>
            <p:cNvSpPr/>
            <p:nvPr/>
          </p:nvSpPr>
          <p:spPr>
            <a:xfrm>
              <a:off x="3728002" y="4327678"/>
              <a:ext cx="52796" cy="67969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0"/>
            <p:cNvSpPr/>
            <p:nvPr/>
          </p:nvSpPr>
          <p:spPr>
            <a:xfrm>
              <a:off x="3695836" y="4334956"/>
              <a:ext cx="107412" cy="42497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90"/>
          <p:cNvGrpSpPr/>
          <p:nvPr/>
        </p:nvGrpSpPr>
        <p:grpSpPr>
          <a:xfrm>
            <a:off x="139752" y="2923184"/>
            <a:ext cx="460952" cy="1267207"/>
            <a:chOff x="188858" y="3058200"/>
            <a:chExt cx="362726" cy="997173"/>
          </a:xfrm>
        </p:grpSpPr>
        <p:sp>
          <p:nvSpPr>
            <p:cNvPr id="792" name="Google Shape;792;p90"/>
            <p:cNvSpPr/>
            <p:nvPr/>
          </p:nvSpPr>
          <p:spPr>
            <a:xfrm>
              <a:off x="194316" y="3323227"/>
              <a:ext cx="89802" cy="84961"/>
            </a:xfrm>
            <a:custGeom>
              <a:avLst/>
              <a:gdLst/>
              <a:ahLst/>
              <a:cxnLst/>
              <a:rect l="l" t="t" r="r" b="b"/>
              <a:pathLst>
                <a:path w="2764" h="2615" fill="none" extrusionOk="0">
                  <a:moveTo>
                    <a:pt x="0" y="1"/>
                  </a:moveTo>
                  <a:cubicBezTo>
                    <a:pt x="915" y="878"/>
                    <a:pt x="1830" y="1737"/>
                    <a:pt x="2763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0"/>
            <p:cNvSpPr/>
            <p:nvPr/>
          </p:nvSpPr>
          <p:spPr>
            <a:xfrm>
              <a:off x="188858" y="3332942"/>
              <a:ext cx="106762" cy="63128"/>
            </a:xfrm>
            <a:custGeom>
              <a:avLst/>
              <a:gdLst/>
              <a:ahLst/>
              <a:cxnLst/>
              <a:rect l="l" t="t" r="r" b="b"/>
              <a:pathLst>
                <a:path w="3286" h="1943" fill="none" extrusionOk="0">
                  <a:moveTo>
                    <a:pt x="0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90"/>
            <p:cNvSpPr/>
            <p:nvPr/>
          </p:nvSpPr>
          <p:spPr>
            <a:xfrm>
              <a:off x="231323" y="3320823"/>
              <a:ext cx="8512" cy="106177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0" y="3267"/>
                  </a:moveTo>
                  <a:lnTo>
                    <a:pt x="26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90"/>
            <p:cNvSpPr/>
            <p:nvPr/>
          </p:nvSpPr>
          <p:spPr>
            <a:xfrm>
              <a:off x="487871" y="3058200"/>
              <a:ext cx="63713" cy="67352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6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2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0"/>
            <p:cNvSpPr/>
            <p:nvPr/>
          </p:nvSpPr>
          <p:spPr>
            <a:xfrm>
              <a:off x="330160" y="3972231"/>
              <a:ext cx="7310" cy="83142"/>
            </a:xfrm>
            <a:custGeom>
              <a:avLst/>
              <a:gdLst/>
              <a:ahLst/>
              <a:cxnLst/>
              <a:rect l="l" t="t" r="r" b="b"/>
              <a:pathLst>
                <a:path w="225" h="2559" fill="none" extrusionOk="0">
                  <a:moveTo>
                    <a:pt x="1" y="1"/>
                  </a:moveTo>
                  <a:lnTo>
                    <a:pt x="225" y="255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0"/>
            <p:cNvSpPr/>
            <p:nvPr/>
          </p:nvSpPr>
          <p:spPr>
            <a:xfrm>
              <a:off x="291366" y="4008036"/>
              <a:ext cx="80088" cy="6693"/>
            </a:xfrm>
            <a:custGeom>
              <a:avLst/>
              <a:gdLst/>
              <a:ahLst/>
              <a:cxnLst/>
              <a:rect l="l" t="t" r="r" b="b"/>
              <a:pathLst>
                <a:path w="2465" h="206" fill="none" extrusionOk="0">
                  <a:moveTo>
                    <a:pt x="0" y="149"/>
                  </a:moveTo>
                  <a:cubicBezTo>
                    <a:pt x="822" y="0"/>
                    <a:pt x="1662" y="0"/>
                    <a:pt x="2464" y="205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8" name="Google Shape;798;p9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90"/>
          <p:cNvSpPr txBox="1">
            <a:spLocks noGrp="1"/>
          </p:cNvSpPr>
          <p:nvPr>
            <p:ph type="title" idx="2"/>
          </p:nvPr>
        </p:nvSpPr>
        <p:spPr>
          <a:xfrm>
            <a:off x="1083150" y="3421250"/>
            <a:ext cx="2067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0" name="Google Shape;800;p90"/>
          <p:cNvSpPr txBox="1">
            <a:spLocks noGrp="1"/>
          </p:cNvSpPr>
          <p:nvPr>
            <p:ph type="subTitle" idx="1"/>
          </p:nvPr>
        </p:nvSpPr>
        <p:spPr>
          <a:xfrm>
            <a:off x="1083150" y="3815172"/>
            <a:ext cx="2067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90"/>
          <p:cNvSpPr txBox="1">
            <a:spLocks noGrp="1"/>
          </p:cNvSpPr>
          <p:nvPr>
            <p:ph type="title" idx="3"/>
          </p:nvPr>
        </p:nvSpPr>
        <p:spPr>
          <a:xfrm>
            <a:off x="3538350" y="3421250"/>
            <a:ext cx="2067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2" name="Google Shape;802;p90"/>
          <p:cNvSpPr txBox="1">
            <a:spLocks noGrp="1"/>
          </p:cNvSpPr>
          <p:nvPr>
            <p:ph type="subTitle" idx="4"/>
          </p:nvPr>
        </p:nvSpPr>
        <p:spPr>
          <a:xfrm>
            <a:off x="3538350" y="3815169"/>
            <a:ext cx="2067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90"/>
          <p:cNvSpPr txBox="1">
            <a:spLocks noGrp="1"/>
          </p:cNvSpPr>
          <p:nvPr>
            <p:ph type="title" idx="5"/>
          </p:nvPr>
        </p:nvSpPr>
        <p:spPr>
          <a:xfrm>
            <a:off x="5993550" y="3421250"/>
            <a:ext cx="2067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4" name="Google Shape;804;p90"/>
          <p:cNvSpPr txBox="1">
            <a:spLocks noGrp="1"/>
          </p:cNvSpPr>
          <p:nvPr>
            <p:ph type="subTitle" idx="6"/>
          </p:nvPr>
        </p:nvSpPr>
        <p:spPr>
          <a:xfrm>
            <a:off x="5993550" y="3815169"/>
            <a:ext cx="20673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1"/>
          <p:cNvSpPr/>
          <p:nvPr/>
        </p:nvSpPr>
        <p:spPr>
          <a:xfrm rot="-5400126">
            <a:off x="-1549593" y="2047915"/>
            <a:ext cx="4966594" cy="2951092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91"/>
          <p:cNvSpPr/>
          <p:nvPr/>
        </p:nvSpPr>
        <p:spPr>
          <a:xfrm rot="-7199856">
            <a:off x="5476401" y="683709"/>
            <a:ext cx="6600973" cy="3763573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91"/>
          <p:cNvSpPr/>
          <p:nvPr/>
        </p:nvSpPr>
        <p:spPr>
          <a:xfrm rot="899320">
            <a:off x="-225904" y="-1450029"/>
            <a:ext cx="3092354" cy="2849369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91"/>
          <p:cNvSpPr/>
          <p:nvPr/>
        </p:nvSpPr>
        <p:spPr>
          <a:xfrm rot="-6299889" flipH="1">
            <a:off x="-924094" y="498598"/>
            <a:ext cx="3479787" cy="2572968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0" name="Google Shape;810;p91"/>
          <p:cNvGrpSpPr/>
          <p:nvPr/>
        </p:nvGrpSpPr>
        <p:grpSpPr>
          <a:xfrm flipH="1">
            <a:off x="1030818" y="3602236"/>
            <a:ext cx="128944" cy="129631"/>
            <a:chOff x="8074542" y="2628461"/>
            <a:chExt cx="128944" cy="129631"/>
          </a:xfrm>
        </p:grpSpPr>
        <p:sp>
          <p:nvSpPr>
            <p:cNvPr id="811" name="Google Shape;811;p91"/>
            <p:cNvSpPr/>
            <p:nvPr/>
          </p:nvSpPr>
          <p:spPr>
            <a:xfrm rot="-8999881">
              <a:off x="8097593" y="2653211"/>
              <a:ext cx="69039" cy="77600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91"/>
            <p:cNvSpPr/>
            <p:nvPr/>
          </p:nvSpPr>
          <p:spPr>
            <a:xfrm rot="-8999881">
              <a:off x="8092161" y="2645485"/>
              <a:ext cx="93706" cy="9558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3" name="Google Shape;813;p91"/>
          <p:cNvSpPr/>
          <p:nvPr/>
        </p:nvSpPr>
        <p:spPr>
          <a:xfrm rot="8999881" flipH="1">
            <a:off x="1145845" y="4069231"/>
            <a:ext cx="99328" cy="105003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4" name="Google Shape;814;p91"/>
          <p:cNvGrpSpPr/>
          <p:nvPr/>
        </p:nvGrpSpPr>
        <p:grpSpPr>
          <a:xfrm flipH="1">
            <a:off x="1237371" y="2911330"/>
            <a:ext cx="168031" cy="231441"/>
            <a:chOff x="8674577" y="2911330"/>
            <a:chExt cx="168031" cy="231441"/>
          </a:xfrm>
        </p:grpSpPr>
        <p:sp>
          <p:nvSpPr>
            <p:cNvPr id="815" name="Google Shape;815;p91"/>
            <p:cNvSpPr/>
            <p:nvPr/>
          </p:nvSpPr>
          <p:spPr>
            <a:xfrm rot="-8999881">
              <a:off x="8706091" y="2938899"/>
              <a:ext cx="105002" cy="154187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1"/>
            <p:cNvSpPr/>
            <p:nvPr/>
          </p:nvSpPr>
          <p:spPr>
            <a:xfrm rot="-8999881">
              <a:off x="8750585" y="3067378"/>
              <a:ext cx="61491" cy="64329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1"/>
            <p:cNvSpPr/>
            <p:nvPr/>
          </p:nvSpPr>
          <p:spPr>
            <a:xfrm rot="-8999881">
              <a:off x="8702728" y="2922393"/>
              <a:ext cx="58706" cy="53945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8" name="Google Shape;818;p91"/>
          <p:cNvSpPr/>
          <p:nvPr/>
        </p:nvSpPr>
        <p:spPr>
          <a:xfrm rot="7200156" flipH="1">
            <a:off x="7321890" y="3912951"/>
            <a:ext cx="643333" cy="285685"/>
          </a:xfrm>
          <a:custGeom>
            <a:avLst/>
            <a:gdLst/>
            <a:ahLst/>
            <a:cxnLst/>
            <a:rect l="l" t="t" r="r" b="b"/>
            <a:pathLst>
              <a:path w="8999" h="3996" fill="none" extrusionOk="0">
                <a:moveTo>
                  <a:pt x="0" y="1177"/>
                </a:moveTo>
                <a:cubicBezTo>
                  <a:pt x="691" y="654"/>
                  <a:pt x="1718" y="803"/>
                  <a:pt x="2371" y="1345"/>
                </a:cubicBezTo>
                <a:cubicBezTo>
                  <a:pt x="3025" y="1905"/>
                  <a:pt x="3342" y="2782"/>
                  <a:pt x="3398" y="3622"/>
                </a:cubicBezTo>
                <a:cubicBezTo>
                  <a:pt x="2931" y="3622"/>
                  <a:pt x="2614" y="3081"/>
                  <a:pt x="2633" y="2614"/>
                </a:cubicBezTo>
                <a:cubicBezTo>
                  <a:pt x="2633" y="1513"/>
                  <a:pt x="3809" y="654"/>
                  <a:pt x="4891" y="785"/>
                </a:cubicBezTo>
                <a:cubicBezTo>
                  <a:pt x="5993" y="897"/>
                  <a:pt x="6889" y="1774"/>
                  <a:pt x="7281" y="2801"/>
                </a:cubicBezTo>
                <a:cubicBezTo>
                  <a:pt x="7374" y="3062"/>
                  <a:pt x="7449" y="3342"/>
                  <a:pt x="7337" y="3585"/>
                </a:cubicBezTo>
                <a:cubicBezTo>
                  <a:pt x="7225" y="3846"/>
                  <a:pt x="6870" y="3995"/>
                  <a:pt x="6665" y="3809"/>
                </a:cubicBezTo>
                <a:cubicBezTo>
                  <a:pt x="6609" y="3753"/>
                  <a:pt x="6590" y="3697"/>
                  <a:pt x="6553" y="3622"/>
                </a:cubicBezTo>
                <a:cubicBezTo>
                  <a:pt x="6198" y="2875"/>
                  <a:pt x="6422" y="1961"/>
                  <a:pt x="6945" y="1326"/>
                </a:cubicBezTo>
                <a:cubicBezTo>
                  <a:pt x="7468" y="673"/>
                  <a:pt x="8214" y="281"/>
                  <a:pt x="8998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91"/>
          <p:cNvSpPr/>
          <p:nvPr/>
        </p:nvSpPr>
        <p:spPr>
          <a:xfrm>
            <a:off x="7661003" y="340252"/>
            <a:ext cx="5444" cy="134664"/>
          </a:xfrm>
          <a:custGeom>
            <a:avLst/>
            <a:gdLst/>
            <a:ahLst/>
            <a:cxnLst/>
            <a:rect l="l" t="t" r="r" b="b"/>
            <a:pathLst>
              <a:path w="188" h="4650" fill="none" extrusionOk="0">
                <a:moveTo>
                  <a:pt x="187" y="4649"/>
                </a:moveTo>
                <a:cubicBezTo>
                  <a:pt x="57" y="3100"/>
                  <a:pt x="1" y="1550"/>
                  <a:pt x="19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91"/>
          <p:cNvSpPr/>
          <p:nvPr/>
        </p:nvSpPr>
        <p:spPr>
          <a:xfrm>
            <a:off x="7799402" y="274832"/>
            <a:ext cx="49232" cy="286038"/>
          </a:xfrm>
          <a:custGeom>
            <a:avLst/>
            <a:gdLst/>
            <a:ahLst/>
            <a:cxnLst/>
            <a:rect l="l" t="t" r="r" b="b"/>
            <a:pathLst>
              <a:path w="1700" h="9877" fill="none" extrusionOk="0">
                <a:moveTo>
                  <a:pt x="1700" y="9876"/>
                </a:moveTo>
                <a:cubicBezTo>
                  <a:pt x="1" y="9634"/>
                  <a:pt x="990" y="3193"/>
                  <a:pt x="1046" y="1868"/>
                </a:cubicBezTo>
                <a:lnTo>
                  <a:pt x="1121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1" name="Google Shape;821;p91"/>
          <p:cNvGrpSpPr/>
          <p:nvPr/>
        </p:nvGrpSpPr>
        <p:grpSpPr>
          <a:xfrm>
            <a:off x="7347975" y="847273"/>
            <a:ext cx="167649" cy="191947"/>
            <a:chOff x="7347975" y="618673"/>
            <a:chExt cx="167649" cy="191947"/>
          </a:xfrm>
        </p:grpSpPr>
        <p:sp>
          <p:nvSpPr>
            <p:cNvPr id="822" name="Google Shape;822;p91"/>
            <p:cNvSpPr/>
            <p:nvPr/>
          </p:nvSpPr>
          <p:spPr>
            <a:xfrm>
              <a:off x="7347975" y="689509"/>
              <a:ext cx="167649" cy="121111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91"/>
            <p:cNvSpPr/>
            <p:nvPr/>
          </p:nvSpPr>
          <p:spPr>
            <a:xfrm>
              <a:off x="7361499" y="618673"/>
              <a:ext cx="90326" cy="131942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91"/>
          <p:cNvSpPr/>
          <p:nvPr/>
        </p:nvSpPr>
        <p:spPr>
          <a:xfrm rot="899991">
            <a:off x="6211823" y="206313"/>
            <a:ext cx="569095" cy="252716"/>
          </a:xfrm>
          <a:custGeom>
            <a:avLst/>
            <a:gdLst/>
            <a:ahLst/>
            <a:cxnLst/>
            <a:rect l="l" t="t" r="r" b="b"/>
            <a:pathLst>
              <a:path w="8999" h="3996" fill="none" extrusionOk="0">
                <a:moveTo>
                  <a:pt x="0" y="1177"/>
                </a:moveTo>
                <a:cubicBezTo>
                  <a:pt x="691" y="654"/>
                  <a:pt x="1718" y="803"/>
                  <a:pt x="2371" y="1345"/>
                </a:cubicBezTo>
                <a:cubicBezTo>
                  <a:pt x="3025" y="1905"/>
                  <a:pt x="3342" y="2782"/>
                  <a:pt x="3398" y="3622"/>
                </a:cubicBezTo>
                <a:cubicBezTo>
                  <a:pt x="2931" y="3622"/>
                  <a:pt x="2614" y="3081"/>
                  <a:pt x="2633" y="2614"/>
                </a:cubicBezTo>
                <a:cubicBezTo>
                  <a:pt x="2633" y="1513"/>
                  <a:pt x="3809" y="654"/>
                  <a:pt x="4891" y="785"/>
                </a:cubicBezTo>
                <a:cubicBezTo>
                  <a:pt x="5993" y="897"/>
                  <a:pt x="6889" y="1774"/>
                  <a:pt x="7281" y="2801"/>
                </a:cubicBezTo>
                <a:cubicBezTo>
                  <a:pt x="7374" y="3062"/>
                  <a:pt x="7449" y="3342"/>
                  <a:pt x="7337" y="3585"/>
                </a:cubicBezTo>
                <a:cubicBezTo>
                  <a:pt x="7225" y="3846"/>
                  <a:pt x="6870" y="3995"/>
                  <a:pt x="6665" y="3809"/>
                </a:cubicBezTo>
                <a:cubicBezTo>
                  <a:pt x="6609" y="3753"/>
                  <a:pt x="6590" y="3697"/>
                  <a:pt x="6553" y="3622"/>
                </a:cubicBezTo>
                <a:cubicBezTo>
                  <a:pt x="6198" y="2875"/>
                  <a:pt x="6422" y="1961"/>
                  <a:pt x="6945" y="1326"/>
                </a:cubicBezTo>
                <a:cubicBezTo>
                  <a:pt x="7468" y="673"/>
                  <a:pt x="8214" y="281"/>
                  <a:pt x="8998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91"/>
          <p:cNvSpPr txBox="1">
            <a:spLocks noGrp="1"/>
          </p:cNvSpPr>
          <p:nvPr>
            <p:ph type="ctrTitle"/>
          </p:nvPr>
        </p:nvSpPr>
        <p:spPr>
          <a:xfrm>
            <a:off x="2017482" y="692400"/>
            <a:ext cx="50967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26" name="Google Shape;826;p91"/>
          <p:cNvSpPr txBox="1">
            <a:spLocks noGrp="1"/>
          </p:cNvSpPr>
          <p:nvPr>
            <p:ph type="subTitle" idx="1"/>
          </p:nvPr>
        </p:nvSpPr>
        <p:spPr>
          <a:xfrm>
            <a:off x="2425075" y="1856950"/>
            <a:ext cx="42939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7" name="Google Shape;827;p91"/>
          <p:cNvSpPr txBox="1"/>
          <p:nvPr/>
        </p:nvSpPr>
        <p:spPr>
          <a:xfrm>
            <a:off x="2397325" y="3895890"/>
            <a:ext cx="43494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lang="en" sz="900" b="1" i="0" u="none" strike="noStrike" cap="none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lang="en" sz="900" b="1" i="0" u="none" strike="noStrike" cap="none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and infographics &amp; images by </a:t>
            </a:r>
            <a:r>
              <a:rPr lang="en" sz="900" b="1" i="0" u="none" strike="noStrike" cap="none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 i="0" u="none" strike="noStrike" cap="none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828" name="Google Shape;828;p91"/>
          <p:cNvSpPr txBox="1">
            <a:spLocks noGrp="1"/>
          </p:cNvSpPr>
          <p:nvPr>
            <p:ph type="subTitle" idx="2"/>
          </p:nvPr>
        </p:nvSpPr>
        <p:spPr>
          <a:xfrm>
            <a:off x="2397250" y="4323248"/>
            <a:ext cx="4349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_1_1_1_1_1_1_2_1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2"/>
          <p:cNvSpPr/>
          <p:nvPr/>
        </p:nvSpPr>
        <p:spPr>
          <a:xfrm rot="4500125">
            <a:off x="-827260" y="-2636754"/>
            <a:ext cx="1864794" cy="5933361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92"/>
          <p:cNvSpPr/>
          <p:nvPr/>
        </p:nvSpPr>
        <p:spPr>
          <a:xfrm rot="6299875">
            <a:off x="-401961" y="2494999"/>
            <a:ext cx="1864794" cy="4762407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92"/>
          <p:cNvSpPr/>
          <p:nvPr/>
        </p:nvSpPr>
        <p:spPr>
          <a:xfrm rot="-3599525">
            <a:off x="8001480" y="-1402957"/>
            <a:ext cx="2645052" cy="3421299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92"/>
          <p:cNvSpPr/>
          <p:nvPr/>
        </p:nvSpPr>
        <p:spPr>
          <a:xfrm rot="3599714">
            <a:off x="7393376" y="3085729"/>
            <a:ext cx="1864818" cy="3979436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92"/>
          <p:cNvSpPr/>
          <p:nvPr/>
        </p:nvSpPr>
        <p:spPr>
          <a:xfrm rot="10800000">
            <a:off x="7874312" y="4139473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5" name="Google Shape;835;p92"/>
          <p:cNvGrpSpPr/>
          <p:nvPr/>
        </p:nvGrpSpPr>
        <p:grpSpPr>
          <a:xfrm rot="-8999902">
            <a:off x="5727180" y="4763817"/>
            <a:ext cx="114565" cy="83701"/>
            <a:chOff x="2355525" y="2486700"/>
            <a:chExt cx="77950" cy="56950"/>
          </a:xfrm>
        </p:grpSpPr>
        <p:sp>
          <p:nvSpPr>
            <p:cNvPr id="836" name="Google Shape;836;p92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92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8" name="Google Shape;838;p92"/>
          <p:cNvSpPr/>
          <p:nvPr/>
        </p:nvSpPr>
        <p:spPr>
          <a:xfrm rot="-8999902">
            <a:off x="6426329" y="4321690"/>
            <a:ext cx="250405" cy="311435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92"/>
          <p:cNvSpPr/>
          <p:nvPr/>
        </p:nvSpPr>
        <p:spPr>
          <a:xfrm rot="-8099947">
            <a:off x="7257994" y="-1342761"/>
            <a:ext cx="4524420" cy="3345374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92"/>
          <p:cNvSpPr/>
          <p:nvPr/>
        </p:nvSpPr>
        <p:spPr>
          <a:xfrm rot="-1800026">
            <a:off x="1082130" y="1063303"/>
            <a:ext cx="52591" cy="59111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92"/>
          <p:cNvSpPr/>
          <p:nvPr/>
        </p:nvSpPr>
        <p:spPr>
          <a:xfrm rot="-1800026">
            <a:off x="1069271" y="1060526"/>
            <a:ext cx="71381" cy="72809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92"/>
          <p:cNvSpPr/>
          <p:nvPr/>
        </p:nvSpPr>
        <p:spPr>
          <a:xfrm rot="-1800026">
            <a:off x="545887" y="1173461"/>
            <a:ext cx="75664" cy="79986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92"/>
          <p:cNvSpPr/>
          <p:nvPr/>
        </p:nvSpPr>
        <p:spPr>
          <a:xfrm rot="-6300089">
            <a:off x="915173" y="4518818"/>
            <a:ext cx="79987" cy="117453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92"/>
          <p:cNvSpPr/>
          <p:nvPr/>
        </p:nvSpPr>
        <p:spPr>
          <a:xfrm rot="-6300089">
            <a:off x="898991" y="4610294"/>
            <a:ext cx="46842" cy="49003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92"/>
          <p:cNvSpPr/>
          <p:nvPr/>
        </p:nvSpPr>
        <p:spPr>
          <a:xfrm rot="-6300089">
            <a:off x="954415" y="4506829"/>
            <a:ext cx="44720" cy="41093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92"/>
          <p:cNvSpPr/>
          <p:nvPr/>
        </p:nvSpPr>
        <p:spPr>
          <a:xfrm rot="-6300089">
            <a:off x="1668965" y="4455293"/>
            <a:ext cx="293207" cy="456731"/>
          </a:xfrm>
          <a:custGeom>
            <a:avLst/>
            <a:gdLst/>
            <a:ahLst/>
            <a:cxnLst/>
            <a:rect l="l" t="t" r="r" b="b"/>
            <a:pathLst>
              <a:path w="7599" h="11837" fill="none" extrusionOk="0">
                <a:moveTo>
                  <a:pt x="0" y="11836"/>
                </a:moveTo>
                <a:cubicBezTo>
                  <a:pt x="150" y="10698"/>
                  <a:pt x="934" y="9596"/>
                  <a:pt x="2035" y="9354"/>
                </a:cubicBezTo>
                <a:cubicBezTo>
                  <a:pt x="3155" y="9092"/>
                  <a:pt x="4462" y="10007"/>
                  <a:pt x="4369" y="11146"/>
                </a:cubicBezTo>
                <a:cubicBezTo>
                  <a:pt x="3305" y="11444"/>
                  <a:pt x="2297" y="10418"/>
                  <a:pt x="1979" y="9372"/>
                </a:cubicBezTo>
                <a:cubicBezTo>
                  <a:pt x="1662" y="8233"/>
                  <a:pt x="1867" y="6927"/>
                  <a:pt x="2689" y="6087"/>
                </a:cubicBezTo>
                <a:cubicBezTo>
                  <a:pt x="3510" y="5265"/>
                  <a:pt x="4966" y="5060"/>
                  <a:pt x="5881" y="5788"/>
                </a:cubicBezTo>
                <a:cubicBezTo>
                  <a:pt x="6310" y="6124"/>
                  <a:pt x="6534" y="6889"/>
                  <a:pt x="6067" y="7151"/>
                </a:cubicBezTo>
                <a:cubicBezTo>
                  <a:pt x="5787" y="7300"/>
                  <a:pt x="5433" y="7169"/>
                  <a:pt x="5171" y="7020"/>
                </a:cubicBezTo>
                <a:cubicBezTo>
                  <a:pt x="3286" y="5900"/>
                  <a:pt x="2633" y="3118"/>
                  <a:pt x="3846" y="1289"/>
                </a:cubicBezTo>
                <a:cubicBezTo>
                  <a:pt x="4294" y="598"/>
                  <a:pt x="5059" y="20"/>
                  <a:pt x="5899" y="1"/>
                </a:cubicBezTo>
                <a:cubicBezTo>
                  <a:pt x="6740" y="1"/>
                  <a:pt x="7598" y="729"/>
                  <a:pt x="7505" y="156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7" name="Google Shape;847;p92"/>
          <p:cNvGrpSpPr/>
          <p:nvPr/>
        </p:nvGrpSpPr>
        <p:grpSpPr>
          <a:xfrm rot="-8999902">
            <a:off x="8556137" y="3194812"/>
            <a:ext cx="114565" cy="83701"/>
            <a:chOff x="2355525" y="2486700"/>
            <a:chExt cx="77950" cy="56950"/>
          </a:xfrm>
        </p:grpSpPr>
        <p:sp>
          <p:nvSpPr>
            <p:cNvPr id="848" name="Google Shape;848;p92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92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0" name="Google Shape;850;p9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92"/>
          <p:cNvSpPr txBox="1">
            <a:spLocks noGrp="1"/>
          </p:cNvSpPr>
          <p:nvPr>
            <p:ph type="body" idx="1"/>
          </p:nvPr>
        </p:nvSpPr>
        <p:spPr>
          <a:xfrm>
            <a:off x="1012550" y="1895025"/>
            <a:ext cx="3398100" cy="23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2" name="Google Shape;852;p92"/>
          <p:cNvSpPr txBox="1">
            <a:spLocks noGrp="1"/>
          </p:cNvSpPr>
          <p:nvPr>
            <p:ph type="body" idx="2"/>
          </p:nvPr>
        </p:nvSpPr>
        <p:spPr>
          <a:xfrm>
            <a:off x="4733375" y="1895025"/>
            <a:ext cx="3398100" cy="23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2_1_1_1_1_1_1_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9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93"/>
          <p:cNvSpPr txBox="1">
            <a:spLocks noGrp="1"/>
          </p:cNvSpPr>
          <p:nvPr>
            <p:ph type="body" idx="1"/>
          </p:nvPr>
        </p:nvSpPr>
        <p:spPr>
          <a:xfrm>
            <a:off x="1012550" y="1895025"/>
            <a:ext cx="3398100" cy="23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6" name="Google Shape;856;p93"/>
          <p:cNvSpPr txBox="1">
            <a:spLocks noGrp="1"/>
          </p:cNvSpPr>
          <p:nvPr>
            <p:ph type="body" idx="2"/>
          </p:nvPr>
        </p:nvSpPr>
        <p:spPr>
          <a:xfrm>
            <a:off x="4733375" y="1895025"/>
            <a:ext cx="3398100" cy="23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7" name="Google Shape;857;p93"/>
          <p:cNvSpPr/>
          <p:nvPr/>
        </p:nvSpPr>
        <p:spPr>
          <a:xfrm rot="2963642">
            <a:off x="4694553" y="-1680363"/>
            <a:ext cx="6073388" cy="3608736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93"/>
          <p:cNvSpPr/>
          <p:nvPr/>
        </p:nvSpPr>
        <p:spPr>
          <a:xfrm rot="2700000">
            <a:off x="-108231" y="3723972"/>
            <a:ext cx="3607755" cy="1611074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93"/>
          <p:cNvSpPr/>
          <p:nvPr/>
        </p:nvSpPr>
        <p:spPr>
          <a:xfrm rot="-10799501">
            <a:off x="2925023" y="-115941"/>
            <a:ext cx="1173244" cy="471832"/>
          </a:xfrm>
          <a:custGeom>
            <a:avLst/>
            <a:gdLst/>
            <a:ahLst/>
            <a:cxnLst/>
            <a:rect l="l" t="t" r="r" b="b"/>
            <a:pathLst>
              <a:path w="22701" h="9129" fill="none" extrusionOk="0">
                <a:moveTo>
                  <a:pt x="0" y="7486"/>
                </a:moveTo>
                <a:cubicBezTo>
                  <a:pt x="841" y="4985"/>
                  <a:pt x="2651" y="2801"/>
                  <a:pt x="4985" y="1568"/>
                </a:cubicBezTo>
                <a:cubicBezTo>
                  <a:pt x="7318" y="318"/>
                  <a:pt x="10137" y="0"/>
                  <a:pt x="12676" y="710"/>
                </a:cubicBezTo>
                <a:cubicBezTo>
                  <a:pt x="16970" y="1904"/>
                  <a:pt x="19975" y="5619"/>
                  <a:pt x="22701" y="91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0" name="Google Shape;860;p93"/>
          <p:cNvGrpSpPr/>
          <p:nvPr/>
        </p:nvGrpSpPr>
        <p:grpSpPr>
          <a:xfrm rot="4499783" flipH="1">
            <a:off x="7794601" y="1922394"/>
            <a:ext cx="1370454" cy="529559"/>
            <a:chOff x="848581" y="236750"/>
            <a:chExt cx="1196975" cy="462525"/>
          </a:xfrm>
        </p:grpSpPr>
        <p:sp>
          <p:nvSpPr>
            <p:cNvPr id="861" name="Google Shape;861;p93"/>
            <p:cNvSpPr/>
            <p:nvPr/>
          </p:nvSpPr>
          <p:spPr>
            <a:xfrm flipH="1">
              <a:off x="1005856" y="293225"/>
              <a:ext cx="4700" cy="116250"/>
            </a:xfrm>
            <a:custGeom>
              <a:avLst/>
              <a:gdLst/>
              <a:ahLst/>
              <a:cxnLst/>
              <a:rect l="l" t="t" r="r" b="b"/>
              <a:pathLst>
                <a:path w="188" h="4650" fill="none" extrusionOk="0">
                  <a:moveTo>
                    <a:pt x="187" y="4649"/>
                  </a:moveTo>
                  <a:cubicBezTo>
                    <a:pt x="57" y="3100"/>
                    <a:pt x="1" y="1550"/>
                    <a:pt x="19" y="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93"/>
            <p:cNvSpPr/>
            <p:nvPr/>
          </p:nvSpPr>
          <p:spPr>
            <a:xfrm flipH="1">
              <a:off x="848581" y="236750"/>
              <a:ext cx="42500" cy="246925"/>
            </a:xfrm>
            <a:custGeom>
              <a:avLst/>
              <a:gdLst/>
              <a:ahLst/>
              <a:cxnLst/>
              <a:rect l="l" t="t" r="r" b="b"/>
              <a:pathLst>
                <a:path w="1700" h="9877" fill="none" extrusionOk="0">
                  <a:moveTo>
                    <a:pt x="1700" y="9876"/>
                  </a:moveTo>
                  <a:cubicBezTo>
                    <a:pt x="1" y="9634"/>
                    <a:pt x="990" y="3193"/>
                    <a:pt x="1046" y="1868"/>
                  </a:cubicBezTo>
                  <a:lnTo>
                    <a:pt x="1121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3"/>
            <p:cNvSpPr/>
            <p:nvPr/>
          </p:nvSpPr>
          <p:spPr>
            <a:xfrm flipH="1">
              <a:off x="1136056" y="594725"/>
              <a:ext cx="144725" cy="104550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93"/>
            <p:cNvSpPr/>
            <p:nvPr/>
          </p:nvSpPr>
          <p:spPr>
            <a:xfrm flipH="1">
              <a:off x="1191131" y="533575"/>
              <a:ext cx="77975" cy="113900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93"/>
            <p:cNvSpPr/>
            <p:nvPr/>
          </p:nvSpPr>
          <p:spPr>
            <a:xfrm flipH="1">
              <a:off x="1820581" y="326725"/>
              <a:ext cx="224975" cy="99900"/>
            </a:xfrm>
            <a:custGeom>
              <a:avLst/>
              <a:gdLst/>
              <a:ahLst/>
              <a:cxnLst/>
              <a:rect l="l" t="t" r="r" b="b"/>
              <a:pathLst>
                <a:path w="8999" h="3996" fill="none" extrusionOk="0">
                  <a:moveTo>
                    <a:pt x="0" y="1177"/>
                  </a:moveTo>
                  <a:cubicBezTo>
                    <a:pt x="691" y="654"/>
                    <a:pt x="1718" y="803"/>
                    <a:pt x="2371" y="1345"/>
                  </a:cubicBezTo>
                  <a:cubicBezTo>
                    <a:pt x="3025" y="1905"/>
                    <a:pt x="3342" y="2782"/>
                    <a:pt x="3398" y="3622"/>
                  </a:cubicBezTo>
                  <a:cubicBezTo>
                    <a:pt x="2931" y="3622"/>
                    <a:pt x="2614" y="3081"/>
                    <a:pt x="2633" y="2614"/>
                  </a:cubicBezTo>
                  <a:cubicBezTo>
                    <a:pt x="2633" y="1513"/>
                    <a:pt x="3809" y="654"/>
                    <a:pt x="4891" y="785"/>
                  </a:cubicBezTo>
                  <a:cubicBezTo>
                    <a:pt x="5993" y="897"/>
                    <a:pt x="6889" y="1774"/>
                    <a:pt x="7281" y="2801"/>
                  </a:cubicBezTo>
                  <a:cubicBezTo>
                    <a:pt x="7374" y="3062"/>
                    <a:pt x="7449" y="3342"/>
                    <a:pt x="7337" y="3585"/>
                  </a:cubicBezTo>
                  <a:cubicBezTo>
                    <a:pt x="7225" y="3846"/>
                    <a:pt x="6870" y="3995"/>
                    <a:pt x="6665" y="3809"/>
                  </a:cubicBezTo>
                  <a:cubicBezTo>
                    <a:pt x="6609" y="3753"/>
                    <a:pt x="6590" y="3697"/>
                    <a:pt x="6553" y="3622"/>
                  </a:cubicBezTo>
                  <a:cubicBezTo>
                    <a:pt x="6198" y="2875"/>
                    <a:pt x="6422" y="1961"/>
                    <a:pt x="6945" y="1326"/>
                  </a:cubicBezTo>
                  <a:cubicBezTo>
                    <a:pt x="7468" y="673"/>
                    <a:pt x="8214" y="281"/>
                    <a:pt x="8998" y="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6" name="Google Shape;866;p93"/>
          <p:cNvSpPr/>
          <p:nvPr/>
        </p:nvSpPr>
        <p:spPr>
          <a:xfrm rot="-162492" flipH="1">
            <a:off x="5942337" y="2952235"/>
            <a:ext cx="4056928" cy="301015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93"/>
          <p:cNvSpPr/>
          <p:nvPr/>
        </p:nvSpPr>
        <p:spPr>
          <a:xfrm>
            <a:off x="-530370" y="-885164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8" name="Google Shape;868;p93"/>
          <p:cNvGrpSpPr/>
          <p:nvPr/>
        </p:nvGrpSpPr>
        <p:grpSpPr>
          <a:xfrm flipH="1">
            <a:off x="428631" y="2229845"/>
            <a:ext cx="176988" cy="188853"/>
            <a:chOff x="7312575" y="1233120"/>
            <a:chExt cx="176988" cy="188853"/>
          </a:xfrm>
        </p:grpSpPr>
        <p:sp>
          <p:nvSpPr>
            <p:cNvPr id="869" name="Google Shape;869;p93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3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3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2" name="Google Shape;872;p93"/>
          <p:cNvSpPr/>
          <p:nvPr/>
        </p:nvSpPr>
        <p:spPr>
          <a:xfrm rot="4500180" flipH="1">
            <a:off x="1593468" y="852504"/>
            <a:ext cx="100695" cy="106446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93"/>
          <p:cNvSpPr/>
          <p:nvPr/>
        </p:nvSpPr>
        <p:spPr>
          <a:xfrm rot="4500180" flipH="1">
            <a:off x="470107" y="4446046"/>
            <a:ext cx="349943" cy="435234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97"/>
          <p:cNvSpPr/>
          <p:nvPr/>
        </p:nvSpPr>
        <p:spPr>
          <a:xfrm>
            <a:off x="0" y="-14350"/>
            <a:ext cx="9144000" cy="518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98"/>
          <p:cNvSpPr/>
          <p:nvPr/>
        </p:nvSpPr>
        <p:spPr>
          <a:xfrm rot="-4499844" flipH="1">
            <a:off x="-662610" y="-1245647"/>
            <a:ext cx="3092366" cy="2849377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98"/>
          <p:cNvSpPr/>
          <p:nvPr/>
        </p:nvSpPr>
        <p:spPr>
          <a:xfrm flipH="1">
            <a:off x="-679611" y="3321903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9" name="Google Shape;879;p98"/>
          <p:cNvGrpSpPr/>
          <p:nvPr/>
        </p:nvGrpSpPr>
        <p:grpSpPr>
          <a:xfrm rot="-4500040" flipH="1">
            <a:off x="283250" y="467434"/>
            <a:ext cx="1025529" cy="939465"/>
            <a:chOff x="7038525" y="2749225"/>
            <a:chExt cx="1025559" cy="939493"/>
          </a:xfrm>
        </p:grpSpPr>
        <p:sp>
          <p:nvSpPr>
            <p:cNvPr id="880" name="Google Shape;880;p98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98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98"/>
            <p:cNvSpPr/>
            <p:nvPr/>
          </p:nvSpPr>
          <p:spPr>
            <a:xfrm>
              <a:off x="7496654" y="2752559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98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8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98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98"/>
            <p:cNvSpPr/>
            <p:nvPr/>
          </p:nvSpPr>
          <p:spPr>
            <a:xfrm>
              <a:off x="7038525" y="3268919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7" name="Google Shape;887;p98"/>
          <p:cNvSpPr/>
          <p:nvPr/>
        </p:nvSpPr>
        <p:spPr>
          <a:xfrm rot="8451990" flipH="1">
            <a:off x="7046170" y="3572107"/>
            <a:ext cx="3140290" cy="2054633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98"/>
          <p:cNvSpPr/>
          <p:nvPr/>
        </p:nvSpPr>
        <p:spPr>
          <a:xfrm rot="900025" flipH="1">
            <a:off x="7613591" y="62402"/>
            <a:ext cx="1800879" cy="133157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98"/>
          <p:cNvSpPr/>
          <p:nvPr/>
        </p:nvSpPr>
        <p:spPr>
          <a:xfrm flipH="1">
            <a:off x="-544561" y="3953450"/>
            <a:ext cx="2852832" cy="1273916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0"/>
          <p:cNvSpPr/>
          <p:nvPr/>
        </p:nvSpPr>
        <p:spPr>
          <a:xfrm rot="-5400608">
            <a:off x="-1135504" y="3367656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60"/>
          <p:cNvSpPr/>
          <p:nvPr/>
        </p:nvSpPr>
        <p:spPr>
          <a:xfrm rot="-4808913">
            <a:off x="7432701" y="-759745"/>
            <a:ext cx="1996030" cy="2359454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0"/>
          <p:cNvSpPr/>
          <p:nvPr/>
        </p:nvSpPr>
        <p:spPr>
          <a:xfrm rot="5947873">
            <a:off x="6871324" y="2849461"/>
            <a:ext cx="3573310" cy="2337950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0"/>
          <p:cNvSpPr/>
          <p:nvPr/>
        </p:nvSpPr>
        <p:spPr>
          <a:xfrm>
            <a:off x="8814427" y="863589"/>
            <a:ext cx="71521" cy="193380"/>
          </a:xfrm>
          <a:custGeom>
            <a:avLst/>
            <a:gdLst/>
            <a:ahLst/>
            <a:cxnLst/>
            <a:rect l="l" t="t" r="r" b="b"/>
            <a:pathLst>
              <a:path w="1830" h="4948" fill="none" extrusionOk="0">
                <a:moveTo>
                  <a:pt x="1046" y="1606"/>
                </a:moveTo>
                <a:cubicBezTo>
                  <a:pt x="1083" y="2222"/>
                  <a:pt x="1102" y="2838"/>
                  <a:pt x="1139" y="3454"/>
                </a:cubicBezTo>
                <a:cubicBezTo>
                  <a:pt x="1158" y="3640"/>
                  <a:pt x="1158" y="3864"/>
                  <a:pt x="1046" y="4014"/>
                </a:cubicBezTo>
                <a:cubicBezTo>
                  <a:pt x="840" y="4275"/>
                  <a:pt x="392" y="4163"/>
                  <a:pt x="187" y="3902"/>
                </a:cubicBezTo>
                <a:cubicBezTo>
                  <a:pt x="0" y="3622"/>
                  <a:pt x="0" y="3267"/>
                  <a:pt x="0" y="2931"/>
                </a:cubicBezTo>
                <a:cubicBezTo>
                  <a:pt x="0" y="2408"/>
                  <a:pt x="0" y="1886"/>
                  <a:pt x="0" y="1363"/>
                </a:cubicBezTo>
                <a:cubicBezTo>
                  <a:pt x="19" y="1083"/>
                  <a:pt x="19" y="784"/>
                  <a:pt x="131" y="504"/>
                </a:cubicBezTo>
                <a:cubicBezTo>
                  <a:pt x="243" y="243"/>
                  <a:pt x="485" y="19"/>
                  <a:pt x="766" y="0"/>
                </a:cubicBezTo>
                <a:cubicBezTo>
                  <a:pt x="1027" y="0"/>
                  <a:pt x="1251" y="187"/>
                  <a:pt x="1382" y="411"/>
                </a:cubicBezTo>
                <a:cubicBezTo>
                  <a:pt x="1512" y="616"/>
                  <a:pt x="1568" y="878"/>
                  <a:pt x="1606" y="1139"/>
                </a:cubicBezTo>
                <a:cubicBezTo>
                  <a:pt x="1811" y="2390"/>
                  <a:pt x="1830" y="3678"/>
                  <a:pt x="1699" y="4947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0"/>
          <p:cNvSpPr/>
          <p:nvPr/>
        </p:nvSpPr>
        <p:spPr>
          <a:xfrm>
            <a:off x="8588382" y="226707"/>
            <a:ext cx="76641" cy="81761"/>
          </a:xfrm>
          <a:custGeom>
            <a:avLst/>
            <a:gdLst/>
            <a:ahLst/>
            <a:cxnLst/>
            <a:rect l="l" t="t" r="r" b="b"/>
            <a:pathLst>
              <a:path w="1961" h="2092" fill="none" extrusionOk="0">
                <a:moveTo>
                  <a:pt x="1438" y="1905"/>
                </a:moveTo>
                <a:cubicBezTo>
                  <a:pt x="1046" y="2091"/>
                  <a:pt x="560" y="1979"/>
                  <a:pt x="299" y="1662"/>
                </a:cubicBezTo>
                <a:cubicBezTo>
                  <a:pt x="19" y="1345"/>
                  <a:pt x="0" y="841"/>
                  <a:pt x="243" y="505"/>
                </a:cubicBezTo>
                <a:cubicBezTo>
                  <a:pt x="579" y="19"/>
                  <a:pt x="934" y="1"/>
                  <a:pt x="1382" y="374"/>
                </a:cubicBezTo>
                <a:cubicBezTo>
                  <a:pt x="1849" y="729"/>
                  <a:pt x="1961" y="1662"/>
                  <a:pt x="1438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0"/>
          <p:cNvSpPr/>
          <p:nvPr/>
        </p:nvSpPr>
        <p:spPr>
          <a:xfrm rot="5678210">
            <a:off x="5836432" y="-572138"/>
            <a:ext cx="604006" cy="1380396"/>
          </a:xfrm>
          <a:custGeom>
            <a:avLst/>
            <a:gdLst/>
            <a:ahLst/>
            <a:cxnLst/>
            <a:rect l="l" t="t" r="r" b="b"/>
            <a:pathLst>
              <a:path w="8234" h="18818" fill="none" extrusionOk="0">
                <a:moveTo>
                  <a:pt x="2801" y="18817"/>
                </a:moveTo>
                <a:cubicBezTo>
                  <a:pt x="5246" y="17492"/>
                  <a:pt x="7001" y="14991"/>
                  <a:pt x="7431" y="12246"/>
                </a:cubicBezTo>
                <a:cubicBezTo>
                  <a:pt x="8233" y="7094"/>
                  <a:pt x="3958" y="2670"/>
                  <a:pt x="1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0"/>
          <p:cNvSpPr/>
          <p:nvPr/>
        </p:nvSpPr>
        <p:spPr>
          <a:xfrm>
            <a:off x="-135165" y="-238749"/>
            <a:ext cx="3823664" cy="1707409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0"/>
          <p:cNvSpPr/>
          <p:nvPr/>
        </p:nvSpPr>
        <p:spPr>
          <a:xfrm rot="3600016">
            <a:off x="-389606" y="3747699"/>
            <a:ext cx="2671272" cy="1975212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0"/>
          <p:cNvSpPr/>
          <p:nvPr/>
        </p:nvSpPr>
        <p:spPr>
          <a:xfrm>
            <a:off x="558035" y="2403707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0"/>
          <p:cNvSpPr/>
          <p:nvPr/>
        </p:nvSpPr>
        <p:spPr>
          <a:xfrm>
            <a:off x="180097" y="1521201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60"/>
          <p:cNvGrpSpPr/>
          <p:nvPr/>
        </p:nvGrpSpPr>
        <p:grpSpPr>
          <a:xfrm rot="8999956">
            <a:off x="7655642" y="3138537"/>
            <a:ext cx="1150049" cy="1307527"/>
            <a:chOff x="6914009" y="2749225"/>
            <a:chExt cx="1150075" cy="1307555"/>
          </a:xfrm>
        </p:grpSpPr>
        <p:sp>
          <p:nvSpPr>
            <p:cNvPr id="89" name="Google Shape;89;p60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60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0"/>
            <p:cNvSpPr/>
            <p:nvPr/>
          </p:nvSpPr>
          <p:spPr>
            <a:xfrm>
              <a:off x="7496654" y="2752559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60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0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60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0"/>
            <p:cNvSpPr/>
            <p:nvPr/>
          </p:nvSpPr>
          <p:spPr>
            <a:xfrm>
              <a:off x="6914009" y="3636981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60"/>
          <p:cNvSpPr txBox="1">
            <a:spLocks noGrp="1"/>
          </p:cNvSpPr>
          <p:nvPr>
            <p:ph type="title"/>
          </p:nvPr>
        </p:nvSpPr>
        <p:spPr>
          <a:xfrm>
            <a:off x="1313618" y="2388264"/>
            <a:ext cx="39531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60"/>
          <p:cNvSpPr txBox="1">
            <a:spLocks noGrp="1"/>
          </p:cNvSpPr>
          <p:nvPr>
            <p:ph type="subTitle" idx="1"/>
          </p:nvPr>
        </p:nvSpPr>
        <p:spPr>
          <a:xfrm>
            <a:off x="1948718" y="3084836"/>
            <a:ext cx="26829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title" idx="2"/>
          </p:nvPr>
        </p:nvSpPr>
        <p:spPr>
          <a:xfrm>
            <a:off x="2285434" y="1439025"/>
            <a:ext cx="18582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99"/>
          <p:cNvSpPr/>
          <p:nvPr/>
        </p:nvSpPr>
        <p:spPr>
          <a:xfrm rot="7199981" flipH="1">
            <a:off x="-368543" y="2910"/>
            <a:ext cx="3108972" cy="1388338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99"/>
          <p:cNvSpPr/>
          <p:nvPr/>
        </p:nvSpPr>
        <p:spPr>
          <a:xfrm rot="6300198">
            <a:off x="-1028975" y="3284480"/>
            <a:ext cx="2471759" cy="307796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rgbClr val="FFD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99"/>
          <p:cNvSpPr/>
          <p:nvPr/>
        </p:nvSpPr>
        <p:spPr>
          <a:xfrm rot="-7199987">
            <a:off x="7777642" y="3701788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99"/>
          <p:cNvSpPr/>
          <p:nvPr/>
        </p:nvSpPr>
        <p:spPr>
          <a:xfrm rot="7200044">
            <a:off x="7081142" y="-2567154"/>
            <a:ext cx="1411844" cy="4662459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5" name="Google Shape;895;p99"/>
          <p:cNvGrpSpPr/>
          <p:nvPr/>
        </p:nvGrpSpPr>
        <p:grpSpPr>
          <a:xfrm>
            <a:off x="8202387" y="3115880"/>
            <a:ext cx="609180" cy="587634"/>
            <a:chOff x="3638475" y="3907100"/>
            <a:chExt cx="390175" cy="376399"/>
          </a:xfrm>
        </p:grpSpPr>
        <p:sp>
          <p:nvSpPr>
            <p:cNvPr id="896" name="Google Shape;896;p99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99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99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" name="Google Shape;899;p99"/>
          <p:cNvSpPr/>
          <p:nvPr/>
        </p:nvSpPr>
        <p:spPr>
          <a:xfrm rot="-10799800" flipH="1">
            <a:off x="1507652" y="348336"/>
            <a:ext cx="84088" cy="88890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99"/>
          <p:cNvSpPr/>
          <p:nvPr/>
        </p:nvSpPr>
        <p:spPr>
          <a:xfrm rot="-10799800" flipH="1">
            <a:off x="285589" y="2849299"/>
            <a:ext cx="292227" cy="363451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1" name="Google Shape;901;p99"/>
          <p:cNvGrpSpPr/>
          <p:nvPr/>
        </p:nvGrpSpPr>
        <p:grpSpPr>
          <a:xfrm rot="7200044" flipH="1">
            <a:off x="8188235" y="872147"/>
            <a:ext cx="165787" cy="158214"/>
            <a:chOff x="449402" y="3235495"/>
            <a:chExt cx="165790" cy="158217"/>
          </a:xfrm>
        </p:grpSpPr>
        <p:sp>
          <p:nvSpPr>
            <p:cNvPr id="902" name="Google Shape;902;p99"/>
            <p:cNvSpPr/>
            <p:nvPr/>
          </p:nvSpPr>
          <p:spPr>
            <a:xfrm rot="-1800172">
              <a:off x="469734" y="3257876"/>
              <a:ext cx="119920" cy="113455"/>
            </a:xfrm>
            <a:custGeom>
              <a:avLst/>
              <a:gdLst/>
              <a:ahLst/>
              <a:cxnLst/>
              <a:rect l="l" t="t" r="r" b="b"/>
              <a:pathLst>
                <a:path w="2764" h="2615" fill="none" extrusionOk="0">
                  <a:moveTo>
                    <a:pt x="0" y="1"/>
                  </a:moveTo>
                  <a:cubicBezTo>
                    <a:pt x="915" y="878"/>
                    <a:pt x="1830" y="1737"/>
                    <a:pt x="2763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99"/>
            <p:cNvSpPr/>
            <p:nvPr/>
          </p:nvSpPr>
          <p:spPr>
            <a:xfrm rot="-1800172">
              <a:off x="461101" y="3269046"/>
              <a:ext cx="142567" cy="84299"/>
            </a:xfrm>
            <a:custGeom>
              <a:avLst/>
              <a:gdLst/>
              <a:ahLst/>
              <a:cxnLst/>
              <a:rect l="l" t="t" r="r" b="b"/>
              <a:pathLst>
                <a:path w="3286" h="1943" fill="none" extrusionOk="0">
                  <a:moveTo>
                    <a:pt x="0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99"/>
            <p:cNvSpPr/>
            <p:nvPr/>
          </p:nvSpPr>
          <p:spPr>
            <a:xfrm rot="-1800172">
              <a:off x="525281" y="3255630"/>
              <a:ext cx="11367" cy="141786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0" y="3267"/>
                  </a:moveTo>
                  <a:lnTo>
                    <a:pt x="26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5" name="Google Shape;905;p99"/>
          <p:cNvSpPr/>
          <p:nvPr/>
        </p:nvSpPr>
        <p:spPr>
          <a:xfrm rot="9000099" flipH="1">
            <a:off x="8734414" y="1037904"/>
            <a:ext cx="85082" cy="89942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1"/>
          <p:cNvSpPr/>
          <p:nvPr/>
        </p:nvSpPr>
        <p:spPr>
          <a:xfrm rot="1799864">
            <a:off x="6666884" y="-688230"/>
            <a:ext cx="4306100" cy="2558634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1"/>
          <p:cNvSpPr/>
          <p:nvPr/>
        </p:nvSpPr>
        <p:spPr>
          <a:xfrm rot="3600214">
            <a:off x="-2335560" y="157340"/>
            <a:ext cx="5071659" cy="3763573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1"/>
          <p:cNvSpPr/>
          <p:nvPr/>
        </p:nvSpPr>
        <p:spPr>
          <a:xfrm rot="9899648">
            <a:off x="7648062" y="2657376"/>
            <a:ext cx="3092413" cy="2849377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1"/>
          <p:cNvSpPr/>
          <p:nvPr/>
        </p:nvSpPr>
        <p:spPr>
          <a:xfrm flipH="1">
            <a:off x="1645956" y="-125461"/>
            <a:ext cx="744516" cy="314522"/>
          </a:xfrm>
          <a:custGeom>
            <a:avLst/>
            <a:gdLst/>
            <a:ahLst/>
            <a:cxnLst/>
            <a:rect l="l" t="t" r="r" b="b"/>
            <a:pathLst>
              <a:path w="16970" h="7169" fill="none" extrusionOk="0">
                <a:moveTo>
                  <a:pt x="0" y="1643"/>
                </a:moveTo>
                <a:cubicBezTo>
                  <a:pt x="747" y="3640"/>
                  <a:pt x="2315" y="5321"/>
                  <a:pt x="4257" y="6217"/>
                </a:cubicBezTo>
                <a:cubicBezTo>
                  <a:pt x="6198" y="7094"/>
                  <a:pt x="8513" y="7169"/>
                  <a:pt x="10510" y="6403"/>
                </a:cubicBezTo>
                <a:cubicBezTo>
                  <a:pt x="13404" y="5302"/>
                  <a:pt x="15401" y="2670"/>
                  <a:pt x="1696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1"/>
          <p:cNvSpPr/>
          <p:nvPr/>
        </p:nvSpPr>
        <p:spPr>
          <a:xfrm flipH="1">
            <a:off x="6146732" y="-78427"/>
            <a:ext cx="3323558" cy="1484082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1"/>
          <p:cNvSpPr/>
          <p:nvPr/>
        </p:nvSpPr>
        <p:spPr>
          <a:xfrm rot="-3599928" flipH="1">
            <a:off x="4400310" y="2824710"/>
            <a:ext cx="4800540" cy="3549538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61"/>
          <p:cNvGrpSpPr/>
          <p:nvPr/>
        </p:nvGrpSpPr>
        <p:grpSpPr>
          <a:xfrm>
            <a:off x="3590874" y="369792"/>
            <a:ext cx="609180" cy="587634"/>
            <a:chOff x="3638475" y="3907100"/>
            <a:chExt cx="390175" cy="376399"/>
          </a:xfrm>
        </p:grpSpPr>
        <p:sp>
          <p:nvSpPr>
            <p:cNvPr id="107" name="Google Shape;107;p61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1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1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110;p61"/>
          <p:cNvSpPr/>
          <p:nvPr/>
        </p:nvSpPr>
        <p:spPr>
          <a:xfrm>
            <a:off x="574885" y="893385"/>
            <a:ext cx="119916" cy="113452"/>
          </a:xfrm>
          <a:custGeom>
            <a:avLst/>
            <a:gdLst/>
            <a:ahLst/>
            <a:cxnLst/>
            <a:rect l="l" t="t" r="r" b="b"/>
            <a:pathLst>
              <a:path w="2764" h="2615" fill="none" extrusionOk="0">
                <a:moveTo>
                  <a:pt x="0" y="1"/>
                </a:moveTo>
                <a:cubicBezTo>
                  <a:pt x="915" y="878"/>
                  <a:pt x="1830" y="1737"/>
                  <a:pt x="2763" y="26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1"/>
          <p:cNvSpPr/>
          <p:nvPr/>
        </p:nvSpPr>
        <p:spPr>
          <a:xfrm>
            <a:off x="567596" y="906357"/>
            <a:ext cx="142563" cy="84297"/>
          </a:xfrm>
          <a:custGeom>
            <a:avLst/>
            <a:gdLst/>
            <a:ahLst/>
            <a:cxnLst/>
            <a:rect l="l" t="t" r="r" b="b"/>
            <a:pathLst>
              <a:path w="3286" h="1943" fill="none" extrusionOk="0">
                <a:moveTo>
                  <a:pt x="0" y="1942"/>
                </a:moveTo>
                <a:lnTo>
                  <a:pt x="3286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1"/>
          <p:cNvSpPr/>
          <p:nvPr/>
        </p:nvSpPr>
        <p:spPr>
          <a:xfrm>
            <a:off x="624301" y="890174"/>
            <a:ext cx="11367" cy="141782"/>
          </a:xfrm>
          <a:custGeom>
            <a:avLst/>
            <a:gdLst/>
            <a:ahLst/>
            <a:cxnLst/>
            <a:rect l="l" t="t" r="r" b="b"/>
            <a:pathLst>
              <a:path w="262" h="3268" fill="none" extrusionOk="0">
                <a:moveTo>
                  <a:pt x="0" y="3267"/>
                </a:moveTo>
                <a:lnTo>
                  <a:pt x="261" y="0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/>
        </p:nvSpPr>
        <p:spPr>
          <a:xfrm>
            <a:off x="966875" y="539488"/>
            <a:ext cx="85078" cy="8993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1"/>
          <p:cNvSpPr/>
          <p:nvPr/>
        </p:nvSpPr>
        <p:spPr>
          <a:xfrm>
            <a:off x="756280" y="1760014"/>
            <a:ext cx="9762" cy="111022"/>
          </a:xfrm>
          <a:custGeom>
            <a:avLst/>
            <a:gdLst/>
            <a:ahLst/>
            <a:cxnLst/>
            <a:rect l="l" t="t" r="r" b="b"/>
            <a:pathLst>
              <a:path w="225" h="2559" fill="none" extrusionOk="0">
                <a:moveTo>
                  <a:pt x="1" y="1"/>
                </a:moveTo>
                <a:lnTo>
                  <a:pt x="225" y="2558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1"/>
          <p:cNvSpPr/>
          <p:nvPr/>
        </p:nvSpPr>
        <p:spPr>
          <a:xfrm>
            <a:off x="704478" y="1807825"/>
            <a:ext cx="106944" cy="8937"/>
          </a:xfrm>
          <a:custGeom>
            <a:avLst/>
            <a:gdLst/>
            <a:ahLst/>
            <a:cxnLst/>
            <a:rect l="l" t="t" r="r" b="b"/>
            <a:pathLst>
              <a:path w="2465" h="206" fill="none" extrusionOk="0">
                <a:moveTo>
                  <a:pt x="0" y="149"/>
                </a:moveTo>
                <a:cubicBezTo>
                  <a:pt x="822" y="0"/>
                  <a:pt x="1662" y="0"/>
                  <a:pt x="2464" y="20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1"/>
          <p:cNvSpPr txBox="1">
            <a:spLocks noGrp="1"/>
          </p:cNvSpPr>
          <p:nvPr>
            <p:ph type="title"/>
          </p:nvPr>
        </p:nvSpPr>
        <p:spPr>
          <a:xfrm>
            <a:off x="3286078" y="1574225"/>
            <a:ext cx="48399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61"/>
          <p:cNvSpPr txBox="1">
            <a:spLocks noGrp="1"/>
          </p:cNvSpPr>
          <p:nvPr>
            <p:ph type="subTitle" idx="1"/>
          </p:nvPr>
        </p:nvSpPr>
        <p:spPr>
          <a:xfrm>
            <a:off x="3286075" y="2579675"/>
            <a:ext cx="48399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2"/>
          <p:cNvSpPr/>
          <p:nvPr/>
        </p:nvSpPr>
        <p:spPr>
          <a:xfrm flipH="1">
            <a:off x="6392678" y="3371000"/>
            <a:ext cx="3367076" cy="222867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2"/>
          <p:cNvSpPr/>
          <p:nvPr/>
        </p:nvSpPr>
        <p:spPr>
          <a:xfrm flipH="1">
            <a:off x="5906350" y="-574837"/>
            <a:ext cx="3750799" cy="222868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62"/>
          <p:cNvGrpSpPr/>
          <p:nvPr/>
        </p:nvGrpSpPr>
        <p:grpSpPr>
          <a:xfrm rot="10800000">
            <a:off x="1159718" y="4082198"/>
            <a:ext cx="2333269" cy="806276"/>
            <a:chOff x="1924901" y="3929998"/>
            <a:chExt cx="2333269" cy="806276"/>
          </a:xfrm>
        </p:grpSpPr>
        <p:grpSp>
          <p:nvGrpSpPr>
            <p:cNvPr id="122" name="Google Shape;122;p62"/>
            <p:cNvGrpSpPr/>
            <p:nvPr/>
          </p:nvGrpSpPr>
          <p:grpSpPr>
            <a:xfrm flipH="1">
              <a:off x="1924901" y="3929998"/>
              <a:ext cx="120773" cy="120074"/>
              <a:chOff x="8003431" y="3929998"/>
              <a:chExt cx="120773" cy="120074"/>
            </a:xfrm>
          </p:grpSpPr>
          <p:sp>
            <p:nvSpPr>
              <p:cNvPr id="123" name="Google Shape;123;p62"/>
              <p:cNvSpPr/>
              <p:nvPr/>
            </p:nvSpPr>
            <p:spPr>
              <a:xfrm>
                <a:off x="8009604" y="3932754"/>
                <a:ext cx="101556" cy="9604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2614" fill="none" extrusionOk="0">
                    <a:moveTo>
                      <a:pt x="1" y="0"/>
                    </a:moveTo>
                    <a:cubicBezTo>
                      <a:pt x="916" y="878"/>
                      <a:pt x="1830" y="1736"/>
                      <a:pt x="2764" y="2614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2"/>
              <p:cNvSpPr/>
              <p:nvPr/>
            </p:nvSpPr>
            <p:spPr>
              <a:xfrm>
                <a:off x="8003431" y="3943703"/>
                <a:ext cx="120773" cy="71391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1943" fill="none" extrusionOk="0">
                    <a:moveTo>
                      <a:pt x="1" y="1942"/>
                    </a:moveTo>
                    <a:lnTo>
                      <a:pt x="3286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2"/>
              <p:cNvSpPr/>
              <p:nvPr/>
            </p:nvSpPr>
            <p:spPr>
              <a:xfrm>
                <a:off x="8051454" y="3929998"/>
                <a:ext cx="9627" cy="120074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268" fill="none" extrusionOk="0">
                    <a:moveTo>
                      <a:pt x="1" y="3267"/>
                    </a:moveTo>
                    <a:lnTo>
                      <a:pt x="262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126;p62"/>
            <p:cNvSpPr/>
            <p:nvPr/>
          </p:nvSpPr>
          <p:spPr>
            <a:xfrm flipH="1">
              <a:off x="4186118" y="4660107"/>
              <a:ext cx="72052" cy="76167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20" y="1905"/>
                  </a:moveTo>
                  <a:cubicBezTo>
                    <a:pt x="1046" y="2073"/>
                    <a:pt x="561" y="1961"/>
                    <a:pt x="300" y="1643"/>
                  </a:cubicBezTo>
                  <a:cubicBezTo>
                    <a:pt x="19" y="1326"/>
                    <a:pt x="1" y="841"/>
                    <a:pt x="243" y="486"/>
                  </a:cubicBezTo>
                  <a:cubicBezTo>
                    <a:pt x="580" y="19"/>
                    <a:pt x="934" y="1"/>
                    <a:pt x="1382" y="355"/>
                  </a:cubicBezTo>
                  <a:cubicBezTo>
                    <a:pt x="1830" y="710"/>
                    <a:pt x="1961" y="1662"/>
                    <a:pt x="1420" y="190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" name="Google Shape;127;p62"/>
            <p:cNvGrpSpPr/>
            <p:nvPr/>
          </p:nvGrpSpPr>
          <p:grpSpPr>
            <a:xfrm flipH="1">
              <a:off x="2886615" y="4290288"/>
              <a:ext cx="114563" cy="83699"/>
              <a:chOff x="2355525" y="2486700"/>
              <a:chExt cx="77950" cy="56950"/>
            </a:xfrm>
          </p:grpSpPr>
          <p:sp>
            <p:nvSpPr>
              <p:cNvPr id="128" name="Google Shape;128;p62"/>
              <p:cNvSpPr/>
              <p:nvPr/>
            </p:nvSpPr>
            <p:spPr>
              <a:xfrm>
                <a:off x="2378400" y="2521700"/>
                <a:ext cx="550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78" fill="none" extrusionOk="0">
                    <a:moveTo>
                      <a:pt x="0" y="878"/>
                    </a:moveTo>
                    <a:cubicBezTo>
                      <a:pt x="728" y="579"/>
                      <a:pt x="1475" y="299"/>
                      <a:pt x="2203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62"/>
              <p:cNvSpPr/>
              <p:nvPr/>
            </p:nvSpPr>
            <p:spPr>
              <a:xfrm>
                <a:off x="2355525" y="2486700"/>
                <a:ext cx="62100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1065" fill="none" extrusionOk="0">
                    <a:moveTo>
                      <a:pt x="0" y="1064"/>
                    </a:moveTo>
                    <a:cubicBezTo>
                      <a:pt x="822" y="710"/>
                      <a:pt x="1662" y="355"/>
                      <a:pt x="2483" y="0"/>
                    </a:cubicBez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" name="Google Shape;130;p62"/>
            <p:cNvSpPr/>
            <p:nvPr/>
          </p:nvSpPr>
          <p:spPr>
            <a:xfrm flipH="1">
              <a:off x="3699907" y="3930001"/>
              <a:ext cx="250400" cy="311429"/>
            </a:xfrm>
            <a:custGeom>
              <a:avLst/>
              <a:gdLst/>
              <a:ahLst/>
              <a:cxnLst/>
              <a:rect l="l" t="t" r="r" b="b"/>
              <a:pathLst>
                <a:path w="6815" h="8476" fill="none" extrusionOk="0">
                  <a:moveTo>
                    <a:pt x="1" y="6105"/>
                  </a:moveTo>
                  <a:cubicBezTo>
                    <a:pt x="1289" y="5694"/>
                    <a:pt x="2764" y="5937"/>
                    <a:pt x="3846" y="6758"/>
                  </a:cubicBezTo>
                  <a:cubicBezTo>
                    <a:pt x="4126" y="6982"/>
                    <a:pt x="4406" y="7262"/>
                    <a:pt x="4481" y="7617"/>
                  </a:cubicBezTo>
                  <a:cubicBezTo>
                    <a:pt x="4556" y="7972"/>
                    <a:pt x="4332" y="8401"/>
                    <a:pt x="3977" y="8438"/>
                  </a:cubicBezTo>
                  <a:cubicBezTo>
                    <a:pt x="3585" y="8476"/>
                    <a:pt x="3286" y="8102"/>
                    <a:pt x="3118" y="7748"/>
                  </a:cubicBezTo>
                  <a:cubicBezTo>
                    <a:pt x="2708" y="6889"/>
                    <a:pt x="2484" y="5881"/>
                    <a:pt x="2708" y="4929"/>
                  </a:cubicBezTo>
                  <a:cubicBezTo>
                    <a:pt x="2932" y="3977"/>
                    <a:pt x="3678" y="3137"/>
                    <a:pt x="4630" y="2950"/>
                  </a:cubicBezTo>
                  <a:cubicBezTo>
                    <a:pt x="5582" y="2763"/>
                    <a:pt x="6665" y="3417"/>
                    <a:pt x="6815" y="4369"/>
                  </a:cubicBezTo>
                  <a:cubicBezTo>
                    <a:pt x="5881" y="4537"/>
                    <a:pt x="5022" y="3697"/>
                    <a:pt x="4836" y="2763"/>
                  </a:cubicBezTo>
                  <a:cubicBezTo>
                    <a:pt x="4649" y="1849"/>
                    <a:pt x="4929" y="896"/>
                    <a:pt x="5209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62"/>
          <p:cNvSpPr/>
          <p:nvPr/>
        </p:nvSpPr>
        <p:spPr>
          <a:xfrm rot="1800082" flipH="1">
            <a:off x="-740483" y="2784657"/>
            <a:ext cx="2754957" cy="2037026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62"/>
          <p:cNvGrpSpPr/>
          <p:nvPr/>
        </p:nvGrpSpPr>
        <p:grpSpPr>
          <a:xfrm rot="-899960">
            <a:off x="270384" y="421725"/>
            <a:ext cx="1196939" cy="462511"/>
            <a:chOff x="7599238" y="272800"/>
            <a:chExt cx="1196975" cy="462525"/>
          </a:xfrm>
        </p:grpSpPr>
        <p:sp>
          <p:nvSpPr>
            <p:cNvPr id="133" name="Google Shape;133;p62"/>
            <p:cNvSpPr/>
            <p:nvPr/>
          </p:nvSpPr>
          <p:spPr>
            <a:xfrm>
              <a:off x="8634238" y="329275"/>
              <a:ext cx="4700" cy="116250"/>
            </a:xfrm>
            <a:custGeom>
              <a:avLst/>
              <a:gdLst/>
              <a:ahLst/>
              <a:cxnLst/>
              <a:rect l="l" t="t" r="r" b="b"/>
              <a:pathLst>
                <a:path w="188" h="4650" fill="none" extrusionOk="0">
                  <a:moveTo>
                    <a:pt x="187" y="4649"/>
                  </a:moveTo>
                  <a:cubicBezTo>
                    <a:pt x="57" y="3100"/>
                    <a:pt x="1" y="1550"/>
                    <a:pt x="19" y="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2"/>
            <p:cNvSpPr/>
            <p:nvPr/>
          </p:nvSpPr>
          <p:spPr>
            <a:xfrm>
              <a:off x="8753713" y="272800"/>
              <a:ext cx="42500" cy="246925"/>
            </a:xfrm>
            <a:custGeom>
              <a:avLst/>
              <a:gdLst/>
              <a:ahLst/>
              <a:cxnLst/>
              <a:rect l="l" t="t" r="r" b="b"/>
              <a:pathLst>
                <a:path w="1700" h="9877" fill="none" extrusionOk="0">
                  <a:moveTo>
                    <a:pt x="1700" y="9876"/>
                  </a:moveTo>
                  <a:cubicBezTo>
                    <a:pt x="1" y="9634"/>
                    <a:pt x="990" y="3193"/>
                    <a:pt x="1046" y="1868"/>
                  </a:cubicBezTo>
                  <a:lnTo>
                    <a:pt x="1121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2"/>
            <p:cNvSpPr/>
            <p:nvPr/>
          </p:nvSpPr>
          <p:spPr>
            <a:xfrm>
              <a:off x="8364013" y="630775"/>
              <a:ext cx="144725" cy="104550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2"/>
            <p:cNvSpPr/>
            <p:nvPr/>
          </p:nvSpPr>
          <p:spPr>
            <a:xfrm>
              <a:off x="8375688" y="569625"/>
              <a:ext cx="77975" cy="113900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2"/>
            <p:cNvSpPr/>
            <p:nvPr/>
          </p:nvSpPr>
          <p:spPr>
            <a:xfrm>
              <a:off x="7599238" y="362775"/>
              <a:ext cx="224975" cy="99900"/>
            </a:xfrm>
            <a:custGeom>
              <a:avLst/>
              <a:gdLst/>
              <a:ahLst/>
              <a:cxnLst/>
              <a:rect l="l" t="t" r="r" b="b"/>
              <a:pathLst>
                <a:path w="8999" h="3996" fill="none" extrusionOk="0">
                  <a:moveTo>
                    <a:pt x="0" y="1177"/>
                  </a:moveTo>
                  <a:cubicBezTo>
                    <a:pt x="691" y="654"/>
                    <a:pt x="1718" y="803"/>
                    <a:pt x="2371" y="1345"/>
                  </a:cubicBezTo>
                  <a:cubicBezTo>
                    <a:pt x="3025" y="1905"/>
                    <a:pt x="3342" y="2782"/>
                    <a:pt x="3398" y="3622"/>
                  </a:cubicBezTo>
                  <a:cubicBezTo>
                    <a:pt x="2931" y="3622"/>
                    <a:pt x="2614" y="3081"/>
                    <a:pt x="2633" y="2614"/>
                  </a:cubicBezTo>
                  <a:cubicBezTo>
                    <a:pt x="2633" y="1513"/>
                    <a:pt x="3809" y="654"/>
                    <a:pt x="4891" y="785"/>
                  </a:cubicBezTo>
                  <a:cubicBezTo>
                    <a:pt x="5993" y="897"/>
                    <a:pt x="6889" y="1774"/>
                    <a:pt x="7281" y="2801"/>
                  </a:cubicBezTo>
                  <a:cubicBezTo>
                    <a:pt x="7374" y="3062"/>
                    <a:pt x="7449" y="3342"/>
                    <a:pt x="7337" y="3585"/>
                  </a:cubicBezTo>
                  <a:cubicBezTo>
                    <a:pt x="7225" y="3846"/>
                    <a:pt x="6870" y="3995"/>
                    <a:pt x="6665" y="3809"/>
                  </a:cubicBezTo>
                  <a:cubicBezTo>
                    <a:pt x="6609" y="3753"/>
                    <a:pt x="6590" y="3697"/>
                    <a:pt x="6553" y="3622"/>
                  </a:cubicBezTo>
                  <a:cubicBezTo>
                    <a:pt x="6198" y="2875"/>
                    <a:pt x="6422" y="1961"/>
                    <a:pt x="6945" y="1326"/>
                  </a:cubicBezTo>
                  <a:cubicBezTo>
                    <a:pt x="7468" y="673"/>
                    <a:pt x="8214" y="281"/>
                    <a:pt x="8998" y="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62"/>
          <p:cNvSpPr/>
          <p:nvPr/>
        </p:nvSpPr>
        <p:spPr>
          <a:xfrm rot="900012" flipH="1">
            <a:off x="6431812" y="7855"/>
            <a:ext cx="3144093" cy="2324754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2"/>
          <p:cNvSpPr txBox="1">
            <a:spLocks noGrp="1"/>
          </p:cNvSpPr>
          <p:nvPr>
            <p:ph type="title"/>
          </p:nvPr>
        </p:nvSpPr>
        <p:spPr>
          <a:xfrm>
            <a:off x="2287918" y="3112864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0" name="Google Shape;140;p62"/>
          <p:cNvSpPr txBox="1">
            <a:spLocks noGrp="1"/>
          </p:cNvSpPr>
          <p:nvPr>
            <p:ph type="subTitle" idx="1"/>
          </p:nvPr>
        </p:nvSpPr>
        <p:spPr>
          <a:xfrm>
            <a:off x="1514968" y="1510139"/>
            <a:ext cx="6109800" cy="15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3"/>
          <p:cNvSpPr/>
          <p:nvPr/>
        </p:nvSpPr>
        <p:spPr>
          <a:xfrm rot="-1799934">
            <a:off x="7231188" y="-1196902"/>
            <a:ext cx="2471600" cy="3078097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3"/>
          <p:cNvSpPr/>
          <p:nvPr/>
        </p:nvSpPr>
        <p:spPr>
          <a:xfrm rot="1799987">
            <a:off x="-726462" y="-834730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3"/>
          <p:cNvSpPr/>
          <p:nvPr/>
        </p:nvSpPr>
        <p:spPr>
          <a:xfrm rot="-5400000">
            <a:off x="3683602" y="2830022"/>
            <a:ext cx="1411875" cy="4662398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3"/>
          <p:cNvSpPr/>
          <p:nvPr/>
        </p:nvSpPr>
        <p:spPr>
          <a:xfrm>
            <a:off x="976135" y="1907382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63"/>
          <p:cNvGrpSpPr/>
          <p:nvPr/>
        </p:nvGrpSpPr>
        <p:grpSpPr>
          <a:xfrm>
            <a:off x="1928326" y="470763"/>
            <a:ext cx="114563" cy="83699"/>
            <a:chOff x="2355525" y="2486700"/>
            <a:chExt cx="77950" cy="56950"/>
          </a:xfrm>
        </p:grpSpPr>
        <p:sp>
          <p:nvSpPr>
            <p:cNvPr id="147" name="Google Shape;147;p63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3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63"/>
          <p:cNvSpPr/>
          <p:nvPr/>
        </p:nvSpPr>
        <p:spPr>
          <a:xfrm>
            <a:off x="1360197" y="1024876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3"/>
          <p:cNvSpPr/>
          <p:nvPr/>
        </p:nvSpPr>
        <p:spPr>
          <a:xfrm rot="-900005">
            <a:off x="6741642" y="3833253"/>
            <a:ext cx="2691601" cy="1201957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3"/>
          <p:cNvSpPr/>
          <p:nvPr/>
        </p:nvSpPr>
        <p:spPr>
          <a:xfrm rot="4499975">
            <a:off x="-329222" y="3944391"/>
            <a:ext cx="1800879" cy="133157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63"/>
          <p:cNvGrpSpPr/>
          <p:nvPr/>
        </p:nvGrpSpPr>
        <p:grpSpPr>
          <a:xfrm rot="6300037">
            <a:off x="7455295" y="581945"/>
            <a:ext cx="1251253" cy="1585890"/>
            <a:chOff x="6914009" y="2599127"/>
            <a:chExt cx="1150075" cy="1457653"/>
          </a:xfrm>
        </p:grpSpPr>
        <p:sp>
          <p:nvSpPr>
            <p:cNvPr id="153" name="Google Shape;153;p63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3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3"/>
            <p:cNvSpPr/>
            <p:nvPr/>
          </p:nvSpPr>
          <p:spPr>
            <a:xfrm>
              <a:off x="7528049" y="2599127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3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3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3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3"/>
            <p:cNvSpPr/>
            <p:nvPr/>
          </p:nvSpPr>
          <p:spPr>
            <a:xfrm>
              <a:off x="6914009" y="3636981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63"/>
          <p:cNvGrpSpPr/>
          <p:nvPr/>
        </p:nvGrpSpPr>
        <p:grpSpPr>
          <a:xfrm rot="1800098">
            <a:off x="251797" y="2844509"/>
            <a:ext cx="114565" cy="83701"/>
            <a:chOff x="2355525" y="2486700"/>
            <a:chExt cx="77950" cy="56950"/>
          </a:xfrm>
        </p:grpSpPr>
        <p:sp>
          <p:nvSpPr>
            <p:cNvPr id="161" name="Google Shape;161;p63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63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6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3"/>
          <p:cNvSpPr txBox="1">
            <a:spLocks noGrp="1"/>
          </p:cNvSpPr>
          <p:nvPr>
            <p:ph type="title" idx="2"/>
          </p:nvPr>
        </p:nvSpPr>
        <p:spPr>
          <a:xfrm>
            <a:off x="2799616" y="2738350"/>
            <a:ext cx="1584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5" name="Google Shape;165;p63"/>
          <p:cNvSpPr txBox="1">
            <a:spLocks noGrp="1"/>
          </p:cNvSpPr>
          <p:nvPr>
            <p:ph type="subTitle" idx="1"/>
          </p:nvPr>
        </p:nvSpPr>
        <p:spPr>
          <a:xfrm>
            <a:off x="2799288" y="3169660"/>
            <a:ext cx="15849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3"/>
          <p:cNvSpPr txBox="1">
            <a:spLocks noGrp="1"/>
          </p:cNvSpPr>
          <p:nvPr>
            <p:ph type="title" idx="3"/>
          </p:nvPr>
        </p:nvSpPr>
        <p:spPr>
          <a:xfrm>
            <a:off x="4760182" y="2738350"/>
            <a:ext cx="1584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63"/>
          <p:cNvSpPr txBox="1">
            <a:spLocks noGrp="1"/>
          </p:cNvSpPr>
          <p:nvPr>
            <p:ph type="subTitle" idx="4"/>
          </p:nvPr>
        </p:nvSpPr>
        <p:spPr>
          <a:xfrm>
            <a:off x="4759851" y="3169660"/>
            <a:ext cx="15849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3"/>
          <p:cNvSpPr txBox="1">
            <a:spLocks noGrp="1"/>
          </p:cNvSpPr>
          <p:nvPr>
            <p:ph type="title" idx="5"/>
          </p:nvPr>
        </p:nvSpPr>
        <p:spPr>
          <a:xfrm>
            <a:off x="839000" y="2738350"/>
            <a:ext cx="1584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63"/>
          <p:cNvSpPr txBox="1">
            <a:spLocks noGrp="1"/>
          </p:cNvSpPr>
          <p:nvPr>
            <p:ph type="subTitle" idx="6"/>
          </p:nvPr>
        </p:nvSpPr>
        <p:spPr>
          <a:xfrm>
            <a:off x="838675" y="3169660"/>
            <a:ext cx="15849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3"/>
          <p:cNvSpPr txBox="1">
            <a:spLocks noGrp="1"/>
          </p:cNvSpPr>
          <p:nvPr>
            <p:ph type="title" idx="7"/>
          </p:nvPr>
        </p:nvSpPr>
        <p:spPr>
          <a:xfrm>
            <a:off x="6720760" y="2738350"/>
            <a:ext cx="15849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1" name="Google Shape;171;p63"/>
          <p:cNvSpPr txBox="1">
            <a:spLocks noGrp="1"/>
          </p:cNvSpPr>
          <p:nvPr>
            <p:ph type="subTitle" idx="8"/>
          </p:nvPr>
        </p:nvSpPr>
        <p:spPr>
          <a:xfrm>
            <a:off x="6720425" y="3169660"/>
            <a:ext cx="15849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4"/>
          <p:cNvSpPr/>
          <p:nvPr/>
        </p:nvSpPr>
        <p:spPr>
          <a:xfrm rot="-3599937" flipH="1">
            <a:off x="-1503347" y="-688243"/>
            <a:ext cx="4306033" cy="2558594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4"/>
          <p:cNvSpPr/>
          <p:nvPr/>
        </p:nvSpPr>
        <p:spPr>
          <a:xfrm rot="-4500150" flipH="1">
            <a:off x="6461347" y="-113761"/>
            <a:ext cx="4056737" cy="301033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4"/>
          <p:cNvSpPr/>
          <p:nvPr/>
        </p:nvSpPr>
        <p:spPr>
          <a:xfrm rot="-10799594" flipH="1">
            <a:off x="-966131" y="3190847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4"/>
          <p:cNvSpPr/>
          <p:nvPr/>
        </p:nvSpPr>
        <p:spPr>
          <a:xfrm rot="1800026" flipH="1">
            <a:off x="6603980" y="378769"/>
            <a:ext cx="3323514" cy="1484053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4"/>
          <p:cNvSpPr/>
          <p:nvPr/>
        </p:nvSpPr>
        <p:spPr>
          <a:xfrm rot="6300130" flipH="1">
            <a:off x="-1434598" y="-76160"/>
            <a:ext cx="3706755" cy="2740789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64"/>
          <p:cNvGrpSpPr/>
          <p:nvPr/>
        </p:nvGrpSpPr>
        <p:grpSpPr>
          <a:xfrm>
            <a:off x="8082624" y="3852854"/>
            <a:ext cx="609180" cy="587634"/>
            <a:chOff x="3638475" y="3907100"/>
            <a:chExt cx="390175" cy="376399"/>
          </a:xfrm>
        </p:grpSpPr>
        <p:sp>
          <p:nvSpPr>
            <p:cNvPr id="179" name="Google Shape;179;p64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4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4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4"/>
          <p:cNvSpPr/>
          <p:nvPr/>
        </p:nvSpPr>
        <p:spPr>
          <a:xfrm rot="-3600221">
            <a:off x="4460923" y="4748644"/>
            <a:ext cx="72055" cy="76171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4"/>
          <p:cNvSpPr/>
          <p:nvPr/>
        </p:nvSpPr>
        <p:spPr>
          <a:xfrm rot="-3600221">
            <a:off x="3564968" y="4498637"/>
            <a:ext cx="250411" cy="311443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64"/>
          <p:cNvGrpSpPr/>
          <p:nvPr/>
        </p:nvGrpSpPr>
        <p:grpSpPr>
          <a:xfrm>
            <a:off x="449402" y="3235495"/>
            <a:ext cx="165790" cy="158217"/>
            <a:chOff x="449402" y="3235495"/>
            <a:chExt cx="165790" cy="158217"/>
          </a:xfrm>
        </p:grpSpPr>
        <p:sp>
          <p:nvSpPr>
            <p:cNvPr id="185" name="Google Shape;185;p64"/>
            <p:cNvSpPr/>
            <p:nvPr/>
          </p:nvSpPr>
          <p:spPr>
            <a:xfrm rot="-1800172">
              <a:off x="469734" y="3257876"/>
              <a:ext cx="119920" cy="113455"/>
            </a:xfrm>
            <a:custGeom>
              <a:avLst/>
              <a:gdLst/>
              <a:ahLst/>
              <a:cxnLst/>
              <a:rect l="l" t="t" r="r" b="b"/>
              <a:pathLst>
                <a:path w="2764" h="2615" fill="none" extrusionOk="0">
                  <a:moveTo>
                    <a:pt x="0" y="1"/>
                  </a:moveTo>
                  <a:cubicBezTo>
                    <a:pt x="915" y="878"/>
                    <a:pt x="1830" y="1737"/>
                    <a:pt x="2763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4"/>
            <p:cNvSpPr/>
            <p:nvPr/>
          </p:nvSpPr>
          <p:spPr>
            <a:xfrm rot="-1800172">
              <a:off x="461101" y="3269046"/>
              <a:ext cx="142567" cy="84299"/>
            </a:xfrm>
            <a:custGeom>
              <a:avLst/>
              <a:gdLst/>
              <a:ahLst/>
              <a:cxnLst/>
              <a:rect l="l" t="t" r="r" b="b"/>
              <a:pathLst>
                <a:path w="3286" h="1943" fill="none" extrusionOk="0">
                  <a:moveTo>
                    <a:pt x="0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4"/>
            <p:cNvSpPr/>
            <p:nvPr/>
          </p:nvSpPr>
          <p:spPr>
            <a:xfrm rot="-1800172">
              <a:off x="525281" y="3255630"/>
              <a:ext cx="11367" cy="141786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0" y="3267"/>
                  </a:moveTo>
                  <a:lnTo>
                    <a:pt x="26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64"/>
          <p:cNvSpPr/>
          <p:nvPr/>
        </p:nvSpPr>
        <p:spPr>
          <a:xfrm rot="-1800172">
            <a:off x="628714" y="2765683"/>
            <a:ext cx="85080" cy="89940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4"/>
          <p:cNvSpPr/>
          <p:nvPr/>
        </p:nvSpPr>
        <p:spPr>
          <a:xfrm rot="-1800172">
            <a:off x="1066915" y="3945406"/>
            <a:ext cx="9762" cy="111025"/>
          </a:xfrm>
          <a:custGeom>
            <a:avLst/>
            <a:gdLst/>
            <a:ahLst/>
            <a:cxnLst/>
            <a:rect l="l" t="t" r="r" b="b"/>
            <a:pathLst>
              <a:path w="225" h="2559" fill="none" extrusionOk="0">
                <a:moveTo>
                  <a:pt x="1" y="1"/>
                </a:moveTo>
                <a:lnTo>
                  <a:pt x="225" y="2558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4"/>
          <p:cNvSpPr/>
          <p:nvPr/>
        </p:nvSpPr>
        <p:spPr>
          <a:xfrm rot="-1800172">
            <a:off x="1013923" y="3995254"/>
            <a:ext cx="106947" cy="8938"/>
          </a:xfrm>
          <a:custGeom>
            <a:avLst/>
            <a:gdLst/>
            <a:ahLst/>
            <a:cxnLst/>
            <a:rect l="l" t="t" r="r" b="b"/>
            <a:pathLst>
              <a:path w="2465" h="206" fill="none" extrusionOk="0">
                <a:moveTo>
                  <a:pt x="0" y="149"/>
                </a:moveTo>
                <a:cubicBezTo>
                  <a:pt x="822" y="0"/>
                  <a:pt x="1662" y="0"/>
                  <a:pt x="2464" y="20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4"/>
          <p:cNvSpPr txBox="1">
            <a:spLocks noGrp="1"/>
          </p:cNvSpPr>
          <p:nvPr>
            <p:ph type="body" idx="1"/>
          </p:nvPr>
        </p:nvSpPr>
        <p:spPr>
          <a:xfrm>
            <a:off x="4143250" y="1897050"/>
            <a:ext cx="3435600" cy="21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192" name="Google Shape;192;p6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5"/>
          <p:cNvSpPr/>
          <p:nvPr/>
        </p:nvSpPr>
        <p:spPr>
          <a:xfrm rot="-2963642" flipH="1">
            <a:off x="-1287648" y="-1604163"/>
            <a:ext cx="6073388" cy="3608736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5"/>
          <p:cNvSpPr/>
          <p:nvPr/>
        </p:nvSpPr>
        <p:spPr>
          <a:xfrm rot="-2700000" flipH="1">
            <a:off x="5752169" y="3723972"/>
            <a:ext cx="3607755" cy="1611074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5"/>
          <p:cNvSpPr/>
          <p:nvPr/>
        </p:nvSpPr>
        <p:spPr>
          <a:xfrm rot="10799501" flipH="1">
            <a:off x="5153426" y="-115941"/>
            <a:ext cx="1173244" cy="471832"/>
          </a:xfrm>
          <a:custGeom>
            <a:avLst/>
            <a:gdLst/>
            <a:ahLst/>
            <a:cxnLst/>
            <a:rect l="l" t="t" r="r" b="b"/>
            <a:pathLst>
              <a:path w="22701" h="9129" fill="none" extrusionOk="0">
                <a:moveTo>
                  <a:pt x="0" y="7486"/>
                </a:moveTo>
                <a:cubicBezTo>
                  <a:pt x="841" y="4985"/>
                  <a:pt x="2651" y="2801"/>
                  <a:pt x="4985" y="1568"/>
                </a:cubicBezTo>
                <a:cubicBezTo>
                  <a:pt x="7318" y="318"/>
                  <a:pt x="10137" y="0"/>
                  <a:pt x="12676" y="710"/>
                </a:cubicBezTo>
                <a:cubicBezTo>
                  <a:pt x="16970" y="1904"/>
                  <a:pt x="19975" y="5619"/>
                  <a:pt x="22701" y="91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65"/>
          <p:cNvGrpSpPr/>
          <p:nvPr/>
        </p:nvGrpSpPr>
        <p:grpSpPr>
          <a:xfrm rot="-4499783">
            <a:off x="239038" y="1922394"/>
            <a:ext cx="1370454" cy="529559"/>
            <a:chOff x="848581" y="236750"/>
            <a:chExt cx="1196975" cy="462525"/>
          </a:xfrm>
        </p:grpSpPr>
        <p:sp>
          <p:nvSpPr>
            <p:cNvPr id="198" name="Google Shape;198;p65"/>
            <p:cNvSpPr/>
            <p:nvPr/>
          </p:nvSpPr>
          <p:spPr>
            <a:xfrm flipH="1">
              <a:off x="1005856" y="293225"/>
              <a:ext cx="4700" cy="116250"/>
            </a:xfrm>
            <a:custGeom>
              <a:avLst/>
              <a:gdLst/>
              <a:ahLst/>
              <a:cxnLst/>
              <a:rect l="l" t="t" r="r" b="b"/>
              <a:pathLst>
                <a:path w="188" h="4650" fill="none" extrusionOk="0">
                  <a:moveTo>
                    <a:pt x="187" y="4649"/>
                  </a:moveTo>
                  <a:cubicBezTo>
                    <a:pt x="57" y="3100"/>
                    <a:pt x="1" y="1550"/>
                    <a:pt x="19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5"/>
            <p:cNvSpPr/>
            <p:nvPr/>
          </p:nvSpPr>
          <p:spPr>
            <a:xfrm flipH="1">
              <a:off x="848581" y="236750"/>
              <a:ext cx="42500" cy="246925"/>
            </a:xfrm>
            <a:custGeom>
              <a:avLst/>
              <a:gdLst/>
              <a:ahLst/>
              <a:cxnLst/>
              <a:rect l="l" t="t" r="r" b="b"/>
              <a:pathLst>
                <a:path w="1700" h="9877" fill="none" extrusionOk="0">
                  <a:moveTo>
                    <a:pt x="1700" y="9876"/>
                  </a:moveTo>
                  <a:cubicBezTo>
                    <a:pt x="1" y="9634"/>
                    <a:pt x="990" y="3193"/>
                    <a:pt x="1046" y="1868"/>
                  </a:cubicBezTo>
                  <a:lnTo>
                    <a:pt x="11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5"/>
            <p:cNvSpPr/>
            <p:nvPr/>
          </p:nvSpPr>
          <p:spPr>
            <a:xfrm flipH="1">
              <a:off x="1136056" y="594725"/>
              <a:ext cx="144725" cy="104550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5"/>
            <p:cNvSpPr/>
            <p:nvPr/>
          </p:nvSpPr>
          <p:spPr>
            <a:xfrm flipH="1">
              <a:off x="1191131" y="533575"/>
              <a:ext cx="77975" cy="113900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5"/>
            <p:cNvSpPr/>
            <p:nvPr/>
          </p:nvSpPr>
          <p:spPr>
            <a:xfrm flipH="1">
              <a:off x="1820581" y="326725"/>
              <a:ext cx="224975" cy="99900"/>
            </a:xfrm>
            <a:custGeom>
              <a:avLst/>
              <a:gdLst/>
              <a:ahLst/>
              <a:cxnLst/>
              <a:rect l="l" t="t" r="r" b="b"/>
              <a:pathLst>
                <a:path w="8999" h="3996" fill="none" extrusionOk="0">
                  <a:moveTo>
                    <a:pt x="0" y="1177"/>
                  </a:moveTo>
                  <a:cubicBezTo>
                    <a:pt x="691" y="654"/>
                    <a:pt x="1718" y="803"/>
                    <a:pt x="2371" y="1345"/>
                  </a:cubicBezTo>
                  <a:cubicBezTo>
                    <a:pt x="3025" y="1905"/>
                    <a:pt x="3342" y="2782"/>
                    <a:pt x="3398" y="3622"/>
                  </a:cubicBezTo>
                  <a:cubicBezTo>
                    <a:pt x="2931" y="3622"/>
                    <a:pt x="2614" y="3081"/>
                    <a:pt x="2633" y="2614"/>
                  </a:cubicBezTo>
                  <a:cubicBezTo>
                    <a:pt x="2633" y="1513"/>
                    <a:pt x="3809" y="654"/>
                    <a:pt x="4891" y="785"/>
                  </a:cubicBezTo>
                  <a:cubicBezTo>
                    <a:pt x="5993" y="897"/>
                    <a:pt x="6889" y="1774"/>
                    <a:pt x="7281" y="2801"/>
                  </a:cubicBezTo>
                  <a:cubicBezTo>
                    <a:pt x="7374" y="3062"/>
                    <a:pt x="7449" y="3342"/>
                    <a:pt x="7337" y="3585"/>
                  </a:cubicBezTo>
                  <a:cubicBezTo>
                    <a:pt x="7225" y="3846"/>
                    <a:pt x="6870" y="3995"/>
                    <a:pt x="6665" y="3809"/>
                  </a:cubicBezTo>
                  <a:cubicBezTo>
                    <a:pt x="6609" y="3753"/>
                    <a:pt x="6590" y="3697"/>
                    <a:pt x="6553" y="3622"/>
                  </a:cubicBezTo>
                  <a:cubicBezTo>
                    <a:pt x="6198" y="2875"/>
                    <a:pt x="6422" y="1961"/>
                    <a:pt x="6945" y="1326"/>
                  </a:cubicBezTo>
                  <a:cubicBezTo>
                    <a:pt x="7468" y="673"/>
                    <a:pt x="8214" y="281"/>
                    <a:pt x="8998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65"/>
          <p:cNvSpPr/>
          <p:nvPr/>
        </p:nvSpPr>
        <p:spPr>
          <a:xfrm rot="162492">
            <a:off x="-671372" y="2723635"/>
            <a:ext cx="4056928" cy="301015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5"/>
          <p:cNvSpPr/>
          <p:nvPr/>
        </p:nvSpPr>
        <p:spPr>
          <a:xfrm flipH="1">
            <a:off x="6689684" y="-885164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65"/>
          <p:cNvGrpSpPr/>
          <p:nvPr/>
        </p:nvGrpSpPr>
        <p:grpSpPr>
          <a:xfrm>
            <a:off x="8646075" y="2229845"/>
            <a:ext cx="176988" cy="188853"/>
            <a:chOff x="7312575" y="1233120"/>
            <a:chExt cx="176988" cy="188853"/>
          </a:xfrm>
        </p:grpSpPr>
        <p:sp>
          <p:nvSpPr>
            <p:cNvPr id="206" name="Google Shape;206;p65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5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5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65"/>
          <p:cNvSpPr/>
          <p:nvPr/>
        </p:nvSpPr>
        <p:spPr>
          <a:xfrm rot="-4500180">
            <a:off x="7557530" y="852504"/>
            <a:ext cx="100695" cy="106446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65"/>
          <p:cNvGrpSpPr/>
          <p:nvPr/>
        </p:nvGrpSpPr>
        <p:grpSpPr>
          <a:xfrm rot="-4500180">
            <a:off x="8002867" y="2054200"/>
            <a:ext cx="160106" cy="116973"/>
            <a:chOff x="2355525" y="2486700"/>
            <a:chExt cx="77950" cy="56950"/>
          </a:xfrm>
        </p:grpSpPr>
        <p:sp>
          <p:nvSpPr>
            <p:cNvPr id="211" name="Google Shape;211;p65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5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65"/>
          <p:cNvSpPr/>
          <p:nvPr/>
        </p:nvSpPr>
        <p:spPr>
          <a:xfrm rot="-4500180">
            <a:off x="7766919" y="1195371"/>
            <a:ext cx="349943" cy="435234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5"/>
          <p:cNvSpPr txBox="1">
            <a:spLocks noGrp="1"/>
          </p:cNvSpPr>
          <p:nvPr>
            <p:ph type="subTitle" idx="1"/>
          </p:nvPr>
        </p:nvSpPr>
        <p:spPr>
          <a:xfrm>
            <a:off x="2682900" y="2746894"/>
            <a:ext cx="37782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65"/>
          <p:cNvSpPr txBox="1">
            <a:spLocks noGrp="1"/>
          </p:cNvSpPr>
          <p:nvPr>
            <p:ph type="title"/>
          </p:nvPr>
        </p:nvSpPr>
        <p:spPr>
          <a:xfrm>
            <a:off x="2682897" y="1682791"/>
            <a:ext cx="3778200" cy="12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C90F3">
            <a:alpha val="21568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56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 sz="14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1568"/>
          </a:srgbClr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1"/>
          <p:cNvGrpSpPr/>
          <p:nvPr/>
        </p:nvGrpSpPr>
        <p:grpSpPr>
          <a:xfrm>
            <a:off x="16855" y="1478929"/>
            <a:ext cx="1924542" cy="3354561"/>
            <a:chOff x="795994" y="1398211"/>
            <a:chExt cx="1836570" cy="3201223"/>
          </a:xfrm>
        </p:grpSpPr>
        <p:grpSp>
          <p:nvGrpSpPr>
            <p:cNvPr id="911" name="Google Shape;911;p1"/>
            <p:cNvGrpSpPr/>
            <p:nvPr/>
          </p:nvGrpSpPr>
          <p:grpSpPr>
            <a:xfrm>
              <a:off x="795994" y="1398211"/>
              <a:ext cx="1836570" cy="3201223"/>
              <a:chOff x="3208300" y="2916825"/>
              <a:chExt cx="1178800" cy="2054700"/>
            </a:xfrm>
          </p:grpSpPr>
          <p:sp>
            <p:nvSpPr>
              <p:cNvPr id="912" name="Google Shape;912;p1"/>
              <p:cNvSpPr/>
              <p:nvPr/>
            </p:nvSpPr>
            <p:spPr>
              <a:xfrm>
                <a:off x="3208300" y="2916825"/>
                <a:ext cx="885650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6" h="35154" extrusionOk="0">
                    <a:moveTo>
                      <a:pt x="22850" y="1"/>
                    </a:moveTo>
                    <a:cubicBezTo>
                      <a:pt x="21464" y="1"/>
                      <a:pt x="20515" y="229"/>
                      <a:pt x="20515" y="229"/>
                    </a:cubicBezTo>
                    <a:cubicBezTo>
                      <a:pt x="0" y="4866"/>
                      <a:pt x="10408" y="35154"/>
                      <a:pt x="10408" y="35154"/>
                    </a:cubicBezTo>
                    <a:lnTo>
                      <a:pt x="30155" y="34987"/>
                    </a:lnTo>
                    <a:cubicBezTo>
                      <a:pt x="30155" y="34987"/>
                      <a:pt x="35426" y="20410"/>
                      <a:pt x="33124" y="9069"/>
                    </a:cubicBezTo>
                    <a:cubicBezTo>
                      <a:pt x="31499" y="1197"/>
                      <a:pt x="26026" y="1"/>
                      <a:pt x="2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"/>
              <p:cNvSpPr/>
              <p:nvPr/>
            </p:nvSpPr>
            <p:spPr>
              <a:xfrm>
                <a:off x="3505175" y="3587175"/>
                <a:ext cx="578775" cy="539575"/>
              </a:xfrm>
              <a:custGeom>
                <a:avLst/>
                <a:gdLst/>
                <a:ahLst/>
                <a:cxnLst/>
                <a:rect l="l" t="t" r="r" b="b"/>
                <a:pathLst>
                  <a:path w="23151" h="21583" extrusionOk="0">
                    <a:moveTo>
                      <a:pt x="10641" y="1"/>
                    </a:moveTo>
                    <a:cubicBezTo>
                      <a:pt x="1969" y="468"/>
                      <a:pt x="2636" y="6739"/>
                      <a:pt x="1702" y="10708"/>
                    </a:cubicBezTo>
                    <a:cubicBezTo>
                      <a:pt x="801" y="14678"/>
                      <a:pt x="0" y="21583"/>
                      <a:pt x="11575" y="21583"/>
                    </a:cubicBezTo>
                    <a:cubicBezTo>
                      <a:pt x="23150" y="21583"/>
                      <a:pt x="22483" y="13177"/>
                      <a:pt x="20482" y="6505"/>
                    </a:cubicBezTo>
                    <a:cubicBezTo>
                      <a:pt x="18744" y="836"/>
                      <a:pt x="15303" y="422"/>
                      <a:pt x="14335" y="422"/>
                    </a:cubicBezTo>
                    <a:cubicBezTo>
                      <a:pt x="14170" y="422"/>
                      <a:pt x="14077" y="434"/>
                      <a:pt x="14077" y="434"/>
                    </a:cubicBezTo>
                    <a:lnTo>
                      <a:pt x="1064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"/>
              <p:cNvSpPr/>
              <p:nvPr/>
            </p:nvSpPr>
            <p:spPr>
              <a:xfrm>
                <a:off x="3304200" y="3636375"/>
                <a:ext cx="41697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10922" extrusionOk="0">
                    <a:moveTo>
                      <a:pt x="16679" y="1"/>
                    </a:moveTo>
                    <a:cubicBezTo>
                      <a:pt x="16679" y="1"/>
                      <a:pt x="13510" y="167"/>
                      <a:pt x="7139" y="6539"/>
                    </a:cubicBezTo>
                    <a:cubicBezTo>
                      <a:pt x="3003" y="2402"/>
                      <a:pt x="1401" y="768"/>
                      <a:pt x="1401" y="768"/>
                    </a:cubicBezTo>
                    <a:lnTo>
                      <a:pt x="0" y="2169"/>
                    </a:lnTo>
                    <a:cubicBezTo>
                      <a:pt x="0" y="2169"/>
                      <a:pt x="2302" y="9941"/>
                      <a:pt x="6672" y="10775"/>
                    </a:cubicBezTo>
                    <a:cubicBezTo>
                      <a:pt x="7184" y="10877"/>
                      <a:pt x="7702" y="10921"/>
                      <a:pt x="8218" y="10921"/>
                    </a:cubicBezTo>
                    <a:cubicBezTo>
                      <a:pt x="12108" y="10921"/>
                      <a:pt x="15878" y="8373"/>
                      <a:pt x="15878" y="8373"/>
                    </a:cubicBezTo>
                    <a:lnTo>
                      <a:pt x="16679" y="601"/>
                    </a:lnTo>
                    <a:lnTo>
                      <a:pt x="1667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"/>
              <p:cNvSpPr/>
              <p:nvPr/>
            </p:nvSpPr>
            <p:spPr>
              <a:xfrm>
                <a:off x="33509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7839" y="0"/>
                    </a:moveTo>
                    <a:lnTo>
                      <a:pt x="4003" y="267"/>
                    </a:lnTo>
                    <a:cubicBezTo>
                      <a:pt x="4003" y="267"/>
                      <a:pt x="0" y="300"/>
                      <a:pt x="0" y="2736"/>
                    </a:cubicBezTo>
                    <a:lnTo>
                      <a:pt x="7839" y="2736"/>
                    </a:lnTo>
                    <a:lnTo>
                      <a:pt x="783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"/>
              <p:cNvSpPr/>
              <p:nvPr/>
            </p:nvSpPr>
            <p:spPr>
              <a:xfrm>
                <a:off x="3832900" y="4909800"/>
                <a:ext cx="19685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2469" extrusionOk="0">
                    <a:moveTo>
                      <a:pt x="68" y="0"/>
                    </a:moveTo>
                    <a:lnTo>
                      <a:pt x="1" y="2469"/>
                    </a:lnTo>
                    <a:lnTo>
                      <a:pt x="7873" y="2469"/>
                    </a:lnTo>
                    <a:cubicBezTo>
                      <a:pt x="7873" y="33"/>
                      <a:pt x="3837" y="0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"/>
              <p:cNvSpPr/>
              <p:nvPr/>
            </p:nvSpPr>
            <p:spPr>
              <a:xfrm>
                <a:off x="3220350" y="3626725"/>
                <a:ext cx="1330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3381" extrusionOk="0">
                    <a:moveTo>
                      <a:pt x="2466" y="1"/>
                    </a:moveTo>
                    <a:cubicBezTo>
                      <a:pt x="2059" y="1"/>
                      <a:pt x="2151" y="305"/>
                      <a:pt x="2287" y="387"/>
                    </a:cubicBezTo>
                    <a:lnTo>
                      <a:pt x="2987" y="754"/>
                    </a:lnTo>
                    <a:cubicBezTo>
                      <a:pt x="2987" y="754"/>
                      <a:pt x="2854" y="764"/>
                      <a:pt x="2638" y="764"/>
                    </a:cubicBezTo>
                    <a:cubicBezTo>
                      <a:pt x="2315" y="764"/>
                      <a:pt x="1807" y="740"/>
                      <a:pt x="1286" y="620"/>
                    </a:cubicBezTo>
                    <a:cubicBezTo>
                      <a:pt x="1075" y="571"/>
                      <a:pt x="913" y="550"/>
                      <a:pt x="790" y="550"/>
                    </a:cubicBezTo>
                    <a:cubicBezTo>
                      <a:pt x="409" y="550"/>
                      <a:pt x="402" y="752"/>
                      <a:pt x="452" y="954"/>
                    </a:cubicBezTo>
                    <a:cubicBezTo>
                      <a:pt x="519" y="1221"/>
                      <a:pt x="1787" y="1354"/>
                      <a:pt x="1787" y="1354"/>
                    </a:cubicBezTo>
                    <a:cubicBezTo>
                      <a:pt x="1787" y="1354"/>
                      <a:pt x="1019" y="1321"/>
                      <a:pt x="519" y="1221"/>
                    </a:cubicBezTo>
                    <a:cubicBezTo>
                      <a:pt x="492" y="1211"/>
                      <a:pt x="465" y="1207"/>
                      <a:pt x="439" y="1207"/>
                    </a:cubicBezTo>
                    <a:cubicBezTo>
                      <a:pt x="94" y="1207"/>
                      <a:pt x="1" y="1995"/>
                      <a:pt x="2020" y="2088"/>
                    </a:cubicBezTo>
                    <a:cubicBezTo>
                      <a:pt x="1795" y="2163"/>
                      <a:pt x="1584" y="2185"/>
                      <a:pt x="1392" y="2185"/>
                    </a:cubicBezTo>
                    <a:cubicBezTo>
                      <a:pt x="1111" y="2185"/>
                      <a:pt x="874" y="2137"/>
                      <a:pt x="705" y="2137"/>
                    </a:cubicBezTo>
                    <a:cubicBezTo>
                      <a:pt x="580" y="2137"/>
                      <a:pt x="493" y="2163"/>
                      <a:pt x="452" y="2255"/>
                    </a:cubicBezTo>
                    <a:cubicBezTo>
                      <a:pt x="352" y="2456"/>
                      <a:pt x="800" y="2827"/>
                      <a:pt x="1583" y="2827"/>
                    </a:cubicBezTo>
                    <a:cubicBezTo>
                      <a:pt x="1840" y="2827"/>
                      <a:pt x="2133" y="2787"/>
                      <a:pt x="2454" y="2688"/>
                    </a:cubicBezTo>
                    <a:lnTo>
                      <a:pt x="2454" y="2688"/>
                    </a:lnTo>
                    <a:cubicBezTo>
                      <a:pt x="1787" y="3022"/>
                      <a:pt x="1253" y="2855"/>
                      <a:pt x="1320" y="3155"/>
                    </a:cubicBezTo>
                    <a:cubicBezTo>
                      <a:pt x="1370" y="3305"/>
                      <a:pt x="1720" y="3380"/>
                      <a:pt x="2174" y="3380"/>
                    </a:cubicBezTo>
                    <a:cubicBezTo>
                      <a:pt x="2629" y="3380"/>
                      <a:pt x="3188" y="3305"/>
                      <a:pt x="3655" y="3155"/>
                    </a:cubicBezTo>
                    <a:cubicBezTo>
                      <a:pt x="4555" y="2888"/>
                      <a:pt x="5322" y="1988"/>
                      <a:pt x="4956" y="1487"/>
                    </a:cubicBezTo>
                    <a:cubicBezTo>
                      <a:pt x="4956" y="1487"/>
                      <a:pt x="4522" y="420"/>
                      <a:pt x="2821" y="53"/>
                    </a:cubicBezTo>
                    <a:cubicBezTo>
                      <a:pt x="2674" y="16"/>
                      <a:pt x="2557" y="1"/>
                      <a:pt x="24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"/>
              <p:cNvSpPr/>
              <p:nvPr/>
            </p:nvSpPr>
            <p:spPr>
              <a:xfrm>
                <a:off x="3886275" y="3636375"/>
                <a:ext cx="4170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0922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801" y="8373"/>
                    </a:lnTo>
                    <a:cubicBezTo>
                      <a:pt x="801" y="8373"/>
                      <a:pt x="4597" y="10921"/>
                      <a:pt x="8471" y="10921"/>
                    </a:cubicBezTo>
                    <a:cubicBezTo>
                      <a:pt x="8985" y="10921"/>
                      <a:pt x="9500" y="10877"/>
                      <a:pt x="10008" y="10775"/>
                    </a:cubicBezTo>
                    <a:cubicBezTo>
                      <a:pt x="14378" y="9941"/>
                      <a:pt x="16679" y="2169"/>
                      <a:pt x="16679" y="2169"/>
                    </a:cubicBezTo>
                    <a:lnTo>
                      <a:pt x="15312" y="768"/>
                    </a:lnTo>
                    <a:cubicBezTo>
                      <a:pt x="15312" y="768"/>
                      <a:pt x="13677" y="2402"/>
                      <a:pt x="9541" y="6539"/>
                    </a:cubicBezTo>
                    <a:cubicBezTo>
                      <a:pt x="3170" y="1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"/>
              <p:cNvSpPr/>
              <p:nvPr/>
            </p:nvSpPr>
            <p:spPr>
              <a:xfrm>
                <a:off x="4254875" y="3626725"/>
                <a:ext cx="13222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381" extrusionOk="0">
                    <a:moveTo>
                      <a:pt x="2837" y="1"/>
                    </a:moveTo>
                    <a:cubicBezTo>
                      <a:pt x="2743" y="1"/>
                      <a:pt x="2622" y="16"/>
                      <a:pt x="2469" y="53"/>
                    </a:cubicBezTo>
                    <a:cubicBezTo>
                      <a:pt x="801" y="420"/>
                      <a:pt x="367" y="1487"/>
                      <a:pt x="367" y="1487"/>
                    </a:cubicBezTo>
                    <a:cubicBezTo>
                      <a:pt x="1" y="1988"/>
                      <a:pt x="734" y="2888"/>
                      <a:pt x="1668" y="3155"/>
                    </a:cubicBezTo>
                    <a:cubicBezTo>
                      <a:pt x="2119" y="3305"/>
                      <a:pt x="2669" y="3380"/>
                      <a:pt x="3119" y="3380"/>
                    </a:cubicBezTo>
                    <a:cubicBezTo>
                      <a:pt x="3570" y="3380"/>
                      <a:pt x="3920" y="3305"/>
                      <a:pt x="3970" y="3155"/>
                    </a:cubicBezTo>
                    <a:cubicBezTo>
                      <a:pt x="4037" y="2855"/>
                      <a:pt x="3503" y="3022"/>
                      <a:pt x="2869" y="2688"/>
                    </a:cubicBezTo>
                    <a:lnTo>
                      <a:pt x="2869" y="2688"/>
                    </a:lnTo>
                    <a:cubicBezTo>
                      <a:pt x="3190" y="2787"/>
                      <a:pt x="3483" y="2827"/>
                      <a:pt x="3739" y="2827"/>
                    </a:cubicBezTo>
                    <a:cubicBezTo>
                      <a:pt x="4521" y="2827"/>
                      <a:pt x="4963" y="2456"/>
                      <a:pt x="4837" y="2255"/>
                    </a:cubicBezTo>
                    <a:cubicBezTo>
                      <a:pt x="4797" y="2163"/>
                      <a:pt x="4712" y="2137"/>
                      <a:pt x="4591" y="2137"/>
                    </a:cubicBezTo>
                    <a:cubicBezTo>
                      <a:pt x="4427" y="2137"/>
                      <a:pt x="4195" y="2185"/>
                      <a:pt x="3912" y="2185"/>
                    </a:cubicBezTo>
                    <a:cubicBezTo>
                      <a:pt x="3720" y="2185"/>
                      <a:pt x="3504" y="2163"/>
                      <a:pt x="3270" y="2088"/>
                    </a:cubicBezTo>
                    <a:cubicBezTo>
                      <a:pt x="5289" y="1995"/>
                      <a:pt x="5225" y="1207"/>
                      <a:pt x="4856" y="1207"/>
                    </a:cubicBezTo>
                    <a:cubicBezTo>
                      <a:pt x="4829" y="1207"/>
                      <a:pt x="4800" y="1211"/>
                      <a:pt x="4771" y="1221"/>
                    </a:cubicBezTo>
                    <a:cubicBezTo>
                      <a:pt x="4270" y="1321"/>
                      <a:pt x="3503" y="1354"/>
                      <a:pt x="3503" y="1354"/>
                    </a:cubicBezTo>
                    <a:cubicBezTo>
                      <a:pt x="3503" y="1354"/>
                      <a:pt x="4771" y="1221"/>
                      <a:pt x="4837" y="954"/>
                    </a:cubicBezTo>
                    <a:cubicBezTo>
                      <a:pt x="4913" y="752"/>
                      <a:pt x="4893" y="550"/>
                      <a:pt x="4505" y="550"/>
                    </a:cubicBezTo>
                    <a:cubicBezTo>
                      <a:pt x="4379" y="550"/>
                      <a:pt x="4215" y="571"/>
                      <a:pt x="4003" y="620"/>
                    </a:cubicBezTo>
                    <a:cubicBezTo>
                      <a:pt x="3483" y="740"/>
                      <a:pt x="2975" y="764"/>
                      <a:pt x="2651" y="764"/>
                    </a:cubicBezTo>
                    <a:cubicBezTo>
                      <a:pt x="2436" y="764"/>
                      <a:pt x="2302" y="754"/>
                      <a:pt x="2302" y="754"/>
                    </a:cubicBezTo>
                    <a:lnTo>
                      <a:pt x="3036" y="387"/>
                    </a:lnTo>
                    <a:cubicBezTo>
                      <a:pt x="3145" y="305"/>
                      <a:pt x="3254" y="1"/>
                      <a:pt x="28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"/>
              <p:cNvSpPr/>
              <p:nvPr/>
            </p:nvSpPr>
            <p:spPr>
              <a:xfrm>
                <a:off x="3450975" y="4212625"/>
                <a:ext cx="572100" cy="697200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27888" extrusionOk="0">
                    <a:moveTo>
                      <a:pt x="3870" y="0"/>
                    </a:moveTo>
                    <a:cubicBezTo>
                      <a:pt x="2035" y="6805"/>
                      <a:pt x="0" y="27887"/>
                      <a:pt x="0" y="27887"/>
                    </a:cubicBezTo>
                    <a:lnTo>
                      <a:pt x="3836" y="27887"/>
                    </a:lnTo>
                    <a:lnTo>
                      <a:pt x="12309" y="5204"/>
                    </a:lnTo>
                    <a:lnTo>
                      <a:pt x="13877" y="5004"/>
                    </a:lnTo>
                    <a:lnTo>
                      <a:pt x="15345" y="27887"/>
                    </a:lnTo>
                    <a:lnTo>
                      <a:pt x="19181" y="27887"/>
                    </a:lnTo>
                    <a:cubicBezTo>
                      <a:pt x="19181" y="27887"/>
                      <a:pt x="21516" y="13177"/>
                      <a:pt x="228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"/>
              <p:cNvSpPr/>
              <p:nvPr/>
            </p:nvSpPr>
            <p:spPr>
              <a:xfrm>
                <a:off x="3514350" y="3628875"/>
                <a:ext cx="509550" cy="609725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24389" extrusionOk="0">
                    <a:moveTo>
                      <a:pt x="9240" y="0"/>
                    </a:moveTo>
                    <a:cubicBezTo>
                      <a:pt x="0" y="2235"/>
                      <a:pt x="2402" y="15945"/>
                      <a:pt x="1335" y="23350"/>
                    </a:cubicBezTo>
                    <a:cubicBezTo>
                      <a:pt x="4518" y="24047"/>
                      <a:pt x="7676" y="24389"/>
                      <a:pt x="10822" y="24389"/>
                    </a:cubicBezTo>
                    <a:cubicBezTo>
                      <a:pt x="14006" y="24389"/>
                      <a:pt x="17177" y="24038"/>
                      <a:pt x="20348" y="23350"/>
                    </a:cubicBezTo>
                    <a:cubicBezTo>
                      <a:pt x="20348" y="23350"/>
                      <a:pt x="20382" y="19514"/>
                      <a:pt x="20348" y="17613"/>
                    </a:cubicBezTo>
                    <a:cubicBezTo>
                      <a:pt x="20048" y="568"/>
                      <a:pt x="14077" y="0"/>
                      <a:pt x="140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"/>
              <p:cNvSpPr/>
              <p:nvPr/>
            </p:nvSpPr>
            <p:spPr>
              <a:xfrm>
                <a:off x="374535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"/>
              <p:cNvSpPr/>
              <p:nvPr/>
            </p:nvSpPr>
            <p:spPr>
              <a:xfrm>
                <a:off x="3488500" y="3755625"/>
                <a:ext cx="484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6606" extrusionOk="0">
                    <a:moveTo>
                      <a:pt x="601" y="1"/>
                    </a:moveTo>
                    <a:cubicBezTo>
                      <a:pt x="234" y="434"/>
                      <a:pt x="0" y="701"/>
                      <a:pt x="0" y="701"/>
                    </a:cubicBezTo>
                    <a:lnTo>
                      <a:pt x="968" y="6605"/>
                    </a:lnTo>
                    <a:lnTo>
                      <a:pt x="1935" y="6339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"/>
              <p:cNvSpPr/>
              <p:nvPr/>
            </p:nvSpPr>
            <p:spPr>
              <a:xfrm>
                <a:off x="4060575" y="3760625"/>
                <a:ext cx="5840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6406" extrusionOk="0">
                    <a:moveTo>
                      <a:pt x="1635" y="1"/>
                    </a:moveTo>
                    <a:lnTo>
                      <a:pt x="0" y="6172"/>
                    </a:lnTo>
                    <a:lnTo>
                      <a:pt x="968" y="6405"/>
                    </a:lnTo>
                    <a:lnTo>
                      <a:pt x="2335" y="768"/>
                    </a:lnTo>
                    <a:cubicBezTo>
                      <a:pt x="2102" y="501"/>
                      <a:pt x="1868" y="234"/>
                      <a:pt x="16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"/>
              <p:cNvSpPr/>
              <p:nvPr/>
            </p:nvSpPr>
            <p:spPr>
              <a:xfrm>
                <a:off x="3503500" y="3618875"/>
                <a:ext cx="59795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23918" h="11842" extrusionOk="0">
                    <a:moveTo>
                      <a:pt x="8440" y="0"/>
                    </a:moveTo>
                    <a:cubicBezTo>
                      <a:pt x="4871" y="667"/>
                      <a:pt x="1402" y="4003"/>
                      <a:pt x="1" y="5471"/>
                    </a:cubicBezTo>
                    <a:lnTo>
                      <a:pt x="1335" y="11809"/>
                    </a:lnTo>
                    <a:lnTo>
                      <a:pt x="3236" y="11275"/>
                    </a:lnTo>
                    <a:lnTo>
                      <a:pt x="20015" y="11275"/>
                    </a:lnTo>
                    <a:lnTo>
                      <a:pt x="22283" y="11842"/>
                    </a:lnTo>
                    <a:lnTo>
                      <a:pt x="23918" y="5671"/>
                    </a:lnTo>
                    <a:cubicBezTo>
                      <a:pt x="20549" y="1968"/>
                      <a:pt x="17213" y="567"/>
                      <a:pt x="15679" y="100"/>
                    </a:cubicBezTo>
                    <a:cubicBezTo>
                      <a:pt x="15245" y="634"/>
                      <a:pt x="14011" y="2002"/>
                      <a:pt x="12109" y="2002"/>
                    </a:cubicBezTo>
                    <a:cubicBezTo>
                      <a:pt x="10241" y="2002"/>
                      <a:pt x="8940" y="634"/>
                      <a:pt x="8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"/>
              <p:cNvSpPr/>
              <p:nvPr/>
            </p:nvSpPr>
            <p:spPr>
              <a:xfrm>
                <a:off x="3714500" y="3615525"/>
                <a:ext cx="18097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2136" extrusionOk="0">
                    <a:moveTo>
                      <a:pt x="1234" y="1"/>
                    </a:moveTo>
                    <a:cubicBezTo>
                      <a:pt x="801" y="1"/>
                      <a:pt x="400" y="34"/>
                      <a:pt x="0" y="134"/>
                    </a:cubicBezTo>
                    <a:cubicBezTo>
                      <a:pt x="500" y="768"/>
                      <a:pt x="1801" y="2136"/>
                      <a:pt x="3636" y="2136"/>
                    </a:cubicBezTo>
                    <a:cubicBezTo>
                      <a:pt x="5571" y="2136"/>
                      <a:pt x="6805" y="768"/>
                      <a:pt x="7239" y="234"/>
                    </a:cubicBezTo>
                    <a:cubicBezTo>
                      <a:pt x="6672" y="34"/>
                      <a:pt x="6338" y="1"/>
                      <a:pt x="6338" y="1"/>
                    </a:cubicBezTo>
                    <a:cubicBezTo>
                      <a:pt x="6338" y="1"/>
                      <a:pt x="5167" y="1098"/>
                      <a:pt x="3655" y="1098"/>
                    </a:cubicBezTo>
                    <a:cubicBezTo>
                      <a:pt x="2898" y="1098"/>
                      <a:pt x="2057" y="824"/>
                      <a:pt x="1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"/>
              <p:cNvSpPr/>
              <p:nvPr/>
            </p:nvSpPr>
            <p:spPr>
              <a:xfrm>
                <a:off x="3906300" y="3624125"/>
                <a:ext cx="124850" cy="3100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12400" extrusionOk="0">
                    <a:moveTo>
                      <a:pt x="284" y="0"/>
                    </a:moveTo>
                    <a:cubicBezTo>
                      <a:pt x="106" y="0"/>
                      <a:pt x="0" y="24"/>
                      <a:pt x="0" y="24"/>
                    </a:cubicBezTo>
                    <a:cubicBezTo>
                      <a:pt x="0" y="24"/>
                      <a:pt x="1902" y="5227"/>
                      <a:pt x="4337" y="12399"/>
                    </a:cubicBezTo>
                    <a:cubicBezTo>
                      <a:pt x="4994" y="832"/>
                      <a:pt x="1346" y="0"/>
                      <a:pt x="2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"/>
              <p:cNvSpPr/>
              <p:nvPr/>
            </p:nvSpPr>
            <p:spPr>
              <a:xfrm>
                <a:off x="3550775" y="3627000"/>
                <a:ext cx="126225" cy="30712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2285" extrusionOk="0">
                    <a:moveTo>
                      <a:pt x="4493" y="0"/>
                    </a:moveTo>
                    <a:cubicBezTo>
                      <a:pt x="3174" y="0"/>
                      <a:pt x="0" y="1140"/>
                      <a:pt x="478" y="12284"/>
                    </a:cubicBezTo>
                    <a:cubicBezTo>
                      <a:pt x="2913" y="5112"/>
                      <a:pt x="5048" y="75"/>
                      <a:pt x="5048" y="75"/>
                    </a:cubicBezTo>
                    <a:cubicBezTo>
                      <a:pt x="5048" y="75"/>
                      <a:pt x="4832" y="0"/>
                      <a:pt x="44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"/>
              <p:cNvSpPr/>
              <p:nvPr/>
            </p:nvSpPr>
            <p:spPr>
              <a:xfrm>
                <a:off x="3416775" y="2949400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3304" y="1"/>
                    </a:moveTo>
                    <a:cubicBezTo>
                      <a:pt x="11773" y="1"/>
                      <a:pt x="10215" y="348"/>
                      <a:pt x="8740" y="1094"/>
                    </a:cubicBezTo>
                    <a:cubicBezTo>
                      <a:pt x="2536" y="4230"/>
                      <a:pt x="1" y="11835"/>
                      <a:pt x="4003" y="18440"/>
                    </a:cubicBezTo>
                    <a:cubicBezTo>
                      <a:pt x="676" y="20176"/>
                      <a:pt x="3221" y="23819"/>
                      <a:pt x="6262" y="23819"/>
                    </a:cubicBezTo>
                    <a:cubicBezTo>
                      <a:pt x="6727" y="23819"/>
                      <a:pt x="7204" y="23734"/>
                      <a:pt x="7673" y="23543"/>
                    </a:cubicBezTo>
                    <a:cubicBezTo>
                      <a:pt x="9866" y="24741"/>
                      <a:pt x="12839" y="25402"/>
                      <a:pt x="15742" y="25402"/>
                    </a:cubicBezTo>
                    <a:cubicBezTo>
                      <a:pt x="19550" y="25402"/>
                      <a:pt x="23238" y="24264"/>
                      <a:pt x="24885" y="21709"/>
                    </a:cubicBezTo>
                    <a:cubicBezTo>
                      <a:pt x="27787" y="17239"/>
                      <a:pt x="24885" y="14437"/>
                      <a:pt x="23317" y="7899"/>
                    </a:cubicBezTo>
                    <a:cubicBezTo>
                      <a:pt x="23284" y="7832"/>
                      <a:pt x="23284" y="7766"/>
                      <a:pt x="23251" y="7699"/>
                    </a:cubicBezTo>
                    <a:cubicBezTo>
                      <a:pt x="22056" y="2996"/>
                      <a:pt x="17799" y="1"/>
                      <a:pt x="13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"/>
              <p:cNvSpPr/>
              <p:nvPr/>
            </p:nvSpPr>
            <p:spPr>
              <a:xfrm>
                <a:off x="3619425" y="3247850"/>
                <a:ext cx="1526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5768" extrusionOk="0">
                    <a:moveTo>
                      <a:pt x="2988" y="0"/>
                    </a:moveTo>
                    <a:cubicBezTo>
                      <a:pt x="2843" y="0"/>
                      <a:pt x="2692" y="10"/>
                      <a:pt x="2536" y="31"/>
                    </a:cubicBezTo>
                    <a:cubicBezTo>
                      <a:pt x="934" y="264"/>
                      <a:pt x="0" y="1965"/>
                      <a:pt x="634" y="3466"/>
                    </a:cubicBezTo>
                    <a:cubicBezTo>
                      <a:pt x="1201" y="4801"/>
                      <a:pt x="2102" y="5468"/>
                      <a:pt x="3269" y="5768"/>
                    </a:cubicBezTo>
                    <a:cubicBezTo>
                      <a:pt x="4704" y="3066"/>
                      <a:pt x="6105" y="2232"/>
                      <a:pt x="6105" y="2232"/>
                    </a:cubicBezTo>
                    <a:cubicBezTo>
                      <a:pt x="6105" y="2232"/>
                      <a:pt x="5194" y="0"/>
                      <a:pt x="29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"/>
              <p:cNvSpPr/>
              <p:nvPr/>
            </p:nvSpPr>
            <p:spPr>
              <a:xfrm>
                <a:off x="3633600" y="3254075"/>
                <a:ext cx="14845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92" extrusionOk="0">
                    <a:moveTo>
                      <a:pt x="2996" y="1"/>
                    </a:moveTo>
                    <a:cubicBezTo>
                      <a:pt x="2910" y="1"/>
                      <a:pt x="2823" y="5"/>
                      <a:pt x="2736" y="15"/>
                    </a:cubicBezTo>
                    <a:cubicBezTo>
                      <a:pt x="1568" y="115"/>
                      <a:pt x="467" y="949"/>
                      <a:pt x="234" y="2150"/>
                    </a:cubicBezTo>
                    <a:cubicBezTo>
                      <a:pt x="0" y="3317"/>
                      <a:pt x="734" y="4652"/>
                      <a:pt x="1802" y="5252"/>
                    </a:cubicBezTo>
                    <a:cubicBezTo>
                      <a:pt x="2002" y="5386"/>
                      <a:pt x="2235" y="5452"/>
                      <a:pt x="2436" y="5519"/>
                    </a:cubicBezTo>
                    <a:cubicBezTo>
                      <a:pt x="2641" y="5568"/>
                      <a:pt x="2845" y="5592"/>
                      <a:pt x="3046" y="5592"/>
                    </a:cubicBezTo>
                    <a:cubicBezTo>
                      <a:pt x="4606" y="5592"/>
                      <a:pt x="5937" y="4176"/>
                      <a:pt x="5671" y="2550"/>
                    </a:cubicBezTo>
                    <a:cubicBezTo>
                      <a:pt x="5483" y="1231"/>
                      <a:pt x="4377" y="1"/>
                      <a:pt x="29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"/>
              <p:cNvSpPr/>
              <p:nvPr/>
            </p:nvSpPr>
            <p:spPr>
              <a:xfrm>
                <a:off x="3643600" y="3265275"/>
                <a:ext cx="10845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38" extrusionOk="0">
                    <a:moveTo>
                      <a:pt x="2169" y="1"/>
                    </a:moveTo>
                    <a:cubicBezTo>
                      <a:pt x="968" y="1"/>
                      <a:pt x="1" y="968"/>
                      <a:pt x="1" y="2169"/>
                    </a:cubicBezTo>
                    <a:cubicBezTo>
                      <a:pt x="1" y="3370"/>
                      <a:pt x="968" y="4337"/>
                      <a:pt x="2169" y="4337"/>
                    </a:cubicBezTo>
                    <a:cubicBezTo>
                      <a:pt x="3370" y="4337"/>
                      <a:pt x="4337" y="3370"/>
                      <a:pt x="4337" y="2169"/>
                    </a:cubicBezTo>
                    <a:cubicBezTo>
                      <a:pt x="4337" y="968"/>
                      <a:pt x="3370" y="1"/>
                      <a:pt x="2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"/>
              <p:cNvSpPr/>
              <p:nvPr/>
            </p:nvSpPr>
            <p:spPr>
              <a:xfrm>
                <a:off x="3885450" y="3211775"/>
                <a:ext cx="1457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5744" extrusionOk="0">
                    <a:moveTo>
                      <a:pt x="3260" y="1"/>
                    </a:moveTo>
                    <a:cubicBezTo>
                      <a:pt x="3208" y="1"/>
                      <a:pt x="3156" y="2"/>
                      <a:pt x="3103" y="6"/>
                    </a:cubicBezTo>
                    <a:cubicBezTo>
                      <a:pt x="401" y="173"/>
                      <a:pt x="0" y="2641"/>
                      <a:pt x="0" y="2641"/>
                    </a:cubicBezTo>
                    <a:cubicBezTo>
                      <a:pt x="0" y="2641"/>
                      <a:pt x="1301" y="3442"/>
                      <a:pt x="3303" y="5743"/>
                    </a:cubicBezTo>
                    <a:cubicBezTo>
                      <a:pt x="4437" y="5210"/>
                      <a:pt x="5271" y="4309"/>
                      <a:pt x="5538" y="2841"/>
                    </a:cubicBezTo>
                    <a:cubicBezTo>
                      <a:pt x="5828" y="1359"/>
                      <a:pt x="4748" y="1"/>
                      <a:pt x="3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"/>
              <p:cNvSpPr/>
              <p:nvPr/>
            </p:nvSpPr>
            <p:spPr>
              <a:xfrm>
                <a:off x="3877025" y="3219175"/>
                <a:ext cx="14770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87" extrusionOk="0">
                    <a:moveTo>
                      <a:pt x="2960" y="0"/>
                    </a:moveTo>
                    <a:cubicBezTo>
                      <a:pt x="1584" y="0"/>
                      <a:pt x="428" y="1212"/>
                      <a:pt x="237" y="2545"/>
                    </a:cubicBezTo>
                    <a:cubicBezTo>
                      <a:pt x="1" y="4171"/>
                      <a:pt x="1309" y="5587"/>
                      <a:pt x="2864" y="5587"/>
                    </a:cubicBezTo>
                    <a:cubicBezTo>
                      <a:pt x="3064" y="5587"/>
                      <a:pt x="3268" y="5563"/>
                      <a:pt x="3473" y="5514"/>
                    </a:cubicBezTo>
                    <a:cubicBezTo>
                      <a:pt x="3706" y="5447"/>
                      <a:pt x="3907" y="5381"/>
                      <a:pt x="4107" y="5247"/>
                    </a:cubicBezTo>
                    <a:cubicBezTo>
                      <a:pt x="5174" y="4680"/>
                      <a:pt x="5908" y="3346"/>
                      <a:pt x="5674" y="2145"/>
                    </a:cubicBezTo>
                    <a:cubicBezTo>
                      <a:pt x="5474" y="944"/>
                      <a:pt x="4340" y="143"/>
                      <a:pt x="3173" y="10"/>
                    </a:cubicBezTo>
                    <a:cubicBezTo>
                      <a:pt x="3101" y="4"/>
                      <a:pt x="3030" y="0"/>
                      <a:pt x="2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"/>
              <p:cNvSpPr/>
              <p:nvPr/>
            </p:nvSpPr>
            <p:spPr>
              <a:xfrm>
                <a:off x="3887125" y="3235250"/>
                <a:ext cx="1076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04" extrusionOk="0">
                    <a:moveTo>
                      <a:pt x="2168" y="1"/>
                    </a:moveTo>
                    <a:cubicBezTo>
                      <a:pt x="967" y="1"/>
                      <a:pt x="0" y="968"/>
                      <a:pt x="0" y="2136"/>
                    </a:cubicBezTo>
                    <a:cubicBezTo>
                      <a:pt x="0" y="3337"/>
                      <a:pt x="967" y="4304"/>
                      <a:pt x="2168" y="4304"/>
                    </a:cubicBezTo>
                    <a:cubicBezTo>
                      <a:pt x="3336" y="4304"/>
                      <a:pt x="4303" y="3337"/>
                      <a:pt x="4303" y="2136"/>
                    </a:cubicBezTo>
                    <a:cubicBezTo>
                      <a:pt x="4303" y="968"/>
                      <a:pt x="3336" y="1"/>
                      <a:pt x="2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"/>
              <p:cNvSpPr/>
              <p:nvPr/>
            </p:nvSpPr>
            <p:spPr>
              <a:xfrm>
                <a:off x="3867925" y="3334500"/>
                <a:ext cx="567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070" fill="none" extrusionOk="0">
                    <a:moveTo>
                      <a:pt x="1" y="0"/>
                    </a:moveTo>
                    <a:cubicBezTo>
                      <a:pt x="1" y="0"/>
                      <a:pt x="535" y="1535"/>
                      <a:pt x="1402" y="1335"/>
                    </a:cubicBezTo>
                    <a:cubicBezTo>
                      <a:pt x="2269" y="1134"/>
                      <a:pt x="2036" y="2502"/>
                      <a:pt x="1102" y="30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"/>
              <p:cNvSpPr/>
              <p:nvPr/>
            </p:nvSpPr>
            <p:spPr>
              <a:xfrm>
                <a:off x="3616925" y="3387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9" y="2269"/>
                      <a:pt x="2802" y="1769"/>
                      <a:pt x="2802" y="1135"/>
                    </a:cubicBezTo>
                    <a:cubicBezTo>
                      <a:pt x="2802" y="501"/>
                      <a:pt x="2169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"/>
              <p:cNvSpPr/>
              <p:nvPr/>
            </p:nvSpPr>
            <p:spPr>
              <a:xfrm>
                <a:off x="3957175" y="3358675"/>
                <a:ext cx="709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69" extrusionOk="0">
                    <a:moveTo>
                      <a:pt x="1434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34" y="2269"/>
                    </a:cubicBezTo>
                    <a:cubicBezTo>
                      <a:pt x="2202" y="2269"/>
                      <a:pt x="2835" y="1769"/>
                      <a:pt x="2835" y="1135"/>
                    </a:cubicBezTo>
                    <a:cubicBezTo>
                      <a:pt x="2835" y="501"/>
                      <a:pt x="2202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"/>
              <p:cNvSpPr/>
              <p:nvPr/>
            </p:nvSpPr>
            <p:spPr>
              <a:xfrm>
                <a:off x="3616925" y="3152375"/>
                <a:ext cx="1084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2282" extrusionOk="0">
                    <a:moveTo>
                      <a:pt x="3012" y="1"/>
                    </a:moveTo>
                    <a:cubicBezTo>
                      <a:pt x="1998" y="1"/>
                      <a:pt x="496" y="456"/>
                      <a:pt x="0" y="2282"/>
                    </a:cubicBezTo>
                    <a:cubicBezTo>
                      <a:pt x="0" y="2282"/>
                      <a:pt x="646" y="878"/>
                      <a:pt x="2144" y="878"/>
                    </a:cubicBezTo>
                    <a:cubicBezTo>
                      <a:pt x="2278" y="878"/>
                      <a:pt x="2420" y="889"/>
                      <a:pt x="2569" y="914"/>
                    </a:cubicBezTo>
                    <a:cubicBezTo>
                      <a:pt x="2886" y="967"/>
                      <a:pt x="3145" y="990"/>
                      <a:pt x="3355" y="990"/>
                    </a:cubicBezTo>
                    <a:cubicBezTo>
                      <a:pt x="4338" y="990"/>
                      <a:pt x="4245" y="488"/>
                      <a:pt x="3970" y="214"/>
                    </a:cubicBezTo>
                    <a:cubicBezTo>
                      <a:pt x="3873" y="105"/>
                      <a:pt x="3498" y="1"/>
                      <a:pt x="30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"/>
              <p:cNvSpPr/>
              <p:nvPr/>
            </p:nvSpPr>
            <p:spPr>
              <a:xfrm>
                <a:off x="3884250" y="3132400"/>
                <a:ext cx="11130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1947" extrusionOk="0">
                    <a:moveTo>
                      <a:pt x="1610" y="1"/>
                    </a:moveTo>
                    <a:cubicBezTo>
                      <a:pt x="935" y="1"/>
                      <a:pt x="391" y="195"/>
                      <a:pt x="282" y="345"/>
                    </a:cubicBezTo>
                    <a:cubicBezTo>
                      <a:pt x="56" y="596"/>
                      <a:pt x="0" y="1054"/>
                      <a:pt x="736" y="1054"/>
                    </a:cubicBezTo>
                    <a:cubicBezTo>
                      <a:pt x="979" y="1054"/>
                      <a:pt x="1310" y="1004"/>
                      <a:pt x="1750" y="879"/>
                    </a:cubicBezTo>
                    <a:cubicBezTo>
                      <a:pt x="1988" y="810"/>
                      <a:pt x="2212" y="781"/>
                      <a:pt x="2422" y="781"/>
                    </a:cubicBezTo>
                    <a:cubicBezTo>
                      <a:pt x="3732" y="781"/>
                      <a:pt x="4451" y="1947"/>
                      <a:pt x="4451" y="1947"/>
                    </a:cubicBezTo>
                    <a:cubicBezTo>
                      <a:pt x="3840" y="408"/>
                      <a:pt x="2587" y="1"/>
                      <a:pt x="16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"/>
              <p:cNvSpPr/>
              <p:nvPr/>
            </p:nvSpPr>
            <p:spPr>
              <a:xfrm>
                <a:off x="3504350" y="3448750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0" y="534"/>
                    </a:moveTo>
                    <a:cubicBezTo>
                      <a:pt x="0" y="534"/>
                      <a:pt x="1635" y="0"/>
                      <a:pt x="2569" y="1168"/>
                    </a:cubicBezTo>
                    <a:cubicBezTo>
                      <a:pt x="1168" y="2002"/>
                      <a:pt x="2235" y="2936"/>
                      <a:pt x="2735" y="26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"/>
              <p:cNvSpPr/>
              <p:nvPr/>
            </p:nvSpPr>
            <p:spPr>
              <a:xfrm>
                <a:off x="3387675" y="2943475"/>
                <a:ext cx="442750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18677" extrusionOk="0">
                    <a:moveTo>
                      <a:pt x="14867" y="0"/>
                    </a:moveTo>
                    <a:cubicBezTo>
                      <a:pt x="2385" y="0"/>
                      <a:pt x="1" y="14319"/>
                      <a:pt x="5167" y="18677"/>
                    </a:cubicBezTo>
                    <a:cubicBezTo>
                      <a:pt x="14507" y="13940"/>
                      <a:pt x="17710" y="230"/>
                      <a:pt x="17710" y="230"/>
                    </a:cubicBezTo>
                    <a:cubicBezTo>
                      <a:pt x="16710" y="74"/>
                      <a:pt x="15763" y="0"/>
                      <a:pt x="14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"/>
              <p:cNvSpPr/>
              <p:nvPr/>
            </p:nvSpPr>
            <p:spPr>
              <a:xfrm>
                <a:off x="3775625" y="3418450"/>
                <a:ext cx="13887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320" extrusionOk="0">
                    <a:moveTo>
                      <a:pt x="780" y="0"/>
                    </a:moveTo>
                    <a:cubicBezTo>
                      <a:pt x="1" y="0"/>
                      <a:pt x="357" y="1759"/>
                      <a:pt x="2258" y="2213"/>
                    </a:cubicBezTo>
                    <a:cubicBezTo>
                      <a:pt x="2565" y="2287"/>
                      <a:pt x="2853" y="2320"/>
                      <a:pt x="3119" y="2320"/>
                    </a:cubicBezTo>
                    <a:cubicBezTo>
                      <a:pt x="4761" y="2320"/>
                      <a:pt x="5555" y="1089"/>
                      <a:pt x="4694" y="945"/>
                    </a:cubicBezTo>
                    <a:lnTo>
                      <a:pt x="4694" y="945"/>
                    </a:lnTo>
                    <a:cubicBezTo>
                      <a:pt x="4508" y="1237"/>
                      <a:pt x="4090" y="1677"/>
                      <a:pt x="3357" y="1677"/>
                    </a:cubicBezTo>
                    <a:cubicBezTo>
                      <a:pt x="3168" y="1677"/>
                      <a:pt x="2958" y="1648"/>
                      <a:pt x="2725" y="1579"/>
                    </a:cubicBezTo>
                    <a:cubicBezTo>
                      <a:pt x="1791" y="1312"/>
                      <a:pt x="1425" y="679"/>
                      <a:pt x="1291" y="178"/>
                    </a:cubicBezTo>
                    <a:cubicBezTo>
                      <a:pt x="1087" y="54"/>
                      <a:pt x="916" y="0"/>
                      <a:pt x="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"/>
              <p:cNvSpPr/>
              <p:nvPr/>
            </p:nvSpPr>
            <p:spPr>
              <a:xfrm>
                <a:off x="3807900" y="3422900"/>
                <a:ext cx="8507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499" extrusionOk="0">
                    <a:moveTo>
                      <a:pt x="0" y="0"/>
                    </a:moveTo>
                    <a:cubicBezTo>
                      <a:pt x="134" y="501"/>
                      <a:pt x="500" y="1134"/>
                      <a:pt x="1434" y="1401"/>
                    </a:cubicBezTo>
                    <a:cubicBezTo>
                      <a:pt x="1667" y="1470"/>
                      <a:pt x="1877" y="1499"/>
                      <a:pt x="2066" y="1499"/>
                    </a:cubicBezTo>
                    <a:cubicBezTo>
                      <a:pt x="2799" y="1499"/>
                      <a:pt x="3217" y="1059"/>
                      <a:pt x="3403" y="767"/>
                    </a:cubicBezTo>
                    <a:lnTo>
                      <a:pt x="3269" y="767"/>
                    </a:lnTo>
                    <a:cubicBezTo>
                      <a:pt x="3269" y="767"/>
                      <a:pt x="3035" y="810"/>
                      <a:pt x="2662" y="810"/>
                    </a:cubicBezTo>
                    <a:cubicBezTo>
                      <a:pt x="2042" y="810"/>
                      <a:pt x="1038" y="692"/>
                      <a:pt x="100" y="67"/>
                    </a:cubicBezTo>
                    <a:cubicBezTo>
                      <a:pt x="67" y="34"/>
                      <a:pt x="33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5" name="Google Shape;945;p1"/>
            <p:cNvGrpSpPr/>
            <p:nvPr/>
          </p:nvGrpSpPr>
          <p:grpSpPr>
            <a:xfrm>
              <a:off x="795994" y="1398211"/>
              <a:ext cx="1836570" cy="3201223"/>
              <a:chOff x="3208300" y="2916825"/>
              <a:chExt cx="1178800" cy="2054700"/>
            </a:xfrm>
          </p:grpSpPr>
          <p:sp>
            <p:nvSpPr>
              <p:cNvPr id="946" name="Google Shape;946;p1"/>
              <p:cNvSpPr/>
              <p:nvPr/>
            </p:nvSpPr>
            <p:spPr>
              <a:xfrm>
                <a:off x="3208300" y="2916825"/>
                <a:ext cx="885650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6" h="35154" extrusionOk="0">
                    <a:moveTo>
                      <a:pt x="22850" y="1"/>
                    </a:moveTo>
                    <a:cubicBezTo>
                      <a:pt x="21464" y="1"/>
                      <a:pt x="20515" y="229"/>
                      <a:pt x="20515" y="229"/>
                    </a:cubicBezTo>
                    <a:cubicBezTo>
                      <a:pt x="0" y="4866"/>
                      <a:pt x="10408" y="35154"/>
                      <a:pt x="10408" y="35154"/>
                    </a:cubicBezTo>
                    <a:lnTo>
                      <a:pt x="30155" y="34987"/>
                    </a:lnTo>
                    <a:cubicBezTo>
                      <a:pt x="30155" y="34987"/>
                      <a:pt x="35426" y="20410"/>
                      <a:pt x="33124" y="9069"/>
                    </a:cubicBezTo>
                    <a:cubicBezTo>
                      <a:pt x="31499" y="1197"/>
                      <a:pt x="26026" y="1"/>
                      <a:pt x="22850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"/>
              <p:cNvSpPr/>
              <p:nvPr/>
            </p:nvSpPr>
            <p:spPr>
              <a:xfrm>
                <a:off x="3505175" y="3587175"/>
                <a:ext cx="578775" cy="539575"/>
              </a:xfrm>
              <a:custGeom>
                <a:avLst/>
                <a:gdLst/>
                <a:ahLst/>
                <a:cxnLst/>
                <a:rect l="l" t="t" r="r" b="b"/>
                <a:pathLst>
                  <a:path w="23151" h="21583" extrusionOk="0">
                    <a:moveTo>
                      <a:pt x="10641" y="1"/>
                    </a:moveTo>
                    <a:cubicBezTo>
                      <a:pt x="1969" y="468"/>
                      <a:pt x="2636" y="6739"/>
                      <a:pt x="1702" y="10708"/>
                    </a:cubicBezTo>
                    <a:cubicBezTo>
                      <a:pt x="801" y="14678"/>
                      <a:pt x="0" y="21583"/>
                      <a:pt x="11575" y="21583"/>
                    </a:cubicBezTo>
                    <a:cubicBezTo>
                      <a:pt x="23150" y="21583"/>
                      <a:pt x="22483" y="13177"/>
                      <a:pt x="20482" y="6505"/>
                    </a:cubicBezTo>
                    <a:cubicBezTo>
                      <a:pt x="18744" y="836"/>
                      <a:pt x="15303" y="422"/>
                      <a:pt x="14335" y="422"/>
                    </a:cubicBezTo>
                    <a:cubicBezTo>
                      <a:pt x="14170" y="422"/>
                      <a:pt x="14077" y="434"/>
                      <a:pt x="14077" y="434"/>
                    </a:cubicBezTo>
                    <a:lnTo>
                      <a:pt x="106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"/>
              <p:cNvSpPr/>
              <p:nvPr/>
            </p:nvSpPr>
            <p:spPr>
              <a:xfrm>
                <a:off x="3304200" y="3636375"/>
                <a:ext cx="41697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10922" extrusionOk="0">
                    <a:moveTo>
                      <a:pt x="16679" y="1"/>
                    </a:moveTo>
                    <a:cubicBezTo>
                      <a:pt x="16679" y="1"/>
                      <a:pt x="13510" y="167"/>
                      <a:pt x="7139" y="6539"/>
                    </a:cubicBezTo>
                    <a:cubicBezTo>
                      <a:pt x="3003" y="2402"/>
                      <a:pt x="1401" y="768"/>
                      <a:pt x="1401" y="768"/>
                    </a:cubicBezTo>
                    <a:lnTo>
                      <a:pt x="0" y="2169"/>
                    </a:lnTo>
                    <a:cubicBezTo>
                      <a:pt x="0" y="2169"/>
                      <a:pt x="2302" y="9941"/>
                      <a:pt x="6672" y="10775"/>
                    </a:cubicBezTo>
                    <a:cubicBezTo>
                      <a:pt x="7184" y="10877"/>
                      <a:pt x="7702" y="10921"/>
                      <a:pt x="8218" y="10921"/>
                    </a:cubicBezTo>
                    <a:cubicBezTo>
                      <a:pt x="12108" y="10921"/>
                      <a:pt x="15878" y="8373"/>
                      <a:pt x="15878" y="8373"/>
                    </a:cubicBezTo>
                    <a:lnTo>
                      <a:pt x="16679" y="601"/>
                    </a:lnTo>
                    <a:lnTo>
                      <a:pt x="16679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"/>
              <p:cNvSpPr/>
              <p:nvPr/>
            </p:nvSpPr>
            <p:spPr>
              <a:xfrm>
                <a:off x="33509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7839" y="0"/>
                    </a:moveTo>
                    <a:lnTo>
                      <a:pt x="4003" y="267"/>
                    </a:lnTo>
                    <a:cubicBezTo>
                      <a:pt x="4003" y="267"/>
                      <a:pt x="0" y="300"/>
                      <a:pt x="0" y="2736"/>
                    </a:cubicBezTo>
                    <a:lnTo>
                      <a:pt x="7839" y="2736"/>
                    </a:lnTo>
                    <a:lnTo>
                      <a:pt x="78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"/>
              <p:cNvSpPr/>
              <p:nvPr/>
            </p:nvSpPr>
            <p:spPr>
              <a:xfrm>
                <a:off x="3832900" y="4909800"/>
                <a:ext cx="19685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2469" extrusionOk="0">
                    <a:moveTo>
                      <a:pt x="68" y="0"/>
                    </a:moveTo>
                    <a:lnTo>
                      <a:pt x="1" y="2469"/>
                    </a:lnTo>
                    <a:lnTo>
                      <a:pt x="7873" y="2469"/>
                    </a:lnTo>
                    <a:cubicBezTo>
                      <a:pt x="7873" y="33"/>
                      <a:pt x="3837" y="0"/>
                      <a:pt x="3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"/>
              <p:cNvSpPr/>
              <p:nvPr/>
            </p:nvSpPr>
            <p:spPr>
              <a:xfrm>
                <a:off x="3220350" y="3626725"/>
                <a:ext cx="1330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3381" extrusionOk="0">
                    <a:moveTo>
                      <a:pt x="2466" y="1"/>
                    </a:moveTo>
                    <a:cubicBezTo>
                      <a:pt x="2059" y="1"/>
                      <a:pt x="2151" y="305"/>
                      <a:pt x="2287" y="387"/>
                    </a:cubicBezTo>
                    <a:lnTo>
                      <a:pt x="2987" y="754"/>
                    </a:lnTo>
                    <a:cubicBezTo>
                      <a:pt x="2987" y="754"/>
                      <a:pt x="2854" y="764"/>
                      <a:pt x="2638" y="764"/>
                    </a:cubicBezTo>
                    <a:cubicBezTo>
                      <a:pt x="2315" y="764"/>
                      <a:pt x="1807" y="740"/>
                      <a:pt x="1286" y="620"/>
                    </a:cubicBezTo>
                    <a:cubicBezTo>
                      <a:pt x="1075" y="571"/>
                      <a:pt x="913" y="550"/>
                      <a:pt x="790" y="550"/>
                    </a:cubicBezTo>
                    <a:cubicBezTo>
                      <a:pt x="409" y="550"/>
                      <a:pt x="402" y="752"/>
                      <a:pt x="452" y="954"/>
                    </a:cubicBezTo>
                    <a:cubicBezTo>
                      <a:pt x="519" y="1221"/>
                      <a:pt x="1787" y="1354"/>
                      <a:pt x="1787" y="1354"/>
                    </a:cubicBezTo>
                    <a:cubicBezTo>
                      <a:pt x="1787" y="1354"/>
                      <a:pt x="1019" y="1321"/>
                      <a:pt x="519" y="1221"/>
                    </a:cubicBezTo>
                    <a:cubicBezTo>
                      <a:pt x="492" y="1211"/>
                      <a:pt x="465" y="1207"/>
                      <a:pt x="439" y="1207"/>
                    </a:cubicBezTo>
                    <a:cubicBezTo>
                      <a:pt x="94" y="1207"/>
                      <a:pt x="1" y="1995"/>
                      <a:pt x="2020" y="2088"/>
                    </a:cubicBezTo>
                    <a:cubicBezTo>
                      <a:pt x="1795" y="2163"/>
                      <a:pt x="1584" y="2185"/>
                      <a:pt x="1392" y="2185"/>
                    </a:cubicBezTo>
                    <a:cubicBezTo>
                      <a:pt x="1111" y="2185"/>
                      <a:pt x="874" y="2137"/>
                      <a:pt x="705" y="2137"/>
                    </a:cubicBezTo>
                    <a:cubicBezTo>
                      <a:pt x="580" y="2137"/>
                      <a:pt x="493" y="2163"/>
                      <a:pt x="452" y="2255"/>
                    </a:cubicBezTo>
                    <a:cubicBezTo>
                      <a:pt x="352" y="2456"/>
                      <a:pt x="800" y="2827"/>
                      <a:pt x="1583" y="2827"/>
                    </a:cubicBezTo>
                    <a:cubicBezTo>
                      <a:pt x="1840" y="2827"/>
                      <a:pt x="2133" y="2787"/>
                      <a:pt x="2454" y="2688"/>
                    </a:cubicBezTo>
                    <a:lnTo>
                      <a:pt x="2454" y="2688"/>
                    </a:lnTo>
                    <a:cubicBezTo>
                      <a:pt x="1787" y="3022"/>
                      <a:pt x="1253" y="2855"/>
                      <a:pt x="1320" y="3155"/>
                    </a:cubicBezTo>
                    <a:cubicBezTo>
                      <a:pt x="1370" y="3305"/>
                      <a:pt x="1720" y="3380"/>
                      <a:pt x="2174" y="3380"/>
                    </a:cubicBezTo>
                    <a:cubicBezTo>
                      <a:pt x="2629" y="3380"/>
                      <a:pt x="3188" y="3305"/>
                      <a:pt x="3655" y="3155"/>
                    </a:cubicBezTo>
                    <a:cubicBezTo>
                      <a:pt x="4555" y="2888"/>
                      <a:pt x="5322" y="1988"/>
                      <a:pt x="4956" y="1487"/>
                    </a:cubicBezTo>
                    <a:cubicBezTo>
                      <a:pt x="4956" y="1487"/>
                      <a:pt x="4522" y="420"/>
                      <a:pt x="2821" y="53"/>
                    </a:cubicBezTo>
                    <a:cubicBezTo>
                      <a:pt x="2674" y="16"/>
                      <a:pt x="2557" y="1"/>
                      <a:pt x="2466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"/>
              <p:cNvSpPr/>
              <p:nvPr/>
            </p:nvSpPr>
            <p:spPr>
              <a:xfrm>
                <a:off x="3886275" y="3636375"/>
                <a:ext cx="4170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0922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801" y="8373"/>
                    </a:lnTo>
                    <a:cubicBezTo>
                      <a:pt x="801" y="8373"/>
                      <a:pt x="4597" y="10921"/>
                      <a:pt x="8471" y="10921"/>
                    </a:cubicBezTo>
                    <a:cubicBezTo>
                      <a:pt x="8985" y="10921"/>
                      <a:pt x="9500" y="10877"/>
                      <a:pt x="10008" y="10775"/>
                    </a:cubicBezTo>
                    <a:cubicBezTo>
                      <a:pt x="14378" y="9941"/>
                      <a:pt x="16679" y="2169"/>
                      <a:pt x="16679" y="2169"/>
                    </a:cubicBezTo>
                    <a:lnTo>
                      <a:pt x="15312" y="768"/>
                    </a:lnTo>
                    <a:cubicBezTo>
                      <a:pt x="15312" y="768"/>
                      <a:pt x="13677" y="2402"/>
                      <a:pt x="9541" y="6539"/>
                    </a:cubicBezTo>
                    <a:cubicBezTo>
                      <a:pt x="3170" y="1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"/>
              <p:cNvSpPr/>
              <p:nvPr/>
            </p:nvSpPr>
            <p:spPr>
              <a:xfrm>
                <a:off x="4254875" y="3626725"/>
                <a:ext cx="13222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381" extrusionOk="0">
                    <a:moveTo>
                      <a:pt x="2837" y="1"/>
                    </a:moveTo>
                    <a:cubicBezTo>
                      <a:pt x="2743" y="1"/>
                      <a:pt x="2622" y="16"/>
                      <a:pt x="2469" y="53"/>
                    </a:cubicBezTo>
                    <a:cubicBezTo>
                      <a:pt x="801" y="420"/>
                      <a:pt x="367" y="1487"/>
                      <a:pt x="367" y="1487"/>
                    </a:cubicBezTo>
                    <a:cubicBezTo>
                      <a:pt x="1" y="1988"/>
                      <a:pt x="734" y="2888"/>
                      <a:pt x="1668" y="3155"/>
                    </a:cubicBezTo>
                    <a:cubicBezTo>
                      <a:pt x="2119" y="3305"/>
                      <a:pt x="2669" y="3380"/>
                      <a:pt x="3119" y="3380"/>
                    </a:cubicBezTo>
                    <a:cubicBezTo>
                      <a:pt x="3570" y="3380"/>
                      <a:pt x="3920" y="3305"/>
                      <a:pt x="3970" y="3155"/>
                    </a:cubicBezTo>
                    <a:cubicBezTo>
                      <a:pt x="4037" y="2855"/>
                      <a:pt x="3503" y="3022"/>
                      <a:pt x="2869" y="2688"/>
                    </a:cubicBezTo>
                    <a:lnTo>
                      <a:pt x="2869" y="2688"/>
                    </a:lnTo>
                    <a:cubicBezTo>
                      <a:pt x="3190" y="2787"/>
                      <a:pt x="3483" y="2827"/>
                      <a:pt x="3739" y="2827"/>
                    </a:cubicBezTo>
                    <a:cubicBezTo>
                      <a:pt x="4521" y="2827"/>
                      <a:pt x="4963" y="2456"/>
                      <a:pt x="4837" y="2255"/>
                    </a:cubicBezTo>
                    <a:cubicBezTo>
                      <a:pt x="4797" y="2163"/>
                      <a:pt x="4712" y="2137"/>
                      <a:pt x="4591" y="2137"/>
                    </a:cubicBezTo>
                    <a:cubicBezTo>
                      <a:pt x="4427" y="2137"/>
                      <a:pt x="4195" y="2185"/>
                      <a:pt x="3912" y="2185"/>
                    </a:cubicBezTo>
                    <a:cubicBezTo>
                      <a:pt x="3720" y="2185"/>
                      <a:pt x="3504" y="2163"/>
                      <a:pt x="3270" y="2088"/>
                    </a:cubicBezTo>
                    <a:cubicBezTo>
                      <a:pt x="5289" y="1995"/>
                      <a:pt x="5225" y="1207"/>
                      <a:pt x="4856" y="1207"/>
                    </a:cubicBezTo>
                    <a:cubicBezTo>
                      <a:pt x="4829" y="1207"/>
                      <a:pt x="4800" y="1211"/>
                      <a:pt x="4771" y="1221"/>
                    </a:cubicBezTo>
                    <a:cubicBezTo>
                      <a:pt x="4270" y="1321"/>
                      <a:pt x="3503" y="1354"/>
                      <a:pt x="3503" y="1354"/>
                    </a:cubicBezTo>
                    <a:cubicBezTo>
                      <a:pt x="3503" y="1354"/>
                      <a:pt x="4771" y="1221"/>
                      <a:pt x="4837" y="954"/>
                    </a:cubicBezTo>
                    <a:cubicBezTo>
                      <a:pt x="4913" y="752"/>
                      <a:pt x="4893" y="550"/>
                      <a:pt x="4505" y="550"/>
                    </a:cubicBezTo>
                    <a:cubicBezTo>
                      <a:pt x="4379" y="550"/>
                      <a:pt x="4215" y="571"/>
                      <a:pt x="4003" y="620"/>
                    </a:cubicBezTo>
                    <a:cubicBezTo>
                      <a:pt x="3483" y="740"/>
                      <a:pt x="2975" y="764"/>
                      <a:pt x="2651" y="764"/>
                    </a:cubicBezTo>
                    <a:cubicBezTo>
                      <a:pt x="2436" y="764"/>
                      <a:pt x="2302" y="754"/>
                      <a:pt x="2302" y="754"/>
                    </a:cubicBezTo>
                    <a:lnTo>
                      <a:pt x="3036" y="387"/>
                    </a:lnTo>
                    <a:cubicBezTo>
                      <a:pt x="3145" y="305"/>
                      <a:pt x="3254" y="1"/>
                      <a:pt x="2837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"/>
              <p:cNvSpPr/>
              <p:nvPr/>
            </p:nvSpPr>
            <p:spPr>
              <a:xfrm>
                <a:off x="3450975" y="4212625"/>
                <a:ext cx="572100" cy="697200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27888" extrusionOk="0">
                    <a:moveTo>
                      <a:pt x="3870" y="0"/>
                    </a:moveTo>
                    <a:cubicBezTo>
                      <a:pt x="2035" y="6805"/>
                      <a:pt x="0" y="27887"/>
                      <a:pt x="0" y="27887"/>
                    </a:cubicBezTo>
                    <a:lnTo>
                      <a:pt x="3836" y="27887"/>
                    </a:lnTo>
                    <a:lnTo>
                      <a:pt x="12309" y="5204"/>
                    </a:lnTo>
                    <a:lnTo>
                      <a:pt x="13877" y="5004"/>
                    </a:lnTo>
                    <a:lnTo>
                      <a:pt x="15345" y="27887"/>
                    </a:lnTo>
                    <a:lnTo>
                      <a:pt x="19181" y="27887"/>
                    </a:lnTo>
                    <a:cubicBezTo>
                      <a:pt x="19181" y="27887"/>
                      <a:pt x="21516" y="13177"/>
                      <a:pt x="22883" y="0"/>
                    </a:cubicBezTo>
                    <a:close/>
                  </a:path>
                </a:pathLst>
              </a:custGeom>
              <a:solidFill>
                <a:srgbClr val="D05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"/>
              <p:cNvSpPr/>
              <p:nvPr/>
            </p:nvSpPr>
            <p:spPr>
              <a:xfrm>
                <a:off x="3514350" y="3628875"/>
                <a:ext cx="509550" cy="609725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24389" extrusionOk="0">
                    <a:moveTo>
                      <a:pt x="9240" y="0"/>
                    </a:moveTo>
                    <a:cubicBezTo>
                      <a:pt x="0" y="2235"/>
                      <a:pt x="2402" y="15945"/>
                      <a:pt x="1335" y="23350"/>
                    </a:cubicBezTo>
                    <a:cubicBezTo>
                      <a:pt x="4518" y="24047"/>
                      <a:pt x="7676" y="24389"/>
                      <a:pt x="10822" y="24389"/>
                    </a:cubicBezTo>
                    <a:cubicBezTo>
                      <a:pt x="14006" y="24389"/>
                      <a:pt x="17177" y="24038"/>
                      <a:pt x="20348" y="23350"/>
                    </a:cubicBezTo>
                    <a:cubicBezTo>
                      <a:pt x="20348" y="23350"/>
                      <a:pt x="20382" y="19514"/>
                      <a:pt x="20348" y="17613"/>
                    </a:cubicBezTo>
                    <a:cubicBezTo>
                      <a:pt x="20048" y="568"/>
                      <a:pt x="14077" y="0"/>
                      <a:pt x="140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"/>
              <p:cNvSpPr/>
              <p:nvPr/>
            </p:nvSpPr>
            <p:spPr>
              <a:xfrm>
                <a:off x="374535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"/>
              <p:cNvSpPr/>
              <p:nvPr/>
            </p:nvSpPr>
            <p:spPr>
              <a:xfrm>
                <a:off x="3488500" y="3755625"/>
                <a:ext cx="484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6606" extrusionOk="0">
                    <a:moveTo>
                      <a:pt x="601" y="1"/>
                    </a:moveTo>
                    <a:cubicBezTo>
                      <a:pt x="234" y="434"/>
                      <a:pt x="0" y="701"/>
                      <a:pt x="0" y="701"/>
                    </a:cubicBezTo>
                    <a:lnTo>
                      <a:pt x="968" y="6605"/>
                    </a:lnTo>
                    <a:lnTo>
                      <a:pt x="1935" y="6339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"/>
              <p:cNvSpPr/>
              <p:nvPr/>
            </p:nvSpPr>
            <p:spPr>
              <a:xfrm>
                <a:off x="4060575" y="3760625"/>
                <a:ext cx="5840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6406" extrusionOk="0">
                    <a:moveTo>
                      <a:pt x="1635" y="1"/>
                    </a:moveTo>
                    <a:lnTo>
                      <a:pt x="0" y="6172"/>
                    </a:lnTo>
                    <a:lnTo>
                      <a:pt x="968" y="6405"/>
                    </a:lnTo>
                    <a:lnTo>
                      <a:pt x="2335" y="768"/>
                    </a:lnTo>
                    <a:cubicBezTo>
                      <a:pt x="2102" y="501"/>
                      <a:pt x="1868" y="234"/>
                      <a:pt x="16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"/>
              <p:cNvSpPr/>
              <p:nvPr/>
            </p:nvSpPr>
            <p:spPr>
              <a:xfrm>
                <a:off x="3503500" y="3618875"/>
                <a:ext cx="59795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23918" h="11842" extrusionOk="0">
                    <a:moveTo>
                      <a:pt x="8440" y="0"/>
                    </a:moveTo>
                    <a:cubicBezTo>
                      <a:pt x="4871" y="667"/>
                      <a:pt x="1402" y="4003"/>
                      <a:pt x="1" y="5471"/>
                    </a:cubicBezTo>
                    <a:lnTo>
                      <a:pt x="1335" y="11809"/>
                    </a:lnTo>
                    <a:lnTo>
                      <a:pt x="3236" y="11275"/>
                    </a:lnTo>
                    <a:lnTo>
                      <a:pt x="20015" y="11275"/>
                    </a:lnTo>
                    <a:lnTo>
                      <a:pt x="22283" y="11842"/>
                    </a:lnTo>
                    <a:lnTo>
                      <a:pt x="23918" y="5671"/>
                    </a:lnTo>
                    <a:cubicBezTo>
                      <a:pt x="20549" y="1968"/>
                      <a:pt x="17213" y="567"/>
                      <a:pt x="15679" y="100"/>
                    </a:cubicBezTo>
                    <a:cubicBezTo>
                      <a:pt x="15245" y="634"/>
                      <a:pt x="14011" y="2002"/>
                      <a:pt x="12109" y="2002"/>
                    </a:cubicBezTo>
                    <a:cubicBezTo>
                      <a:pt x="10241" y="2002"/>
                      <a:pt x="8940" y="634"/>
                      <a:pt x="8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"/>
              <p:cNvSpPr/>
              <p:nvPr/>
            </p:nvSpPr>
            <p:spPr>
              <a:xfrm>
                <a:off x="3714500" y="3615525"/>
                <a:ext cx="18097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2136" extrusionOk="0">
                    <a:moveTo>
                      <a:pt x="1234" y="1"/>
                    </a:moveTo>
                    <a:cubicBezTo>
                      <a:pt x="801" y="1"/>
                      <a:pt x="400" y="34"/>
                      <a:pt x="0" y="134"/>
                    </a:cubicBezTo>
                    <a:cubicBezTo>
                      <a:pt x="500" y="768"/>
                      <a:pt x="1801" y="2136"/>
                      <a:pt x="3636" y="2136"/>
                    </a:cubicBezTo>
                    <a:cubicBezTo>
                      <a:pt x="5571" y="2136"/>
                      <a:pt x="6805" y="768"/>
                      <a:pt x="7239" y="234"/>
                    </a:cubicBezTo>
                    <a:cubicBezTo>
                      <a:pt x="6672" y="34"/>
                      <a:pt x="6338" y="1"/>
                      <a:pt x="6338" y="1"/>
                    </a:cubicBezTo>
                    <a:cubicBezTo>
                      <a:pt x="6338" y="1"/>
                      <a:pt x="5167" y="1098"/>
                      <a:pt x="3655" y="1098"/>
                    </a:cubicBezTo>
                    <a:cubicBezTo>
                      <a:pt x="2898" y="1098"/>
                      <a:pt x="2057" y="824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"/>
              <p:cNvSpPr/>
              <p:nvPr/>
            </p:nvSpPr>
            <p:spPr>
              <a:xfrm>
                <a:off x="3906300" y="3624125"/>
                <a:ext cx="124850" cy="3100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12400" extrusionOk="0">
                    <a:moveTo>
                      <a:pt x="284" y="0"/>
                    </a:moveTo>
                    <a:cubicBezTo>
                      <a:pt x="106" y="0"/>
                      <a:pt x="0" y="24"/>
                      <a:pt x="0" y="24"/>
                    </a:cubicBezTo>
                    <a:cubicBezTo>
                      <a:pt x="0" y="24"/>
                      <a:pt x="1902" y="5227"/>
                      <a:pt x="4337" y="12399"/>
                    </a:cubicBezTo>
                    <a:cubicBezTo>
                      <a:pt x="4994" y="832"/>
                      <a:pt x="1346" y="0"/>
                      <a:pt x="2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"/>
              <p:cNvSpPr/>
              <p:nvPr/>
            </p:nvSpPr>
            <p:spPr>
              <a:xfrm>
                <a:off x="3550775" y="3627000"/>
                <a:ext cx="126225" cy="30712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2285" extrusionOk="0">
                    <a:moveTo>
                      <a:pt x="4493" y="0"/>
                    </a:moveTo>
                    <a:cubicBezTo>
                      <a:pt x="3174" y="0"/>
                      <a:pt x="0" y="1140"/>
                      <a:pt x="478" y="12284"/>
                    </a:cubicBezTo>
                    <a:cubicBezTo>
                      <a:pt x="2913" y="5112"/>
                      <a:pt x="5048" y="75"/>
                      <a:pt x="5048" y="75"/>
                    </a:cubicBezTo>
                    <a:cubicBezTo>
                      <a:pt x="5048" y="75"/>
                      <a:pt x="4832" y="0"/>
                      <a:pt x="4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"/>
              <p:cNvSpPr/>
              <p:nvPr/>
            </p:nvSpPr>
            <p:spPr>
              <a:xfrm>
                <a:off x="3416775" y="2949400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3304" y="1"/>
                    </a:moveTo>
                    <a:cubicBezTo>
                      <a:pt x="11773" y="1"/>
                      <a:pt x="10215" y="348"/>
                      <a:pt x="8740" y="1094"/>
                    </a:cubicBezTo>
                    <a:cubicBezTo>
                      <a:pt x="2536" y="4230"/>
                      <a:pt x="1" y="11835"/>
                      <a:pt x="4003" y="18440"/>
                    </a:cubicBezTo>
                    <a:cubicBezTo>
                      <a:pt x="676" y="20176"/>
                      <a:pt x="3221" y="23819"/>
                      <a:pt x="6262" y="23819"/>
                    </a:cubicBezTo>
                    <a:cubicBezTo>
                      <a:pt x="6727" y="23819"/>
                      <a:pt x="7204" y="23734"/>
                      <a:pt x="7673" y="23543"/>
                    </a:cubicBezTo>
                    <a:cubicBezTo>
                      <a:pt x="9866" y="24741"/>
                      <a:pt x="12839" y="25402"/>
                      <a:pt x="15742" y="25402"/>
                    </a:cubicBezTo>
                    <a:cubicBezTo>
                      <a:pt x="19550" y="25402"/>
                      <a:pt x="23238" y="24264"/>
                      <a:pt x="24885" y="21709"/>
                    </a:cubicBezTo>
                    <a:cubicBezTo>
                      <a:pt x="27787" y="17239"/>
                      <a:pt x="24885" y="14437"/>
                      <a:pt x="23317" y="7899"/>
                    </a:cubicBezTo>
                    <a:cubicBezTo>
                      <a:pt x="23284" y="7832"/>
                      <a:pt x="23284" y="7766"/>
                      <a:pt x="23251" y="7699"/>
                    </a:cubicBezTo>
                    <a:cubicBezTo>
                      <a:pt x="22056" y="2996"/>
                      <a:pt x="17799" y="1"/>
                      <a:pt x="13304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"/>
              <p:cNvSpPr/>
              <p:nvPr/>
            </p:nvSpPr>
            <p:spPr>
              <a:xfrm>
                <a:off x="3619425" y="3247850"/>
                <a:ext cx="1526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5768" extrusionOk="0">
                    <a:moveTo>
                      <a:pt x="2988" y="0"/>
                    </a:moveTo>
                    <a:cubicBezTo>
                      <a:pt x="2843" y="0"/>
                      <a:pt x="2692" y="10"/>
                      <a:pt x="2536" y="31"/>
                    </a:cubicBezTo>
                    <a:cubicBezTo>
                      <a:pt x="934" y="264"/>
                      <a:pt x="0" y="1965"/>
                      <a:pt x="634" y="3466"/>
                    </a:cubicBezTo>
                    <a:cubicBezTo>
                      <a:pt x="1201" y="4801"/>
                      <a:pt x="2102" y="5468"/>
                      <a:pt x="3269" y="5768"/>
                    </a:cubicBezTo>
                    <a:cubicBezTo>
                      <a:pt x="4704" y="3066"/>
                      <a:pt x="6105" y="2232"/>
                      <a:pt x="6105" y="2232"/>
                    </a:cubicBezTo>
                    <a:cubicBezTo>
                      <a:pt x="6105" y="2232"/>
                      <a:pt x="5194" y="0"/>
                      <a:pt x="2988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"/>
              <p:cNvSpPr/>
              <p:nvPr/>
            </p:nvSpPr>
            <p:spPr>
              <a:xfrm>
                <a:off x="3633600" y="3254075"/>
                <a:ext cx="14845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92" extrusionOk="0">
                    <a:moveTo>
                      <a:pt x="2996" y="1"/>
                    </a:moveTo>
                    <a:cubicBezTo>
                      <a:pt x="2910" y="1"/>
                      <a:pt x="2823" y="5"/>
                      <a:pt x="2736" y="15"/>
                    </a:cubicBezTo>
                    <a:cubicBezTo>
                      <a:pt x="1568" y="115"/>
                      <a:pt x="467" y="949"/>
                      <a:pt x="234" y="2150"/>
                    </a:cubicBezTo>
                    <a:cubicBezTo>
                      <a:pt x="0" y="3317"/>
                      <a:pt x="734" y="4652"/>
                      <a:pt x="1802" y="5252"/>
                    </a:cubicBezTo>
                    <a:cubicBezTo>
                      <a:pt x="2002" y="5386"/>
                      <a:pt x="2235" y="5452"/>
                      <a:pt x="2436" y="5519"/>
                    </a:cubicBezTo>
                    <a:cubicBezTo>
                      <a:pt x="2641" y="5568"/>
                      <a:pt x="2845" y="5592"/>
                      <a:pt x="3046" y="5592"/>
                    </a:cubicBezTo>
                    <a:cubicBezTo>
                      <a:pt x="4606" y="5592"/>
                      <a:pt x="5937" y="4176"/>
                      <a:pt x="5671" y="2550"/>
                    </a:cubicBezTo>
                    <a:cubicBezTo>
                      <a:pt x="5483" y="1231"/>
                      <a:pt x="4377" y="1"/>
                      <a:pt x="29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"/>
              <p:cNvSpPr/>
              <p:nvPr/>
            </p:nvSpPr>
            <p:spPr>
              <a:xfrm>
                <a:off x="3643600" y="3265275"/>
                <a:ext cx="10845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38" extrusionOk="0">
                    <a:moveTo>
                      <a:pt x="2169" y="1"/>
                    </a:moveTo>
                    <a:cubicBezTo>
                      <a:pt x="968" y="1"/>
                      <a:pt x="1" y="968"/>
                      <a:pt x="1" y="2169"/>
                    </a:cubicBezTo>
                    <a:cubicBezTo>
                      <a:pt x="1" y="3370"/>
                      <a:pt x="968" y="4337"/>
                      <a:pt x="2169" y="4337"/>
                    </a:cubicBezTo>
                    <a:cubicBezTo>
                      <a:pt x="3370" y="4337"/>
                      <a:pt x="4337" y="3370"/>
                      <a:pt x="4337" y="2169"/>
                    </a:cubicBezTo>
                    <a:cubicBezTo>
                      <a:pt x="4337" y="968"/>
                      <a:pt x="3370" y="1"/>
                      <a:pt x="216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"/>
              <p:cNvSpPr/>
              <p:nvPr/>
            </p:nvSpPr>
            <p:spPr>
              <a:xfrm>
                <a:off x="3885450" y="3211775"/>
                <a:ext cx="1457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5744" extrusionOk="0">
                    <a:moveTo>
                      <a:pt x="3260" y="1"/>
                    </a:moveTo>
                    <a:cubicBezTo>
                      <a:pt x="3208" y="1"/>
                      <a:pt x="3156" y="2"/>
                      <a:pt x="3103" y="6"/>
                    </a:cubicBezTo>
                    <a:cubicBezTo>
                      <a:pt x="401" y="173"/>
                      <a:pt x="0" y="2641"/>
                      <a:pt x="0" y="2641"/>
                    </a:cubicBezTo>
                    <a:cubicBezTo>
                      <a:pt x="0" y="2641"/>
                      <a:pt x="1301" y="3442"/>
                      <a:pt x="3303" y="5743"/>
                    </a:cubicBezTo>
                    <a:cubicBezTo>
                      <a:pt x="4437" y="5210"/>
                      <a:pt x="5271" y="4309"/>
                      <a:pt x="5538" y="2841"/>
                    </a:cubicBezTo>
                    <a:cubicBezTo>
                      <a:pt x="5828" y="1359"/>
                      <a:pt x="4748" y="1"/>
                      <a:pt x="3260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"/>
              <p:cNvSpPr/>
              <p:nvPr/>
            </p:nvSpPr>
            <p:spPr>
              <a:xfrm>
                <a:off x="3877025" y="3219175"/>
                <a:ext cx="14770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87" extrusionOk="0">
                    <a:moveTo>
                      <a:pt x="2960" y="0"/>
                    </a:moveTo>
                    <a:cubicBezTo>
                      <a:pt x="1584" y="0"/>
                      <a:pt x="428" y="1212"/>
                      <a:pt x="237" y="2545"/>
                    </a:cubicBezTo>
                    <a:cubicBezTo>
                      <a:pt x="1" y="4171"/>
                      <a:pt x="1309" y="5587"/>
                      <a:pt x="2864" y="5587"/>
                    </a:cubicBezTo>
                    <a:cubicBezTo>
                      <a:pt x="3064" y="5587"/>
                      <a:pt x="3268" y="5563"/>
                      <a:pt x="3473" y="5514"/>
                    </a:cubicBezTo>
                    <a:cubicBezTo>
                      <a:pt x="3706" y="5447"/>
                      <a:pt x="3907" y="5381"/>
                      <a:pt x="4107" y="5247"/>
                    </a:cubicBezTo>
                    <a:cubicBezTo>
                      <a:pt x="5174" y="4680"/>
                      <a:pt x="5908" y="3346"/>
                      <a:pt x="5674" y="2145"/>
                    </a:cubicBezTo>
                    <a:cubicBezTo>
                      <a:pt x="5474" y="944"/>
                      <a:pt x="4340" y="143"/>
                      <a:pt x="3173" y="10"/>
                    </a:cubicBezTo>
                    <a:cubicBezTo>
                      <a:pt x="3101" y="4"/>
                      <a:pt x="3030" y="0"/>
                      <a:pt x="29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"/>
              <p:cNvSpPr/>
              <p:nvPr/>
            </p:nvSpPr>
            <p:spPr>
              <a:xfrm>
                <a:off x="3887125" y="3235250"/>
                <a:ext cx="1076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04" extrusionOk="0">
                    <a:moveTo>
                      <a:pt x="2168" y="1"/>
                    </a:moveTo>
                    <a:cubicBezTo>
                      <a:pt x="967" y="1"/>
                      <a:pt x="0" y="968"/>
                      <a:pt x="0" y="2136"/>
                    </a:cubicBezTo>
                    <a:cubicBezTo>
                      <a:pt x="0" y="3337"/>
                      <a:pt x="967" y="4304"/>
                      <a:pt x="2168" y="4304"/>
                    </a:cubicBezTo>
                    <a:cubicBezTo>
                      <a:pt x="3336" y="4304"/>
                      <a:pt x="4303" y="3337"/>
                      <a:pt x="4303" y="2136"/>
                    </a:cubicBezTo>
                    <a:cubicBezTo>
                      <a:pt x="4303" y="968"/>
                      <a:pt x="3336" y="1"/>
                      <a:pt x="2168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"/>
              <p:cNvSpPr/>
              <p:nvPr/>
            </p:nvSpPr>
            <p:spPr>
              <a:xfrm>
                <a:off x="3867925" y="3334500"/>
                <a:ext cx="567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070" fill="none" extrusionOk="0">
                    <a:moveTo>
                      <a:pt x="1" y="0"/>
                    </a:moveTo>
                    <a:cubicBezTo>
                      <a:pt x="1" y="0"/>
                      <a:pt x="535" y="1535"/>
                      <a:pt x="1402" y="1335"/>
                    </a:cubicBezTo>
                    <a:cubicBezTo>
                      <a:pt x="2269" y="1134"/>
                      <a:pt x="2036" y="2502"/>
                      <a:pt x="1102" y="3069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"/>
              <p:cNvSpPr/>
              <p:nvPr/>
            </p:nvSpPr>
            <p:spPr>
              <a:xfrm>
                <a:off x="3616925" y="3387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9" y="2269"/>
                      <a:pt x="2802" y="1769"/>
                      <a:pt x="2802" y="1135"/>
                    </a:cubicBezTo>
                    <a:cubicBezTo>
                      <a:pt x="2802" y="501"/>
                      <a:pt x="2169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"/>
              <p:cNvSpPr/>
              <p:nvPr/>
            </p:nvSpPr>
            <p:spPr>
              <a:xfrm>
                <a:off x="3957175" y="3358675"/>
                <a:ext cx="709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69" extrusionOk="0">
                    <a:moveTo>
                      <a:pt x="1434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34" y="2269"/>
                    </a:cubicBezTo>
                    <a:cubicBezTo>
                      <a:pt x="2202" y="2269"/>
                      <a:pt x="2835" y="1769"/>
                      <a:pt x="2835" y="1135"/>
                    </a:cubicBezTo>
                    <a:cubicBezTo>
                      <a:pt x="2835" y="501"/>
                      <a:pt x="2202" y="1"/>
                      <a:pt x="1434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"/>
              <p:cNvSpPr/>
              <p:nvPr/>
            </p:nvSpPr>
            <p:spPr>
              <a:xfrm>
                <a:off x="3616925" y="3152375"/>
                <a:ext cx="1084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2282" extrusionOk="0">
                    <a:moveTo>
                      <a:pt x="3012" y="1"/>
                    </a:moveTo>
                    <a:cubicBezTo>
                      <a:pt x="1998" y="1"/>
                      <a:pt x="496" y="456"/>
                      <a:pt x="0" y="2282"/>
                    </a:cubicBezTo>
                    <a:cubicBezTo>
                      <a:pt x="0" y="2282"/>
                      <a:pt x="646" y="878"/>
                      <a:pt x="2144" y="878"/>
                    </a:cubicBezTo>
                    <a:cubicBezTo>
                      <a:pt x="2278" y="878"/>
                      <a:pt x="2420" y="889"/>
                      <a:pt x="2569" y="914"/>
                    </a:cubicBezTo>
                    <a:cubicBezTo>
                      <a:pt x="2886" y="967"/>
                      <a:pt x="3145" y="990"/>
                      <a:pt x="3355" y="990"/>
                    </a:cubicBezTo>
                    <a:cubicBezTo>
                      <a:pt x="4338" y="990"/>
                      <a:pt x="4245" y="488"/>
                      <a:pt x="3970" y="214"/>
                    </a:cubicBezTo>
                    <a:cubicBezTo>
                      <a:pt x="3873" y="105"/>
                      <a:pt x="3498" y="1"/>
                      <a:pt x="3012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"/>
              <p:cNvSpPr/>
              <p:nvPr/>
            </p:nvSpPr>
            <p:spPr>
              <a:xfrm>
                <a:off x="3884250" y="3132400"/>
                <a:ext cx="11130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1947" extrusionOk="0">
                    <a:moveTo>
                      <a:pt x="1610" y="1"/>
                    </a:moveTo>
                    <a:cubicBezTo>
                      <a:pt x="935" y="1"/>
                      <a:pt x="391" y="195"/>
                      <a:pt x="282" y="345"/>
                    </a:cubicBezTo>
                    <a:cubicBezTo>
                      <a:pt x="56" y="596"/>
                      <a:pt x="0" y="1054"/>
                      <a:pt x="736" y="1054"/>
                    </a:cubicBezTo>
                    <a:cubicBezTo>
                      <a:pt x="979" y="1054"/>
                      <a:pt x="1310" y="1004"/>
                      <a:pt x="1750" y="879"/>
                    </a:cubicBezTo>
                    <a:cubicBezTo>
                      <a:pt x="1988" y="810"/>
                      <a:pt x="2212" y="781"/>
                      <a:pt x="2422" y="781"/>
                    </a:cubicBezTo>
                    <a:cubicBezTo>
                      <a:pt x="3732" y="781"/>
                      <a:pt x="4451" y="1947"/>
                      <a:pt x="4451" y="1947"/>
                    </a:cubicBezTo>
                    <a:cubicBezTo>
                      <a:pt x="3840" y="408"/>
                      <a:pt x="2587" y="1"/>
                      <a:pt x="1610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"/>
              <p:cNvSpPr/>
              <p:nvPr/>
            </p:nvSpPr>
            <p:spPr>
              <a:xfrm>
                <a:off x="3504350" y="3448750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0" y="534"/>
                    </a:moveTo>
                    <a:cubicBezTo>
                      <a:pt x="0" y="534"/>
                      <a:pt x="1635" y="0"/>
                      <a:pt x="2569" y="1168"/>
                    </a:cubicBezTo>
                    <a:cubicBezTo>
                      <a:pt x="1168" y="2002"/>
                      <a:pt x="2235" y="2936"/>
                      <a:pt x="2735" y="2669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"/>
              <p:cNvSpPr/>
              <p:nvPr/>
            </p:nvSpPr>
            <p:spPr>
              <a:xfrm>
                <a:off x="3387675" y="2943475"/>
                <a:ext cx="442750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18677" extrusionOk="0">
                    <a:moveTo>
                      <a:pt x="14867" y="0"/>
                    </a:moveTo>
                    <a:cubicBezTo>
                      <a:pt x="2385" y="0"/>
                      <a:pt x="1" y="14319"/>
                      <a:pt x="5167" y="18677"/>
                    </a:cubicBezTo>
                    <a:cubicBezTo>
                      <a:pt x="14507" y="13940"/>
                      <a:pt x="17710" y="230"/>
                      <a:pt x="17710" y="230"/>
                    </a:cubicBezTo>
                    <a:cubicBezTo>
                      <a:pt x="16710" y="74"/>
                      <a:pt x="15763" y="0"/>
                      <a:pt x="1486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"/>
              <p:cNvSpPr/>
              <p:nvPr/>
            </p:nvSpPr>
            <p:spPr>
              <a:xfrm>
                <a:off x="3775625" y="3418450"/>
                <a:ext cx="13887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320" extrusionOk="0">
                    <a:moveTo>
                      <a:pt x="780" y="0"/>
                    </a:moveTo>
                    <a:cubicBezTo>
                      <a:pt x="1" y="0"/>
                      <a:pt x="357" y="1759"/>
                      <a:pt x="2258" y="2213"/>
                    </a:cubicBezTo>
                    <a:cubicBezTo>
                      <a:pt x="2565" y="2287"/>
                      <a:pt x="2853" y="2320"/>
                      <a:pt x="3119" y="2320"/>
                    </a:cubicBezTo>
                    <a:cubicBezTo>
                      <a:pt x="4761" y="2320"/>
                      <a:pt x="5555" y="1089"/>
                      <a:pt x="4694" y="945"/>
                    </a:cubicBezTo>
                    <a:lnTo>
                      <a:pt x="4694" y="945"/>
                    </a:lnTo>
                    <a:cubicBezTo>
                      <a:pt x="4508" y="1237"/>
                      <a:pt x="4090" y="1677"/>
                      <a:pt x="3357" y="1677"/>
                    </a:cubicBezTo>
                    <a:cubicBezTo>
                      <a:pt x="3168" y="1677"/>
                      <a:pt x="2958" y="1648"/>
                      <a:pt x="2725" y="1579"/>
                    </a:cubicBezTo>
                    <a:cubicBezTo>
                      <a:pt x="1791" y="1312"/>
                      <a:pt x="1425" y="679"/>
                      <a:pt x="1291" y="178"/>
                    </a:cubicBezTo>
                    <a:cubicBezTo>
                      <a:pt x="1087" y="54"/>
                      <a:pt x="916" y="0"/>
                      <a:pt x="780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"/>
              <p:cNvSpPr/>
              <p:nvPr/>
            </p:nvSpPr>
            <p:spPr>
              <a:xfrm>
                <a:off x="3807900" y="3422900"/>
                <a:ext cx="8507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499" extrusionOk="0">
                    <a:moveTo>
                      <a:pt x="0" y="0"/>
                    </a:moveTo>
                    <a:cubicBezTo>
                      <a:pt x="134" y="501"/>
                      <a:pt x="500" y="1134"/>
                      <a:pt x="1434" y="1401"/>
                    </a:cubicBezTo>
                    <a:cubicBezTo>
                      <a:pt x="1667" y="1470"/>
                      <a:pt x="1877" y="1499"/>
                      <a:pt x="2066" y="1499"/>
                    </a:cubicBezTo>
                    <a:cubicBezTo>
                      <a:pt x="2799" y="1499"/>
                      <a:pt x="3217" y="1059"/>
                      <a:pt x="3403" y="767"/>
                    </a:cubicBezTo>
                    <a:lnTo>
                      <a:pt x="3269" y="767"/>
                    </a:lnTo>
                    <a:cubicBezTo>
                      <a:pt x="3269" y="767"/>
                      <a:pt x="3035" y="810"/>
                      <a:pt x="2662" y="810"/>
                    </a:cubicBezTo>
                    <a:cubicBezTo>
                      <a:pt x="2042" y="810"/>
                      <a:pt x="1038" y="692"/>
                      <a:pt x="100" y="67"/>
                    </a:cubicBezTo>
                    <a:cubicBezTo>
                      <a:pt x="67" y="34"/>
                      <a:pt x="33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9" name="Google Shape;979;p1"/>
          <p:cNvGrpSpPr/>
          <p:nvPr/>
        </p:nvGrpSpPr>
        <p:grpSpPr>
          <a:xfrm>
            <a:off x="1929797" y="-22463"/>
            <a:ext cx="5872439" cy="3462647"/>
            <a:chOff x="2730314" y="281152"/>
            <a:chExt cx="5991673" cy="3532953"/>
          </a:xfrm>
        </p:grpSpPr>
        <p:sp>
          <p:nvSpPr>
            <p:cNvPr id="980" name="Google Shape;980;p1"/>
            <p:cNvSpPr/>
            <p:nvPr/>
          </p:nvSpPr>
          <p:spPr>
            <a:xfrm rot="5400000">
              <a:off x="3959674" y="-948208"/>
              <a:ext cx="3532953" cy="5991673"/>
            </a:xfrm>
            <a:custGeom>
              <a:avLst/>
              <a:gdLst/>
              <a:ahLst/>
              <a:cxnLst/>
              <a:rect l="l" t="t" r="r" b="b"/>
              <a:pathLst>
                <a:path w="56141" h="69770" extrusionOk="0">
                  <a:moveTo>
                    <a:pt x="26073" y="0"/>
                  </a:moveTo>
                  <a:cubicBezTo>
                    <a:pt x="23450" y="0"/>
                    <a:pt x="20833" y="390"/>
                    <a:pt x="18514" y="1550"/>
                  </a:cubicBezTo>
                  <a:cubicBezTo>
                    <a:pt x="15278" y="3151"/>
                    <a:pt x="12777" y="6586"/>
                    <a:pt x="13144" y="10156"/>
                  </a:cubicBezTo>
                  <a:cubicBezTo>
                    <a:pt x="13244" y="11323"/>
                    <a:pt x="13677" y="12491"/>
                    <a:pt x="13410" y="13625"/>
                  </a:cubicBezTo>
                  <a:cubicBezTo>
                    <a:pt x="12943" y="15593"/>
                    <a:pt x="10775" y="16527"/>
                    <a:pt x="9074" y="17561"/>
                  </a:cubicBezTo>
                  <a:cubicBezTo>
                    <a:pt x="2202" y="21664"/>
                    <a:pt x="1" y="31905"/>
                    <a:pt x="4571" y="38476"/>
                  </a:cubicBezTo>
                  <a:cubicBezTo>
                    <a:pt x="5838" y="40277"/>
                    <a:pt x="7573" y="42079"/>
                    <a:pt x="7273" y="44247"/>
                  </a:cubicBezTo>
                  <a:cubicBezTo>
                    <a:pt x="7139" y="45147"/>
                    <a:pt x="6639" y="45948"/>
                    <a:pt x="6272" y="46782"/>
                  </a:cubicBezTo>
                  <a:cubicBezTo>
                    <a:pt x="4237" y="51519"/>
                    <a:pt x="6272" y="58657"/>
                    <a:pt x="9541" y="62660"/>
                  </a:cubicBezTo>
                  <a:cubicBezTo>
                    <a:pt x="14655" y="68882"/>
                    <a:pt x="22562" y="69769"/>
                    <a:pt x="30691" y="69769"/>
                  </a:cubicBezTo>
                  <a:cubicBezTo>
                    <a:pt x="32848" y="69769"/>
                    <a:pt x="35020" y="69707"/>
                    <a:pt x="37161" y="69665"/>
                  </a:cubicBezTo>
                  <a:cubicBezTo>
                    <a:pt x="49870" y="69431"/>
                    <a:pt x="54640" y="57790"/>
                    <a:pt x="55874" y="47649"/>
                  </a:cubicBezTo>
                  <a:cubicBezTo>
                    <a:pt x="56141" y="45481"/>
                    <a:pt x="56108" y="43246"/>
                    <a:pt x="55274" y="41211"/>
                  </a:cubicBezTo>
                  <a:cubicBezTo>
                    <a:pt x="54740" y="39844"/>
                    <a:pt x="53839" y="38643"/>
                    <a:pt x="53205" y="37308"/>
                  </a:cubicBezTo>
                  <a:cubicBezTo>
                    <a:pt x="49770" y="29903"/>
                    <a:pt x="55707" y="20930"/>
                    <a:pt x="53172" y="13124"/>
                  </a:cubicBezTo>
                  <a:cubicBezTo>
                    <a:pt x="51871" y="9022"/>
                    <a:pt x="48335" y="5953"/>
                    <a:pt x="44399" y="4151"/>
                  </a:cubicBezTo>
                  <a:cubicBezTo>
                    <a:pt x="40496" y="2383"/>
                    <a:pt x="36193" y="1716"/>
                    <a:pt x="31924" y="1049"/>
                  </a:cubicBezTo>
                  <a:lnTo>
                    <a:pt x="29055" y="149"/>
                  </a:lnTo>
                  <a:cubicBezTo>
                    <a:pt x="28071" y="57"/>
                    <a:pt x="27072" y="0"/>
                    <a:pt x="26073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"/>
            <p:cNvSpPr/>
            <p:nvPr/>
          </p:nvSpPr>
          <p:spPr>
            <a:xfrm rot="5400000">
              <a:off x="3959674" y="-948208"/>
              <a:ext cx="3532953" cy="5991673"/>
            </a:xfrm>
            <a:custGeom>
              <a:avLst/>
              <a:gdLst/>
              <a:ahLst/>
              <a:cxnLst/>
              <a:rect l="l" t="t" r="r" b="b"/>
              <a:pathLst>
                <a:path w="56141" h="69770" extrusionOk="0">
                  <a:moveTo>
                    <a:pt x="26073" y="0"/>
                  </a:moveTo>
                  <a:cubicBezTo>
                    <a:pt x="23450" y="0"/>
                    <a:pt x="20833" y="390"/>
                    <a:pt x="18514" y="1550"/>
                  </a:cubicBezTo>
                  <a:cubicBezTo>
                    <a:pt x="15278" y="3151"/>
                    <a:pt x="12777" y="6586"/>
                    <a:pt x="13144" y="10156"/>
                  </a:cubicBezTo>
                  <a:cubicBezTo>
                    <a:pt x="13244" y="11323"/>
                    <a:pt x="13677" y="12491"/>
                    <a:pt x="13410" y="13625"/>
                  </a:cubicBezTo>
                  <a:cubicBezTo>
                    <a:pt x="12943" y="15593"/>
                    <a:pt x="10775" y="16527"/>
                    <a:pt x="9074" y="17561"/>
                  </a:cubicBezTo>
                  <a:cubicBezTo>
                    <a:pt x="2202" y="21664"/>
                    <a:pt x="1" y="31905"/>
                    <a:pt x="4571" y="38476"/>
                  </a:cubicBezTo>
                  <a:cubicBezTo>
                    <a:pt x="5838" y="40277"/>
                    <a:pt x="7573" y="42079"/>
                    <a:pt x="7273" y="44247"/>
                  </a:cubicBezTo>
                  <a:cubicBezTo>
                    <a:pt x="7139" y="45147"/>
                    <a:pt x="6639" y="45948"/>
                    <a:pt x="6272" y="46782"/>
                  </a:cubicBezTo>
                  <a:cubicBezTo>
                    <a:pt x="4237" y="51519"/>
                    <a:pt x="6272" y="58657"/>
                    <a:pt x="9541" y="62660"/>
                  </a:cubicBezTo>
                  <a:cubicBezTo>
                    <a:pt x="14655" y="68882"/>
                    <a:pt x="22562" y="69769"/>
                    <a:pt x="30691" y="69769"/>
                  </a:cubicBezTo>
                  <a:cubicBezTo>
                    <a:pt x="32848" y="69769"/>
                    <a:pt x="35020" y="69707"/>
                    <a:pt x="37161" y="69665"/>
                  </a:cubicBezTo>
                  <a:cubicBezTo>
                    <a:pt x="49870" y="69431"/>
                    <a:pt x="54640" y="57790"/>
                    <a:pt x="55874" y="47649"/>
                  </a:cubicBezTo>
                  <a:cubicBezTo>
                    <a:pt x="56141" y="45481"/>
                    <a:pt x="56108" y="43246"/>
                    <a:pt x="55274" y="41211"/>
                  </a:cubicBezTo>
                  <a:cubicBezTo>
                    <a:pt x="54740" y="39844"/>
                    <a:pt x="53839" y="38643"/>
                    <a:pt x="53205" y="37308"/>
                  </a:cubicBezTo>
                  <a:cubicBezTo>
                    <a:pt x="49770" y="29903"/>
                    <a:pt x="55707" y="20930"/>
                    <a:pt x="53172" y="13124"/>
                  </a:cubicBezTo>
                  <a:cubicBezTo>
                    <a:pt x="51871" y="9022"/>
                    <a:pt x="48335" y="5953"/>
                    <a:pt x="44399" y="4151"/>
                  </a:cubicBezTo>
                  <a:cubicBezTo>
                    <a:pt x="40496" y="2383"/>
                    <a:pt x="36193" y="1716"/>
                    <a:pt x="31924" y="1049"/>
                  </a:cubicBezTo>
                  <a:lnTo>
                    <a:pt x="29055" y="149"/>
                  </a:lnTo>
                  <a:cubicBezTo>
                    <a:pt x="28071" y="57"/>
                    <a:pt x="27072" y="0"/>
                    <a:pt x="26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2" name="Google Shape;982;p1"/>
          <p:cNvSpPr txBox="1">
            <a:spLocks noGrp="1"/>
          </p:cNvSpPr>
          <p:nvPr>
            <p:ph type="ctrTitle"/>
          </p:nvPr>
        </p:nvSpPr>
        <p:spPr>
          <a:xfrm>
            <a:off x="1608302" y="265660"/>
            <a:ext cx="57417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100" dirty="0">
                <a:solidFill>
                  <a:schemeClr val="accent2"/>
                </a:solidFill>
              </a:rPr>
              <a:t>Cociente y resto</a:t>
            </a:r>
            <a:endParaRPr sz="5300" dirty="0">
              <a:solidFill>
                <a:schemeClr val="accent2"/>
              </a:solidFill>
            </a:endParaRPr>
          </a:p>
        </p:txBody>
      </p:sp>
      <p:sp>
        <p:nvSpPr>
          <p:cNvPr id="983" name="Google Shape;983;p1"/>
          <p:cNvSpPr txBox="1">
            <a:spLocks noGrp="1"/>
          </p:cNvSpPr>
          <p:nvPr>
            <p:ph type="subTitle" idx="1"/>
          </p:nvPr>
        </p:nvSpPr>
        <p:spPr>
          <a:xfrm>
            <a:off x="3748831" y="4274037"/>
            <a:ext cx="4627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>
                <a:solidFill>
                  <a:srgbClr val="9900FF"/>
                </a:solidFill>
                <a:latin typeface="Schoolbell"/>
                <a:ea typeface="Schoolbell"/>
                <a:cs typeface="Schoolbell"/>
                <a:sym typeface="Schoolbell"/>
              </a:rPr>
              <a:t>Tercero básico B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>
                <a:solidFill>
                  <a:srgbClr val="9900FF"/>
                </a:solidFill>
                <a:latin typeface="Schoolbell"/>
                <a:ea typeface="Schoolbell"/>
                <a:cs typeface="Schoolbell"/>
                <a:sym typeface="Schoolbell"/>
              </a:rPr>
              <a:t>Profesora: Paula Navarro.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>
                <a:solidFill>
                  <a:srgbClr val="9900FF"/>
                </a:solidFill>
                <a:latin typeface="Schoolbell"/>
                <a:ea typeface="Schoolbell"/>
                <a:cs typeface="Schoolbell"/>
                <a:sym typeface="Schoolbell"/>
              </a:rPr>
              <a:t>Ed. Diferencial: Constanza Flores.</a:t>
            </a:r>
            <a:endParaRPr b="1" dirty="0">
              <a:solidFill>
                <a:srgbClr val="9900FF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grpSp>
        <p:nvGrpSpPr>
          <p:cNvPr id="984" name="Google Shape;984;p1"/>
          <p:cNvGrpSpPr/>
          <p:nvPr/>
        </p:nvGrpSpPr>
        <p:grpSpPr>
          <a:xfrm>
            <a:off x="3041692" y="3702245"/>
            <a:ext cx="1160125" cy="1148379"/>
            <a:chOff x="5690350" y="3810863"/>
            <a:chExt cx="839575" cy="831075"/>
          </a:xfrm>
        </p:grpSpPr>
        <p:grpSp>
          <p:nvGrpSpPr>
            <p:cNvPr id="985" name="Google Shape;985;p1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986" name="Google Shape;986;p1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1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1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1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5" name="Google Shape;1005;p1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1006" name="Google Shape;1006;p1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1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1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1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1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1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1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1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1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1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1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1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1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1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5" name="Google Shape;1025;p1"/>
          <p:cNvGrpSpPr/>
          <p:nvPr/>
        </p:nvGrpSpPr>
        <p:grpSpPr>
          <a:xfrm>
            <a:off x="7586715" y="313619"/>
            <a:ext cx="1110860" cy="994988"/>
            <a:chOff x="392525" y="343275"/>
            <a:chExt cx="721900" cy="646600"/>
          </a:xfrm>
        </p:grpSpPr>
        <p:grpSp>
          <p:nvGrpSpPr>
            <p:cNvPr id="1026" name="Google Shape;1026;p1"/>
            <p:cNvGrpSpPr/>
            <p:nvPr/>
          </p:nvGrpSpPr>
          <p:grpSpPr>
            <a:xfrm>
              <a:off x="392525" y="343275"/>
              <a:ext cx="721900" cy="646600"/>
              <a:chOff x="2543325" y="2513025"/>
              <a:chExt cx="721900" cy="646600"/>
            </a:xfrm>
          </p:grpSpPr>
          <p:sp>
            <p:nvSpPr>
              <p:cNvPr id="1027" name="Google Shape;1027;p1"/>
              <p:cNvSpPr/>
              <p:nvPr/>
            </p:nvSpPr>
            <p:spPr>
              <a:xfrm>
                <a:off x="2543325" y="2513025"/>
                <a:ext cx="721900" cy="427400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17096" extrusionOk="0">
                    <a:moveTo>
                      <a:pt x="28289" y="1"/>
                    </a:moveTo>
                    <a:lnTo>
                      <a:pt x="11697" y="1486"/>
                    </a:lnTo>
                    <a:lnTo>
                      <a:pt x="0" y="13329"/>
                    </a:lnTo>
                    <a:lnTo>
                      <a:pt x="586" y="14585"/>
                    </a:lnTo>
                    <a:lnTo>
                      <a:pt x="7575" y="13329"/>
                    </a:lnTo>
                    <a:lnTo>
                      <a:pt x="9332" y="17095"/>
                    </a:lnTo>
                    <a:cubicBezTo>
                      <a:pt x="9332" y="17095"/>
                      <a:pt x="11592" y="15129"/>
                      <a:pt x="16781" y="12283"/>
                    </a:cubicBezTo>
                    <a:cubicBezTo>
                      <a:pt x="22431" y="10044"/>
                      <a:pt x="25234" y="9584"/>
                      <a:pt x="25234" y="9584"/>
                    </a:cubicBezTo>
                    <a:lnTo>
                      <a:pt x="23456" y="5838"/>
                    </a:lnTo>
                    <a:lnTo>
                      <a:pt x="28875" y="1235"/>
                    </a:lnTo>
                    <a:lnTo>
                      <a:pt x="282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1"/>
              <p:cNvSpPr/>
              <p:nvPr/>
            </p:nvSpPr>
            <p:spPr>
              <a:xfrm>
                <a:off x="2567375" y="2775250"/>
                <a:ext cx="231775" cy="384375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5375" extrusionOk="0">
                    <a:moveTo>
                      <a:pt x="909" y="1"/>
                    </a:moveTo>
                    <a:cubicBezTo>
                      <a:pt x="794" y="1"/>
                      <a:pt x="677" y="26"/>
                      <a:pt x="566" y="78"/>
                    </a:cubicBezTo>
                    <a:cubicBezTo>
                      <a:pt x="168" y="267"/>
                      <a:pt x="1" y="748"/>
                      <a:pt x="189" y="1145"/>
                    </a:cubicBezTo>
                    <a:lnTo>
                      <a:pt x="4709" y="10749"/>
                    </a:lnTo>
                    <a:lnTo>
                      <a:pt x="4625" y="10791"/>
                    </a:lnTo>
                    <a:cubicBezTo>
                      <a:pt x="4332" y="10938"/>
                      <a:pt x="4207" y="11272"/>
                      <a:pt x="4353" y="11565"/>
                    </a:cubicBezTo>
                    <a:cubicBezTo>
                      <a:pt x="4457" y="11773"/>
                      <a:pt x="4662" y="11895"/>
                      <a:pt x="4883" y="11895"/>
                    </a:cubicBezTo>
                    <a:cubicBezTo>
                      <a:pt x="4929" y="11895"/>
                      <a:pt x="4976" y="11890"/>
                      <a:pt x="5023" y="11879"/>
                    </a:cubicBezTo>
                    <a:cubicBezTo>
                      <a:pt x="5023" y="13741"/>
                      <a:pt x="5106" y="15080"/>
                      <a:pt x="5378" y="15164"/>
                    </a:cubicBezTo>
                    <a:cubicBezTo>
                      <a:pt x="5869" y="15303"/>
                      <a:pt x="6302" y="15375"/>
                      <a:pt x="6689" y="15375"/>
                    </a:cubicBezTo>
                    <a:cubicBezTo>
                      <a:pt x="7820" y="15375"/>
                      <a:pt x="8552" y="14758"/>
                      <a:pt x="9145" y="13386"/>
                    </a:cubicBezTo>
                    <a:cubicBezTo>
                      <a:pt x="9270" y="13135"/>
                      <a:pt x="8266" y="12193"/>
                      <a:pt x="6822" y="11000"/>
                    </a:cubicBezTo>
                    <a:cubicBezTo>
                      <a:pt x="6989" y="10833"/>
                      <a:pt x="7052" y="10582"/>
                      <a:pt x="6948" y="10331"/>
                    </a:cubicBezTo>
                    <a:cubicBezTo>
                      <a:pt x="6840" y="10131"/>
                      <a:pt x="6630" y="10010"/>
                      <a:pt x="6410" y="10010"/>
                    </a:cubicBezTo>
                    <a:cubicBezTo>
                      <a:pt x="6331" y="10010"/>
                      <a:pt x="6251" y="10026"/>
                      <a:pt x="6173" y="10059"/>
                    </a:cubicBezTo>
                    <a:lnTo>
                      <a:pt x="1633" y="455"/>
                    </a:lnTo>
                    <a:cubicBezTo>
                      <a:pt x="1497" y="168"/>
                      <a:pt x="1209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1"/>
              <p:cNvSpPr/>
              <p:nvPr/>
            </p:nvSpPr>
            <p:spPr>
              <a:xfrm>
                <a:off x="2759350" y="2731000"/>
                <a:ext cx="432625" cy="231025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9241" extrusionOk="0">
                    <a:moveTo>
                      <a:pt x="14362" y="1"/>
                    </a:moveTo>
                    <a:cubicBezTo>
                      <a:pt x="12598" y="1"/>
                      <a:pt x="10032" y="667"/>
                      <a:pt x="7366" y="1911"/>
                    </a:cubicBezTo>
                    <a:cubicBezTo>
                      <a:pt x="2972" y="3982"/>
                      <a:pt x="1" y="6870"/>
                      <a:pt x="691" y="8376"/>
                    </a:cubicBezTo>
                    <a:cubicBezTo>
                      <a:pt x="971" y="8961"/>
                      <a:pt x="1779" y="9241"/>
                      <a:pt x="2922" y="9241"/>
                    </a:cubicBezTo>
                    <a:cubicBezTo>
                      <a:pt x="4687" y="9241"/>
                      <a:pt x="7253" y="8574"/>
                      <a:pt x="9919" y="7330"/>
                    </a:cubicBezTo>
                    <a:cubicBezTo>
                      <a:pt x="14313" y="5259"/>
                      <a:pt x="17305" y="2371"/>
                      <a:pt x="16593" y="865"/>
                    </a:cubicBezTo>
                    <a:cubicBezTo>
                      <a:pt x="16314" y="281"/>
                      <a:pt x="15506" y="1"/>
                      <a:pt x="143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0" name="Google Shape;1030;p1"/>
            <p:cNvGrpSpPr/>
            <p:nvPr/>
          </p:nvGrpSpPr>
          <p:grpSpPr>
            <a:xfrm>
              <a:off x="392525" y="343275"/>
              <a:ext cx="721900" cy="646600"/>
              <a:chOff x="2543325" y="2513025"/>
              <a:chExt cx="721900" cy="646600"/>
            </a:xfrm>
          </p:grpSpPr>
          <p:sp>
            <p:nvSpPr>
              <p:cNvPr id="1031" name="Google Shape;1031;p1"/>
              <p:cNvSpPr/>
              <p:nvPr/>
            </p:nvSpPr>
            <p:spPr>
              <a:xfrm>
                <a:off x="2543325" y="2513025"/>
                <a:ext cx="721900" cy="427400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17096" extrusionOk="0">
                    <a:moveTo>
                      <a:pt x="28289" y="1"/>
                    </a:moveTo>
                    <a:lnTo>
                      <a:pt x="11697" y="1486"/>
                    </a:lnTo>
                    <a:lnTo>
                      <a:pt x="0" y="13329"/>
                    </a:lnTo>
                    <a:lnTo>
                      <a:pt x="586" y="14585"/>
                    </a:lnTo>
                    <a:lnTo>
                      <a:pt x="7575" y="13329"/>
                    </a:lnTo>
                    <a:lnTo>
                      <a:pt x="9332" y="17095"/>
                    </a:lnTo>
                    <a:cubicBezTo>
                      <a:pt x="9332" y="17095"/>
                      <a:pt x="11592" y="15129"/>
                      <a:pt x="16781" y="12283"/>
                    </a:cubicBezTo>
                    <a:cubicBezTo>
                      <a:pt x="22431" y="10044"/>
                      <a:pt x="25234" y="9584"/>
                      <a:pt x="25234" y="9584"/>
                    </a:cubicBezTo>
                    <a:lnTo>
                      <a:pt x="23456" y="5838"/>
                    </a:lnTo>
                    <a:lnTo>
                      <a:pt x="28875" y="1235"/>
                    </a:lnTo>
                    <a:lnTo>
                      <a:pt x="282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1"/>
              <p:cNvSpPr/>
              <p:nvPr/>
            </p:nvSpPr>
            <p:spPr>
              <a:xfrm>
                <a:off x="2567375" y="2775250"/>
                <a:ext cx="231775" cy="384375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5375" extrusionOk="0">
                    <a:moveTo>
                      <a:pt x="909" y="1"/>
                    </a:moveTo>
                    <a:cubicBezTo>
                      <a:pt x="794" y="1"/>
                      <a:pt x="677" y="26"/>
                      <a:pt x="566" y="78"/>
                    </a:cubicBezTo>
                    <a:cubicBezTo>
                      <a:pt x="168" y="267"/>
                      <a:pt x="1" y="748"/>
                      <a:pt x="189" y="1145"/>
                    </a:cubicBezTo>
                    <a:lnTo>
                      <a:pt x="4709" y="10749"/>
                    </a:lnTo>
                    <a:lnTo>
                      <a:pt x="4625" y="10791"/>
                    </a:lnTo>
                    <a:cubicBezTo>
                      <a:pt x="4332" y="10938"/>
                      <a:pt x="4207" y="11272"/>
                      <a:pt x="4353" y="11565"/>
                    </a:cubicBezTo>
                    <a:cubicBezTo>
                      <a:pt x="4457" y="11773"/>
                      <a:pt x="4662" y="11895"/>
                      <a:pt x="4883" y="11895"/>
                    </a:cubicBezTo>
                    <a:cubicBezTo>
                      <a:pt x="4929" y="11895"/>
                      <a:pt x="4976" y="11890"/>
                      <a:pt x="5023" y="11879"/>
                    </a:cubicBezTo>
                    <a:cubicBezTo>
                      <a:pt x="5023" y="13741"/>
                      <a:pt x="5106" y="15080"/>
                      <a:pt x="5378" y="15164"/>
                    </a:cubicBezTo>
                    <a:cubicBezTo>
                      <a:pt x="5869" y="15303"/>
                      <a:pt x="6302" y="15375"/>
                      <a:pt x="6689" y="15375"/>
                    </a:cubicBezTo>
                    <a:cubicBezTo>
                      <a:pt x="7820" y="15375"/>
                      <a:pt x="8552" y="14758"/>
                      <a:pt x="9145" y="13386"/>
                    </a:cubicBezTo>
                    <a:cubicBezTo>
                      <a:pt x="9270" y="13135"/>
                      <a:pt x="8266" y="12193"/>
                      <a:pt x="6822" y="11000"/>
                    </a:cubicBezTo>
                    <a:cubicBezTo>
                      <a:pt x="6989" y="10833"/>
                      <a:pt x="7052" y="10582"/>
                      <a:pt x="6948" y="10331"/>
                    </a:cubicBezTo>
                    <a:cubicBezTo>
                      <a:pt x="6840" y="10131"/>
                      <a:pt x="6630" y="10010"/>
                      <a:pt x="6410" y="10010"/>
                    </a:cubicBezTo>
                    <a:cubicBezTo>
                      <a:pt x="6331" y="10010"/>
                      <a:pt x="6251" y="10026"/>
                      <a:pt x="6173" y="10059"/>
                    </a:cubicBezTo>
                    <a:lnTo>
                      <a:pt x="1633" y="455"/>
                    </a:lnTo>
                    <a:cubicBezTo>
                      <a:pt x="1497" y="168"/>
                      <a:pt x="1209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1"/>
              <p:cNvSpPr/>
              <p:nvPr/>
            </p:nvSpPr>
            <p:spPr>
              <a:xfrm>
                <a:off x="2759350" y="2731000"/>
                <a:ext cx="432625" cy="231025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9241" extrusionOk="0">
                    <a:moveTo>
                      <a:pt x="14362" y="1"/>
                    </a:moveTo>
                    <a:cubicBezTo>
                      <a:pt x="12598" y="1"/>
                      <a:pt x="10032" y="667"/>
                      <a:pt x="7366" y="1911"/>
                    </a:cubicBezTo>
                    <a:cubicBezTo>
                      <a:pt x="2972" y="3982"/>
                      <a:pt x="1" y="6870"/>
                      <a:pt x="691" y="8376"/>
                    </a:cubicBezTo>
                    <a:cubicBezTo>
                      <a:pt x="971" y="8961"/>
                      <a:pt x="1779" y="9241"/>
                      <a:pt x="2922" y="9241"/>
                    </a:cubicBezTo>
                    <a:cubicBezTo>
                      <a:pt x="4687" y="9241"/>
                      <a:pt x="7253" y="8574"/>
                      <a:pt x="9919" y="7330"/>
                    </a:cubicBezTo>
                    <a:cubicBezTo>
                      <a:pt x="14313" y="5259"/>
                      <a:pt x="17305" y="2371"/>
                      <a:pt x="16593" y="865"/>
                    </a:cubicBezTo>
                    <a:cubicBezTo>
                      <a:pt x="16314" y="281"/>
                      <a:pt x="15506" y="1"/>
                      <a:pt x="143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4" name="Google Shape;10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404" y="-34976"/>
            <a:ext cx="521710" cy="119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1"/>
          <p:cNvSpPr txBox="1">
            <a:spLocks noGrp="1"/>
          </p:cNvSpPr>
          <p:nvPr>
            <p:ph type="subTitle" idx="1"/>
          </p:nvPr>
        </p:nvSpPr>
        <p:spPr>
          <a:xfrm>
            <a:off x="2433047" y="1591737"/>
            <a:ext cx="4572732" cy="113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latin typeface="Schoolbell"/>
                <a:ea typeface="Schoolbell"/>
                <a:cs typeface="Schoolbell"/>
                <a:sym typeface="Schoolbell"/>
              </a:rPr>
              <a:t>Objetivo de la clase: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L" dirty="0">
                <a:latin typeface="Schoolbell"/>
                <a:ea typeface="Schoolbell"/>
                <a:cs typeface="Schoolbell"/>
                <a:sym typeface="Schoolbell"/>
              </a:rPr>
              <a:t>Dividir un número de uno o dos cifras por un número de una cifra con y sin resto</a:t>
            </a:r>
            <a:r>
              <a:rPr lang="en" dirty="0">
                <a:latin typeface="Schoolbell"/>
                <a:ea typeface="Schoolbell"/>
                <a:cs typeface="Schoolbell"/>
                <a:sym typeface="Schoolbell"/>
              </a:rPr>
              <a:t>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>
                <a:latin typeface="Schoolbell"/>
                <a:ea typeface="Schoolbell"/>
                <a:cs typeface="Schoolbell"/>
                <a:sym typeface="Schoolbell"/>
              </a:rPr>
              <a:t>Aplicar la estrategia de las tablas de multiplicar para encontrar el cociente en una división con resto.</a:t>
            </a:r>
            <a:endParaRPr dirty="0"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2" name="Google Shape;1065;g240efc7d463_0_9">
            <a:extLst>
              <a:ext uri="{FF2B5EF4-FFF2-40B4-BE49-F238E27FC236}">
                <a16:creationId xmlns:a16="http://schemas.microsoft.com/office/drawing/2014/main" id="{87CEAF1B-B249-778A-31EA-80B82EDC1D49}"/>
              </a:ext>
            </a:extLst>
          </p:cNvPr>
          <p:cNvSpPr/>
          <p:nvPr/>
        </p:nvSpPr>
        <p:spPr>
          <a:xfrm>
            <a:off x="6585289" y="2648443"/>
            <a:ext cx="2479287" cy="1099115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Materiales: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Hoja de block</a:t>
            </a:r>
            <a:endParaRPr lang="en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/>
              <a:t>Plumones.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240efc7d463_0_117"/>
          <p:cNvSpPr/>
          <p:nvPr/>
        </p:nvSpPr>
        <p:spPr>
          <a:xfrm rot="-5399467" flipH="1">
            <a:off x="1334263" y="-1474907"/>
            <a:ext cx="1162558" cy="4183089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g240efc7d463_0_117"/>
          <p:cNvSpPr txBox="1">
            <a:spLocks noGrp="1"/>
          </p:cNvSpPr>
          <p:nvPr>
            <p:ph type="title"/>
          </p:nvPr>
        </p:nvSpPr>
        <p:spPr>
          <a:xfrm>
            <a:off x="-1577729" y="356903"/>
            <a:ext cx="63708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 dirty="0">
                <a:solidFill>
                  <a:schemeClr val="accent4"/>
                </a:solidFill>
              </a:rPr>
              <a:t>3° básico</a:t>
            </a:r>
            <a:br>
              <a:rPr lang="en" sz="2700" dirty="0">
                <a:solidFill>
                  <a:schemeClr val="accent4"/>
                </a:solidFill>
              </a:rPr>
            </a:br>
            <a:r>
              <a:rPr lang="en" sz="2700" dirty="0">
                <a:solidFill>
                  <a:schemeClr val="accent2"/>
                </a:solidFill>
              </a:rPr>
              <a:t>Practica independiente</a:t>
            </a:r>
            <a:endParaRPr sz="2700" dirty="0">
              <a:solidFill>
                <a:schemeClr val="accent2"/>
              </a:solidFill>
            </a:endParaRPr>
          </a:p>
        </p:txBody>
      </p:sp>
      <p:sp>
        <p:nvSpPr>
          <p:cNvPr id="2" name="Google Shape;1065;g240efc7d463_0_9">
            <a:extLst>
              <a:ext uri="{FF2B5EF4-FFF2-40B4-BE49-F238E27FC236}">
                <a16:creationId xmlns:a16="http://schemas.microsoft.com/office/drawing/2014/main" id="{8D27D450-FA8F-529A-6CFB-CCB04943C0F4}"/>
              </a:ext>
            </a:extLst>
          </p:cNvPr>
          <p:cNvSpPr/>
          <p:nvPr/>
        </p:nvSpPr>
        <p:spPr>
          <a:xfrm>
            <a:off x="1459613" y="2022192"/>
            <a:ext cx="2479287" cy="1099115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Página 122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cuadernillo de práctica.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6C6A06-F1C7-4D17-9AAC-DDF547C0A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028" y="0"/>
            <a:ext cx="370843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40efc7d463_0_112"/>
          <p:cNvSpPr/>
          <p:nvPr/>
        </p:nvSpPr>
        <p:spPr>
          <a:xfrm rot="-5399467" flipH="1">
            <a:off x="3900357" y="-1553026"/>
            <a:ext cx="1162558" cy="4183089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g240efc7d463_0_112"/>
          <p:cNvSpPr txBox="1">
            <a:spLocks noGrp="1"/>
          </p:cNvSpPr>
          <p:nvPr>
            <p:ph type="title"/>
          </p:nvPr>
        </p:nvSpPr>
        <p:spPr>
          <a:xfrm>
            <a:off x="1556469" y="227532"/>
            <a:ext cx="63708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 dirty="0">
                <a:solidFill>
                  <a:schemeClr val="accent4"/>
                </a:solidFill>
              </a:rPr>
              <a:t>Actividad de cierre</a:t>
            </a:r>
            <a:endParaRPr sz="2700" dirty="0">
              <a:solidFill>
                <a:schemeClr val="accent2"/>
              </a:solidFill>
            </a:endParaRPr>
          </a:p>
        </p:txBody>
      </p:sp>
      <p:grpSp>
        <p:nvGrpSpPr>
          <p:cNvPr id="3" name="Google Shape;1101;g240efc7d463_0_32">
            <a:extLst>
              <a:ext uri="{FF2B5EF4-FFF2-40B4-BE49-F238E27FC236}">
                <a16:creationId xmlns:a16="http://schemas.microsoft.com/office/drawing/2014/main" id="{4A504ACF-F584-A7DE-E4A9-E73A3484A72F}"/>
              </a:ext>
            </a:extLst>
          </p:cNvPr>
          <p:cNvGrpSpPr/>
          <p:nvPr/>
        </p:nvGrpSpPr>
        <p:grpSpPr>
          <a:xfrm flipH="1">
            <a:off x="-321452" y="2091265"/>
            <a:ext cx="1726255" cy="2999546"/>
            <a:chOff x="5786671" y="2029818"/>
            <a:chExt cx="1726255" cy="2999546"/>
          </a:xfrm>
        </p:grpSpPr>
        <p:grpSp>
          <p:nvGrpSpPr>
            <p:cNvPr id="5" name="Google Shape;1102;g240efc7d463_0_32">
              <a:extLst>
                <a:ext uri="{FF2B5EF4-FFF2-40B4-BE49-F238E27FC236}">
                  <a16:creationId xmlns:a16="http://schemas.microsoft.com/office/drawing/2014/main" id="{CF9194BE-D289-D55D-291E-B5B7680DC513}"/>
                </a:ext>
              </a:extLst>
            </p:cNvPr>
            <p:cNvGrpSpPr/>
            <p:nvPr/>
          </p:nvGrpSpPr>
          <p:grpSpPr>
            <a:xfrm>
              <a:off x="5786671" y="2029818"/>
              <a:ext cx="1726255" cy="2999546"/>
              <a:chOff x="1757600" y="2921675"/>
              <a:chExt cx="1179700" cy="2049850"/>
            </a:xfrm>
          </p:grpSpPr>
          <p:sp>
            <p:nvSpPr>
              <p:cNvPr id="1348" name="Google Shape;1103;g240efc7d463_0_32">
                <a:extLst>
                  <a:ext uri="{FF2B5EF4-FFF2-40B4-BE49-F238E27FC236}">
                    <a16:creationId xmlns:a16="http://schemas.microsoft.com/office/drawing/2014/main" id="{FB60BC60-5521-8EF0-7DC9-9C851A53EFA2}"/>
                  </a:ext>
                </a:extLst>
              </p:cNvPr>
              <p:cNvSpPr/>
              <p:nvPr/>
            </p:nvSpPr>
            <p:spPr>
              <a:xfrm>
                <a:off x="2051625" y="2921675"/>
                <a:ext cx="885675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60" extrusionOk="0">
                    <a:moveTo>
                      <a:pt x="12539" y="1"/>
                    </a:moveTo>
                    <a:cubicBezTo>
                      <a:pt x="9351" y="1"/>
                      <a:pt x="3900" y="1205"/>
                      <a:pt x="2303" y="9075"/>
                    </a:cubicBezTo>
                    <a:cubicBezTo>
                      <a:pt x="1" y="20383"/>
                      <a:pt x="5271" y="34993"/>
                      <a:pt x="5271" y="34993"/>
                    </a:cubicBezTo>
                    <a:lnTo>
                      <a:pt x="24985" y="35160"/>
                    </a:lnTo>
                    <a:cubicBezTo>
                      <a:pt x="24985" y="35160"/>
                      <a:pt x="35426" y="4838"/>
                      <a:pt x="14912" y="235"/>
                    </a:cubicBezTo>
                    <a:cubicBezTo>
                      <a:pt x="14912" y="235"/>
                      <a:pt x="13946" y="1"/>
                      <a:pt x="12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104;g240efc7d463_0_32">
                <a:extLst>
                  <a:ext uri="{FF2B5EF4-FFF2-40B4-BE49-F238E27FC236}">
                    <a16:creationId xmlns:a16="http://schemas.microsoft.com/office/drawing/2014/main" id="{BFC437A4-ECBE-F4EB-7CC0-8B742FE85FF7}"/>
                  </a:ext>
                </a:extLst>
              </p:cNvPr>
              <p:cNvSpPr/>
              <p:nvPr/>
            </p:nvSpPr>
            <p:spPr>
              <a:xfrm>
                <a:off x="24344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1" y="0"/>
                    </a:moveTo>
                    <a:lnTo>
                      <a:pt x="1" y="2736"/>
                    </a:lnTo>
                    <a:lnTo>
                      <a:pt x="7840" y="2736"/>
                    </a:lnTo>
                    <a:cubicBezTo>
                      <a:pt x="7840" y="300"/>
                      <a:pt x="3804" y="267"/>
                      <a:pt x="3804" y="2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105;g240efc7d463_0_32">
                <a:extLst>
                  <a:ext uri="{FF2B5EF4-FFF2-40B4-BE49-F238E27FC236}">
                    <a16:creationId xmlns:a16="http://schemas.microsoft.com/office/drawing/2014/main" id="{1DD42BB8-4EA8-E279-918D-F40C71A457A1}"/>
                  </a:ext>
                </a:extLst>
              </p:cNvPr>
              <p:cNvSpPr/>
              <p:nvPr/>
            </p:nvSpPr>
            <p:spPr>
              <a:xfrm>
                <a:off x="1984925" y="4909800"/>
                <a:ext cx="1960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469" extrusionOk="0">
                    <a:moveTo>
                      <a:pt x="4003" y="0"/>
                    </a:moveTo>
                    <a:cubicBezTo>
                      <a:pt x="4003" y="0"/>
                      <a:pt x="0" y="33"/>
                      <a:pt x="0" y="2469"/>
                    </a:cubicBezTo>
                    <a:lnTo>
                      <a:pt x="7839" y="2469"/>
                    </a:lnTo>
                    <a:lnTo>
                      <a:pt x="77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106;g240efc7d463_0_32">
                <a:extLst>
                  <a:ext uri="{FF2B5EF4-FFF2-40B4-BE49-F238E27FC236}">
                    <a16:creationId xmlns:a16="http://schemas.microsoft.com/office/drawing/2014/main" id="{F5B38211-3153-1392-A358-50823DEA41B1}"/>
                  </a:ext>
                </a:extLst>
              </p:cNvPr>
              <p:cNvSpPr/>
              <p:nvPr/>
            </p:nvSpPr>
            <p:spPr>
              <a:xfrm>
                <a:off x="2054975" y="4191775"/>
                <a:ext cx="563750" cy="71805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8722" extrusionOk="0">
                    <a:moveTo>
                      <a:pt x="2402" y="1"/>
                    </a:moveTo>
                    <a:cubicBezTo>
                      <a:pt x="2802" y="13343"/>
                      <a:pt x="0" y="28721"/>
                      <a:pt x="0" y="28721"/>
                    </a:cubicBezTo>
                    <a:lnTo>
                      <a:pt x="4971" y="28721"/>
                    </a:lnTo>
                    <a:lnTo>
                      <a:pt x="11208" y="5805"/>
                    </a:lnTo>
                    <a:lnTo>
                      <a:pt x="13543" y="6172"/>
                    </a:lnTo>
                    <a:lnTo>
                      <a:pt x="15178" y="28721"/>
                    </a:lnTo>
                    <a:lnTo>
                      <a:pt x="20048" y="28721"/>
                    </a:lnTo>
                    <a:cubicBezTo>
                      <a:pt x="20048" y="28721"/>
                      <a:pt x="22550" y="9507"/>
                      <a:pt x="21983" y="2469"/>
                    </a:cubicBezTo>
                    <a:cubicBezTo>
                      <a:pt x="21916" y="1668"/>
                      <a:pt x="21849" y="834"/>
                      <a:pt x="21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107;g240efc7d463_0_32">
                <a:extLst>
                  <a:ext uri="{FF2B5EF4-FFF2-40B4-BE49-F238E27FC236}">
                    <a16:creationId xmlns:a16="http://schemas.microsoft.com/office/drawing/2014/main" id="{1F41B675-7D36-BAFB-FDEB-F34F954C459E}"/>
                  </a:ext>
                </a:extLst>
              </p:cNvPr>
              <p:cNvSpPr/>
              <p:nvPr/>
            </p:nvSpPr>
            <p:spPr>
              <a:xfrm>
                <a:off x="2108350" y="3628875"/>
                <a:ext cx="492025" cy="59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3681" extrusionOk="0">
                    <a:moveTo>
                      <a:pt x="6805" y="0"/>
                    </a:moveTo>
                    <a:cubicBezTo>
                      <a:pt x="6805" y="0"/>
                      <a:pt x="1802" y="801"/>
                      <a:pt x="367" y="12009"/>
                    </a:cubicBezTo>
                    <a:cubicBezTo>
                      <a:pt x="34" y="14544"/>
                      <a:pt x="0" y="17146"/>
                      <a:pt x="134" y="19715"/>
                    </a:cubicBezTo>
                    <a:cubicBezTo>
                      <a:pt x="200" y="20615"/>
                      <a:pt x="234" y="21549"/>
                      <a:pt x="267" y="22517"/>
                    </a:cubicBezTo>
                    <a:cubicBezTo>
                      <a:pt x="3538" y="23270"/>
                      <a:pt x="6836" y="23681"/>
                      <a:pt x="10159" y="23681"/>
                    </a:cubicBezTo>
                    <a:cubicBezTo>
                      <a:pt x="13310" y="23681"/>
                      <a:pt x="16483" y="23312"/>
                      <a:pt x="19681" y="22517"/>
                    </a:cubicBezTo>
                    <a:cubicBezTo>
                      <a:pt x="19014" y="13343"/>
                      <a:pt x="18213" y="1835"/>
                      <a:pt x="116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108;g240efc7d463_0_32">
                <a:extLst>
                  <a:ext uri="{FF2B5EF4-FFF2-40B4-BE49-F238E27FC236}">
                    <a16:creationId xmlns:a16="http://schemas.microsoft.com/office/drawing/2014/main" id="{13D083C2-071A-C2A6-0173-33B17BBE11FC}"/>
                  </a:ext>
                </a:extLst>
              </p:cNvPr>
              <p:cNvSpPr/>
              <p:nvPr/>
            </p:nvSpPr>
            <p:spPr>
              <a:xfrm>
                <a:off x="1840650" y="3636375"/>
                <a:ext cx="4178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22" extrusionOk="0">
                    <a:moveTo>
                      <a:pt x="16713" y="1"/>
                    </a:moveTo>
                    <a:cubicBezTo>
                      <a:pt x="16713" y="1"/>
                      <a:pt x="13510" y="167"/>
                      <a:pt x="7139" y="6539"/>
                    </a:cubicBezTo>
                    <a:cubicBezTo>
                      <a:pt x="3036" y="2402"/>
                      <a:pt x="1402" y="768"/>
                      <a:pt x="1402" y="768"/>
                    </a:cubicBezTo>
                    <a:lnTo>
                      <a:pt x="1" y="2169"/>
                    </a:lnTo>
                    <a:cubicBezTo>
                      <a:pt x="1" y="2169"/>
                      <a:pt x="2336" y="9941"/>
                      <a:pt x="6705" y="10775"/>
                    </a:cubicBezTo>
                    <a:cubicBezTo>
                      <a:pt x="7213" y="10877"/>
                      <a:pt x="7728" y="10921"/>
                      <a:pt x="8242" y="10921"/>
                    </a:cubicBezTo>
                    <a:cubicBezTo>
                      <a:pt x="12116" y="10921"/>
                      <a:pt x="15912" y="8373"/>
                      <a:pt x="15912" y="8373"/>
                    </a:cubicBezTo>
                    <a:lnTo>
                      <a:pt x="16713" y="601"/>
                    </a:lnTo>
                    <a:lnTo>
                      <a:pt x="1671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109;g240efc7d463_0_32">
                <a:extLst>
                  <a:ext uri="{FF2B5EF4-FFF2-40B4-BE49-F238E27FC236}">
                    <a16:creationId xmlns:a16="http://schemas.microsoft.com/office/drawing/2014/main" id="{D0FD8F39-1237-84ED-76D0-070EAD278D81}"/>
                  </a:ext>
                </a:extLst>
              </p:cNvPr>
              <p:cNvSpPr/>
              <p:nvPr/>
            </p:nvSpPr>
            <p:spPr>
              <a:xfrm>
                <a:off x="1757600" y="3626725"/>
                <a:ext cx="1322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381" extrusionOk="0">
                    <a:moveTo>
                      <a:pt x="2455" y="1"/>
                    </a:moveTo>
                    <a:cubicBezTo>
                      <a:pt x="2037" y="1"/>
                      <a:pt x="2146" y="305"/>
                      <a:pt x="2255" y="387"/>
                    </a:cubicBezTo>
                    <a:lnTo>
                      <a:pt x="2989" y="754"/>
                    </a:lnTo>
                    <a:cubicBezTo>
                      <a:pt x="2989" y="754"/>
                      <a:pt x="2856" y="764"/>
                      <a:pt x="2640" y="764"/>
                    </a:cubicBezTo>
                    <a:cubicBezTo>
                      <a:pt x="2317" y="764"/>
                      <a:pt x="1808" y="740"/>
                      <a:pt x="1288" y="620"/>
                    </a:cubicBezTo>
                    <a:cubicBezTo>
                      <a:pt x="1076" y="571"/>
                      <a:pt x="912" y="550"/>
                      <a:pt x="787" y="550"/>
                    </a:cubicBezTo>
                    <a:cubicBezTo>
                      <a:pt x="398" y="550"/>
                      <a:pt x="378" y="752"/>
                      <a:pt x="454" y="954"/>
                    </a:cubicBezTo>
                    <a:cubicBezTo>
                      <a:pt x="521" y="1221"/>
                      <a:pt x="1788" y="1354"/>
                      <a:pt x="1788" y="1354"/>
                    </a:cubicBezTo>
                    <a:cubicBezTo>
                      <a:pt x="1788" y="1354"/>
                      <a:pt x="1021" y="1321"/>
                      <a:pt x="521" y="1221"/>
                    </a:cubicBezTo>
                    <a:cubicBezTo>
                      <a:pt x="491" y="1211"/>
                      <a:pt x="462" y="1207"/>
                      <a:pt x="435" y="1207"/>
                    </a:cubicBezTo>
                    <a:cubicBezTo>
                      <a:pt x="66" y="1207"/>
                      <a:pt x="0" y="1995"/>
                      <a:pt x="1988" y="2088"/>
                    </a:cubicBezTo>
                    <a:cubicBezTo>
                      <a:pt x="1763" y="2163"/>
                      <a:pt x="1554" y="2185"/>
                      <a:pt x="1367" y="2185"/>
                    </a:cubicBezTo>
                    <a:cubicBezTo>
                      <a:pt x="1091" y="2185"/>
                      <a:pt x="862" y="2137"/>
                      <a:pt x="699" y="2137"/>
                    </a:cubicBezTo>
                    <a:cubicBezTo>
                      <a:pt x="579" y="2137"/>
                      <a:pt x="495" y="2163"/>
                      <a:pt x="454" y="2255"/>
                    </a:cubicBezTo>
                    <a:cubicBezTo>
                      <a:pt x="328" y="2456"/>
                      <a:pt x="770" y="2827"/>
                      <a:pt x="1552" y="2827"/>
                    </a:cubicBezTo>
                    <a:cubicBezTo>
                      <a:pt x="1808" y="2827"/>
                      <a:pt x="2101" y="2787"/>
                      <a:pt x="2422" y="2688"/>
                    </a:cubicBezTo>
                    <a:lnTo>
                      <a:pt x="2422" y="2688"/>
                    </a:lnTo>
                    <a:cubicBezTo>
                      <a:pt x="1788" y="3022"/>
                      <a:pt x="1221" y="2855"/>
                      <a:pt x="1321" y="3155"/>
                    </a:cubicBezTo>
                    <a:cubicBezTo>
                      <a:pt x="1371" y="3305"/>
                      <a:pt x="1721" y="3380"/>
                      <a:pt x="2172" y="3380"/>
                    </a:cubicBezTo>
                    <a:cubicBezTo>
                      <a:pt x="2622" y="3380"/>
                      <a:pt x="3172" y="3305"/>
                      <a:pt x="3623" y="3155"/>
                    </a:cubicBezTo>
                    <a:cubicBezTo>
                      <a:pt x="4557" y="2888"/>
                      <a:pt x="5291" y="1988"/>
                      <a:pt x="4924" y="1487"/>
                    </a:cubicBezTo>
                    <a:cubicBezTo>
                      <a:pt x="4924" y="1487"/>
                      <a:pt x="4490" y="420"/>
                      <a:pt x="2822" y="53"/>
                    </a:cubicBezTo>
                    <a:cubicBezTo>
                      <a:pt x="2669" y="16"/>
                      <a:pt x="2549" y="1"/>
                      <a:pt x="2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110;g240efc7d463_0_32">
                <a:extLst>
                  <a:ext uri="{FF2B5EF4-FFF2-40B4-BE49-F238E27FC236}">
                    <a16:creationId xmlns:a16="http://schemas.microsoft.com/office/drawing/2014/main" id="{06A585CC-7ED1-A18C-4B93-82D6899FCC73}"/>
                  </a:ext>
                </a:extLst>
              </p:cNvPr>
              <p:cNvSpPr/>
              <p:nvPr/>
            </p:nvSpPr>
            <p:spPr>
              <a:xfrm>
                <a:off x="2399375" y="3628875"/>
                <a:ext cx="287750" cy="441625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7665" extrusionOk="0">
                    <a:moveTo>
                      <a:pt x="1" y="0"/>
                    </a:moveTo>
                    <a:cubicBezTo>
                      <a:pt x="6205" y="3503"/>
                      <a:pt x="6906" y="12609"/>
                      <a:pt x="6906" y="12609"/>
                    </a:cubicBezTo>
                    <a:cubicBezTo>
                      <a:pt x="6239" y="12609"/>
                      <a:pt x="5271" y="10541"/>
                      <a:pt x="5271" y="10541"/>
                    </a:cubicBezTo>
                    <a:lnTo>
                      <a:pt x="3470" y="11876"/>
                    </a:lnTo>
                    <a:cubicBezTo>
                      <a:pt x="3749" y="14698"/>
                      <a:pt x="5211" y="17665"/>
                      <a:pt x="7185" y="17665"/>
                    </a:cubicBezTo>
                    <a:cubicBezTo>
                      <a:pt x="7333" y="17665"/>
                      <a:pt x="7485" y="17648"/>
                      <a:pt x="7640" y="17613"/>
                    </a:cubicBezTo>
                    <a:cubicBezTo>
                      <a:pt x="9841" y="17113"/>
                      <a:pt x="11509" y="16045"/>
                      <a:pt x="9975" y="11242"/>
                    </a:cubicBezTo>
                    <a:cubicBezTo>
                      <a:pt x="6205" y="10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111;g240efc7d463_0_32">
                <a:extLst>
                  <a:ext uri="{FF2B5EF4-FFF2-40B4-BE49-F238E27FC236}">
                    <a16:creationId xmlns:a16="http://schemas.microsoft.com/office/drawing/2014/main" id="{97F9578D-C6F7-B930-8AE7-0BBAF822E0B7}"/>
                  </a:ext>
                </a:extLst>
              </p:cNvPr>
              <p:cNvSpPr/>
              <p:nvPr/>
            </p:nvSpPr>
            <p:spPr>
              <a:xfrm>
                <a:off x="227180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112;g240efc7d463_0_32">
                <a:extLst>
                  <a:ext uri="{FF2B5EF4-FFF2-40B4-BE49-F238E27FC236}">
                    <a16:creationId xmlns:a16="http://schemas.microsoft.com/office/drawing/2014/main" id="{21D7DADE-7155-137B-E34B-1A3DE5688DD9}"/>
                  </a:ext>
                </a:extLst>
              </p:cNvPr>
              <p:cNvSpPr/>
              <p:nvPr/>
            </p:nvSpPr>
            <p:spPr>
              <a:xfrm>
                <a:off x="2064975" y="3615525"/>
                <a:ext cx="5229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11776" extrusionOk="0">
                    <a:moveTo>
                      <a:pt x="8273" y="1"/>
                    </a:moveTo>
                    <a:cubicBezTo>
                      <a:pt x="5038" y="634"/>
                      <a:pt x="2336" y="2302"/>
                      <a:pt x="1" y="4704"/>
                    </a:cubicBezTo>
                    <a:lnTo>
                      <a:pt x="1735" y="11776"/>
                    </a:lnTo>
                    <a:lnTo>
                      <a:pt x="18447" y="7940"/>
                    </a:lnTo>
                    <a:lnTo>
                      <a:pt x="20916" y="5605"/>
                    </a:lnTo>
                    <a:cubicBezTo>
                      <a:pt x="20916" y="5605"/>
                      <a:pt x="17113" y="468"/>
                      <a:pt x="13377" y="1"/>
                    </a:cubicBezTo>
                    <a:cubicBezTo>
                      <a:pt x="12521" y="423"/>
                      <a:pt x="11668" y="564"/>
                      <a:pt x="10912" y="564"/>
                    </a:cubicBezTo>
                    <a:cubicBezTo>
                      <a:pt x="9400" y="564"/>
                      <a:pt x="8273" y="1"/>
                      <a:pt x="8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113;g240efc7d463_0_32">
                <a:extLst>
                  <a:ext uri="{FF2B5EF4-FFF2-40B4-BE49-F238E27FC236}">
                    <a16:creationId xmlns:a16="http://schemas.microsoft.com/office/drawing/2014/main" id="{E3F51C9C-05F4-9113-2071-9E4B4A6F2FBD}"/>
                  </a:ext>
                </a:extLst>
              </p:cNvPr>
              <p:cNvSpPr/>
              <p:nvPr/>
            </p:nvSpPr>
            <p:spPr>
              <a:xfrm>
                <a:off x="2185075" y="3618025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37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114;g240efc7d463_0_32">
                <a:extLst>
                  <a:ext uri="{FF2B5EF4-FFF2-40B4-BE49-F238E27FC236}">
                    <a16:creationId xmlns:a16="http://schemas.microsoft.com/office/drawing/2014/main" id="{16112D27-8163-8141-B1C5-FCBFFFDED9CE}"/>
                  </a:ext>
                </a:extLst>
              </p:cNvPr>
              <p:cNvSpPr/>
              <p:nvPr/>
            </p:nvSpPr>
            <p:spPr>
              <a:xfrm>
                <a:off x="2150050" y="3603850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71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7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115;g240efc7d463_0_32">
                <a:extLst>
                  <a:ext uri="{FF2B5EF4-FFF2-40B4-BE49-F238E27FC236}">
                    <a16:creationId xmlns:a16="http://schemas.microsoft.com/office/drawing/2014/main" id="{16B92EC1-FEE6-9653-BB1F-AC41672316E5}"/>
                  </a:ext>
                </a:extLst>
              </p:cNvPr>
              <p:cNvSpPr/>
              <p:nvPr/>
            </p:nvSpPr>
            <p:spPr>
              <a:xfrm>
                <a:off x="2275975" y="3662225"/>
                <a:ext cx="195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5038" extrusionOk="0">
                    <a:moveTo>
                      <a:pt x="901" y="1"/>
                    </a:moveTo>
                    <a:lnTo>
                      <a:pt x="0" y="2202"/>
                    </a:lnTo>
                    <a:lnTo>
                      <a:pt x="6905" y="5038"/>
                    </a:lnTo>
                    <a:lnTo>
                      <a:pt x="7806" y="2836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116;g240efc7d463_0_32">
                <a:extLst>
                  <a:ext uri="{FF2B5EF4-FFF2-40B4-BE49-F238E27FC236}">
                    <a16:creationId xmlns:a16="http://schemas.microsoft.com/office/drawing/2014/main" id="{899734FD-3016-C54C-1F33-4BA9CDBF7256}"/>
                  </a:ext>
                </a:extLst>
              </p:cNvPr>
              <p:cNvSpPr/>
              <p:nvPr/>
            </p:nvSpPr>
            <p:spPr>
              <a:xfrm>
                <a:off x="2414125" y="3801775"/>
                <a:ext cx="11705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227" extrusionOk="0">
                    <a:moveTo>
                      <a:pt x="1097" y="1"/>
                    </a:moveTo>
                    <a:cubicBezTo>
                      <a:pt x="801" y="1"/>
                      <a:pt x="589" y="122"/>
                      <a:pt x="445" y="323"/>
                    </a:cubicBezTo>
                    <a:cubicBezTo>
                      <a:pt x="111" y="790"/>
                      <a:pt x="1179" y="456"/>
                      <a:pt x="1779" y="1324"/>
                    </a:cubicBezTo>
                    <a:cubicBezTo>
                      <a:pt x="1209" y="1141"/>
                      <a:pt x="818" y="1068"/>
                      <a:pt x="553" y="1068"/>
                    </a:cubicBezTo>
                    <a:cubicBezTo>
                      <a:pt x="44" y="1068"/>
                      <a:pt x="1" y="1339"/>
                      <a:pt x="45" y="1624"/>
                    </a:cubicBezTo>
                    <a:cubicBezTo>
                      <a:pt x="111" y="2058"/>
                      <a:pt x="1646" y="2291"/>
                      <a:pt x="1646" y="2291"/>
                    </a:cubicBezTo>
                    <a:cubicBezTo>
                      <a:pt x="1646" y="2291"/>
                      <a:pt x="1336" y="2257"/>
                      <a:pt x="1004" y="2257"/>
                    </a:cubicBezTo>
                    <a:cubicBezTo>
                      <a:pt x="605" y="2257"/>
                      <a:pt x="175" y="2306"/>
                      <a:pt x="211" y="2525"/>
                    </a:cubicBezTo>
                    <a:cubicBezTo>
                      <a:pt x="278" y="2958"/>
                      <a:pt x="1713" y="3258"/>
                      <a:pt x="1713" y="3258"/>
                    </a:cubicBezTo>
                    <a:cubicBezTo>
                      <a:pt x="1713" y="3258"/>
                      <a:pt x="1160" y="3143"/>
                      <a:pt x="757" y="3143"/>
                    </a:cubicBezTo>
                    <a:cubicBezTo>
                      <a:pt x="510" y="3143"/>
                      <a:pt x="320" y="3186"/>
                      <a:pt x="345" y="3325"/>
                    </a:cubicBezTo>
                    <a:cubicBezTo>
                      <a:pt x="412" y="3725"/>
                      <a:pt x="812" y="3992"/>
                      <a:pt x="1946" y="4092"/>
                    </a:cubicBezTo>
                    <a:cubicBezTo>
                      <a:pt x="2146" y="4960"/>
                      <a:pt x="3380" y="5226"/>
                      <a:pt x="3380" y="5226"/>
                    </a:cubicBezTo>
                    <a:lnTo>
                      <a:pt x="4681" y="3625"/>
                    </a:lnTo>
                    <a:cubicBezTo>
                      <a:pt x="4681" y="3625"/>
                      <a:pt x="4014" y="1624"/>
                      <a:pt x="2747" y="723"/>
                    </a:cubicBezTo>
                    <a:cubicBezTo>
                      <a:pt x="2026" y="211"/>
                      <a:pt x="1488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117;g240efc7d463_0_32">
                <a:extLst>
                  <a:ext uri="{FF2B5EF4-FFF2-40B4-BE49-F238E27FC236}">
                    <a16:creationId xmlns:a16="http://schemas.microsoft.com/office/drawing/2014/main" id="{3ABBAEFE-D556-D7A0-B233-CC9CD8FF6600}"/>
                  </a:ext>
                </a:extLst>
              </p:cNvPr>
              <p:cNvSpPr/>
              <p:nvPr/>
            </p:nvSpPr>
            <p:spPr>
              <a:xfrm>
                <a:off x="2034125" y="2954275"/>
                <a:ext cx="694675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25391" extrusionOk="0">
                    <a:moveTo>
                      <a:pt x="14462" y="1"/>
                    </a:moveTo>
                    <a:cubicBezTo>
                      <a:pt x="9975" y="1"/>
                      <a:pt x="5729" y="2975"/>
                      <a:pt x="4537" y="7671"/>
                    </a:cubicBezTo>
                    <a:cubicBezTo>
                      <a:pt x="4504" y="7737"/>
                      <a:pt x="4504" y="7804"/>
                      <a:pt x="4470" y="7871"/>
                    </a:cubicBezTo>
                    <a:cubicBezTo>
                      <a:pt x="2903" y="14442"/>
                      <a:pt x="0" y="17211"/>
                      <a:pt x="2903" y="21714"/>
                    </a:cubicBezTo>
                    <a:cubicBezTo>
                      <a:pt x="4549" y="24250"/>
                      <a:pt x="8236" y="25390"/>
                      <a:pt x="12044" y="25390"/>
                    </a:cubicBezTo>
                    <a:cubicBezTo>
                      <a:pt x="14948" y="25390"/>
                      <a:pt x="17921" y="24727"/>
                      <a:pt x="20115" y="23515"/>
                    </a:cubicBezTo>
                    <a:cubicBezTo>
                      <a:pt x="20593" y="23714"/>
                      <a:pt x="21079" y="23802"/>
                      <a:pt x="21553" y="23802"/>
                    </a:cubicBezTo>
                    <a:cubicBezTo>
                      <a:pt x="24581" y="23802"/>
                      <a:pt x="27097" y="20176"/>
                      <a:pt x="23751" y="18445"/>
                    </a:cubicBezTo>
                    <a:cubicBezTo>
                      <a:pt x="27787" y="11840"/>
                      <a:pt x="25252" y="4201"/>
                      <a:pt x="19047" y="1099"/>
                    </a:cubicBezTo>
                    <a:cubicBezTo>
                      <a:pt x="17566" y="350"/>
                      <a:pt x="16000" y="1"/>
                      <a:pt x="14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118;g240efc7d463_0_32">
                <a:extLst>
                  <a:ext uri="{FF2B5EF4-FFF2-40B4-BE49-F238E27FC236}">
                    <a16:creationId xmlns:a16="http://schemas.microsoft.com/office/drawing/2014/main" id="{CB4D3B1D-20C8-7D8E-8077-A15D33DEB17E}"/>
                  </a:ext>
                </a:extLst>
              </p:cNvPr>
              <p:cNvSpPr/>
              <p:nvPr/>
            </p:nvSpPr>
            <p:spPr>
              <a:xfrm>
                <a:off x="2373525" y="3252700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71" y="0"/>
                    </a:moveTo>
                    <a:cubicBezTo>
                      <a:pt x="871" y="0"/>
                      <a:pt x="1" y="2205"/>
                      <a:pt x="1" y="2205"/>
                    </a:cubicBezTo>
                    <a:cubicBezTo>
                      <a:pt x="1" y="2205"/>
                      <a:pt x="1368" y="3039"/>
                      <a:pt x="2836" y="5741"/>
                    </a:cubicBezTo>
                    <a:cubicBezTo>
                      <a:pt x="4004" y="5474"/>
                      <a:pt x="4904" y="4807"/>
                      <a:pt x="5471" y="3472"/>
                    </a:cubicBezTo>
                    <a:cubicBezTo>
                      <a:pt x="6072" y="1971"/>
                      <a:pt x="5171" y="237"/>
                      <a:pt x="3570" y="37"/>
                    </a:cubicBezTo>
                    <a:cubicBezTo>
                      <a:pt x="3397" y="12"/>
                      <a:pt x="3230" y="0"/>
                      <a:pt x="30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119;g240efc7d463_0_32">
                <a:extLst>
                  <a:ext uri="{FF2B5EF4-FFF2-40B4-BE49-F238E27FC236}">
                    <a16:creationId xmlns:a16="http://schemas.microsoft.com/office/drawing/2014/main" id="{0BB07377-886F-2DC3-AA80-4D2E5FAAF3B9}"/>
                  </a:ext>
                </a:extLst>
              </p:cNvPr>
              <p:cNvSpPr/>
              <p:nvPr/>
            </p:nvSpPr>
            <p:spPr>
              <a:xfrm>
                <a:off x="2363550" y="3259075"/>
                <a:ext cx="1484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60" extrusionOk="0">
                    <a:moveTo>
                      <a:pt x="2942" y="1"/>
                    </a:moveTo>
                    <a:cubicBezTo>
                      <a:pt x="1560" y="1"/>
                      <a:pt x="455" y="1231"/>
                      <a:pt x="266" y="2550"/>
                    </a:cubicBezTo>
                    <a:cubicBezTo>
                      <a:pt x="1" y="4172"/>
                      <a:pt x="1326" y="5560"/>
                      <a:pt x="2882" y="5560"/>
                    </a:cubicBezTo>
                    <a:cubicBezTo>
                      <a:pt x="3086" y="5560"/>
                      <a:pt x="3293" y="5536"/>
                      <a:pt x="3502" y="5486"/>
                    </a:cubicBezTo>
                    <a:cubicBezTo>
                      <a:pt x="3702" y="5452"/>
                      <a:pt x="3936" y="5352"/>
                      <a:pt x="4136" y="5252"/>
                    </a:cubicBezTo>
                    <a:cubicBezTo>
                      <a:pt x="5203" y="4652"/>
                      <a:pt x="5937" y="3318"/>
                      <a:pt x="5704" y="2117"/>
                    </a:cubicBezTo>
                    <a:cubicBezTo>
                      <a:pt x="5470" y="949"/>
                      <a:pt x="4369" y="115"/>
                      <a:pt x="3202" y="15"/>
                    </a:cubicBezTo>
                    <a:cubicBezTo>
                      <a:pt x="3114" y="5"/>
                      <a:pt x="3027" y="1"/>
                      <a:pt x="2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120;g240efc7d463_0_32">
                <a:extLst>
                  <a:ext uri="{FF2B5EF4-FFF2-40B4-BE49-F238E27FC236}">
                    <a16:creationId xmlns:a16="http://schemas.microsoft.com/office/drawing/2014/main" id="{89FB1179-1779-B90B-016E-B8A764F69A55}"/>
                  </a:ext>
                </a:extLst>
              </p:cNvPr>
              <p:cNvSpPr/>
              <p:nvPr/>
            </p:nvSpPr>
            <p:spPr>
              <a:xfrm>
                <a:off x="2393550" y="3270275"/>
                <a:ext cx="108425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8" extrusionOk="0">
                    <a:moveTo>
                      <a:pt x="2169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69" y="4337"/>
                    </a:cubicBezTo>
                    <a:cubicBezTo>
                      <a:pt x="3369" y="4337"/>
                      <a:pt x="4337" y="3370"/>
                      <a:pt x="4337" y="2169"/>
                    </a:cubicBezTo>
                    <a:cubicBezTo>
                      <a:pt x="4337" y="968"/>
                      <a:pt x="3369" y="1"/>
                      <a:pt x="2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121;g240efc7d463_0_32">
                <a:extLst>
                  <a:ext uri="{FF2B5EF4-FFF2-40B4-BE49-F238E27FC236}">
                    <a16:creationId xmlns:a16="http://schemas.microsoft.com/office/drawing/2014/main" id="{B5962C09-2698-BEC5-E0C2-45ED4F1738F4}"/>
                  </a:ext>
                </a:extLst>
              </p:cNvPr>
              <p:cNvSpPr/>
              <p:nvPr/>
            </p:nvSpPr>
            <p:spPr>
              <a:xfrm>
                <a:off x="2114425" y="3216775"/>
                <a:ext cx="14572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44" extrusionOk="0">
                    <a:moveTo>
                      <a:pt x="2568" y="1"/>
                    </a:moveTo>
                    <a:cubicBezTo>
                      <a:pt x="1081" y="1"/>
                      <a:pt x="1" y="1358"/>
                      <a:pt x="291" y="2808"/>
                    </a:cubicBezTo>
                    <a:cubicBezTo>
                      <a:pt x="558" y="4309"/>
                      <a:pt x="1392" y="5176"/>
                      <a:pt x="2526" y="5743"/>
                    </a:cubicBezTo>
                    <a:cubicBezTo>
                      <a:pt x="4527" y="3442"/>
                      <a:pt x="5828" y="2641"/>
                      <a:pt x="5828" y="2641"/>
                    </a:cubicBezTo>
                    <a:cubicBezTo>
                      <a:pt x="5828" y="2641"/>
                      <a:pt x="5428" y="139"/>
                      <a:pt x="2726" y="6"/>
                    </a:cubicBezTo>
                    <a:cubicBezTo>
                      <a:pt x="2673" y="3"/>
                      <a:pt x="2620" y="1"/>
                      <a:pt x="2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122;g240efc7d463_0_32">
                <a:extLst>
                  <a:ext uri="{FF2B5EF4-FFF2-40B4-BE49-F238E27FC236}">
                    <a16:creationId xmlns:a16="http://schemas.microsoft.com/office/drawing/2014/main" id="{64D5BAEF-6B6E-8FF4-3833-D649AEE38EC7}"/>
                  </a:ext>
                </a:extLst>
              </p:cNvPr>
              <p:cNvSpPr/>
              <p:nvPr/>
            </p:nvSpPr>
            <p:spPr>
              <a:xfrm>
                <a:off x="2120850" y="32240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91" y="1"/>
                    </a:moveTo>
                    <a:cubicBezTo>
                      <a:pt x="2907" y="1"/>
                      <a:pt x="2822" y="5"/>
                      <a:pt x="2736" y="15"/>
                    </a:cubicBezTo>
                    <a:cubicBezTo>
                      <a:pt x="1568" y="115"/>
                      <a:pt x="434" y="949"/>
                      <a:pt x="201" y="2117"/>
                    </a:cubicBezTo>
                    <a:cubicBezTo>
                      <a:pt x="1" y="3318"/>
                      <a:pt x="734" y="4652"/>
                      <a:pt x="1802" y="5252"/>
                    </a:cubicBezTo>
                    <a:cubicBezTo>
                      <a:pt x="2002" y="5352"/>
                      <a:pt x="2202" y="5452"/>
                      <a:pt x="2436" y="5486"/>
                    </a:cubicBezTo>
                    <a:cubicBezTo>
                      <a:pt x="2644" y="5536"/>
                      <a:pt x="2852" y="5560"/>
                      <a:pt x="3055" y="5560"/>
                    </a:cubicBezTo>
                    <a:cubicBezTo>
                      <a:pt x="4605" y="5560"/>
                      <a:pt x="5907" y="4172"/>
                      <a:pt x="5671" y="2550"/>
                    </a:cubicBezTo>
                    <a:cubicBezTo>
                      <a:pt x="5483" y="1231"/>
                      <a:pt x="4348" y="1"/>
                      <a:pt x="29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123;g240efc7d463_0_32">
                <a:extLst>
                  <a:ext uri="{FF2B5EF4-FFF2-40B4-BE49-F238E27FC236}">
                    <a16:creationId xmlns:a16="http://schemas.microsoft.com/office/drawing/2014/main" id="{214833B7-BD1E-F473-8E74-96BF22D14904}"/>
                  </a:ext>
                </a:extLst>
              </p:cNvPr>
              <p:cNvSpPr/>
              <p:nvPr/>
            </p:nvSpPr>
            <p:spPr>
              <a:xfrm>
                <a:off x="2150875" y="323942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4" y="3370"/>
                      <a:pt x="4304" y="2169"/>
                    </a:cubicBezTo>
                    <a:cubicBezTo>
                      <a:pt x="4304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124;g240efc7d463_0_32">
                <a:extLst>
                  <a:ext uri="{FF2B5EF4-FFF2-40B4-BE49-F238E27FC236}">
                    <a16:creationId xmlns:a16="http://schemas.microsoft.com/office/drawing/2014/main" id="{3259D1E5-598A-C9DC-65E1-BA88A8C2BA53}"/>
                  </a:ext>
                </a:extLst>
              </p:cNvPr>
              <p:cNvSpPr/>
              <p:nvPr/>
            </p:nvSpPr>
            <p:spPr>
              <a:xfrm>
                <a:off x="2220925" y="3338675"/>
                <a:ext cx="56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103" fill="none" extrusionOk="0">
                    <a:moveTo>
                      <a:pt x="2269" y="0"/>
                    </a:moveTo>
                    <a:cubicBezTo>
                      <a:pt x="2269" y="0"/>
                      <a:pt x="1735" y="1535"/>
                      <a:pt x="868" y="1368"/>
                    </a:cubicBezTo>
                    <a:cubicBezTo>
                      <a:pt x="0" y="1168"/>
                      <a:pt x="234" y="2535"/>
                      <a:pt x="1168" y="31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125;g240efc7d463_0_32">
                <a:extLst>
                  <a:ext uri="{FF2B5EF4-FFF2-40B4-BE49-F238E27FC236}">
                    <a16:creationId xmlns:a16="http://schemas.microsoft.com/office/drawing/2014/main" id="{A51312E0-8C81-0882-6FC7-B37F85DE8BC4}"/>
                  </a:ext>
                </a:extLst>
              </p:cNvPr>
              <p:cNvSpPr/>
              <p:nvPr/>
            </p:nvSpPr>
            <p:spPr>
              <a:xfrm>
                <a:off x="2458600" y="3392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126;g240efc7d463_0_32">
                <a:extLst>
                  <a:ext uri="{FF2B5EF4-FFF2-40B4-BE49-F238E27FC236}">
                    <a16:creationId xmlns:a16="http://schemas.microsoft.com/office/drawing/2014/main" id="{DE2E0E33-4D1E-44A8-F463-2A97D3A26A7A}"/>
                  </a:ext>
                </a:extLst>
              </p:cNvPr>
              <p:cNvSpPr/>
              <p:nvPr/>
            </p:nvSpPr>
            <p:spPr>
              <a:xfrm>
                <a:off x="2117525" y="3363675"/>
                <a:ext cx="709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202" y="2269"/>
                      <a:pt x="2836" y="1769"/>
                      <a:pt x="2836" y="1135"/>
                    </a:cubicBezTo>
                    <a:cubicBezTo>
                      <a:pt x="2836" y="5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127;g240efc7d463_0_32">
                <a:extLst>
                  <a:ext uri="{FF2B5EF4-FFF2-40B4-BE49-F238E27FC236}">
                    <a16:creationId xmlns:a16="http://schemas.microsoft.com/office/drawing/2014/main" id="{D92DA674-A357-2547-37D0-6D1EFEE03024}"/>
                  </a:ext>
                </a:extLst>
              </p:cNvPr>
              <p:cNvSpPr/>
              <p:nvPr/>
            </p:nvSpPr>
            <p:spPr>
              <a:xfrm>
                <a:off x="2419575" y="3157200"/>
                <a:ext cx="1091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9" extrusionOk="0">
                    <a:moveTo>
                      <a:pt x="1377" y="1"/>
                    </a:moveTo>
                    <a:cubicBezTo>
                      <a:pt x="878" y="1"/>
                      <a:pt x="493" y="111"/>
                      <a:pt x="394" y="221"/>
                    </a:cubicBezTo>
                    <a:cubicBezTo>
                      <a:pt x="117" y="470"/>
                      <a:pt x="1" y="994"/>
                      <a:pt x="998" y="994"/>
                    </a:cubicBezTo>
                    <a:cubicBezTo>
                      <a:pt x="1203" y="994"/>
                      <a:pt x="1455" y="972"/>
                      <a:pt x="1761" y="921"/>
                    </a:cubicBezTo>
                    <a:cubicBezTo>
                      <a:pt x="1913" y="896"/>
                      <a:pt x="2057" y="885"/>
                      <a:pt x="2194" y="885"/>
                    </a:cubicBezTo>
                    <a:cubicBezTo>
                      <a:pt x="3717" y="885"/>
                      <a:pt x="4363" y="2289"/>
                      <a:pt x="4363" y="2289"/>
                    </a:cubicBezTo>
                    <a:cubicBezTo>
                      <a:pt x="3871" y="455"/>
                      <a:pt x="2390" y="1"/>
                      <a:pt x="1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128;g240efc7d463_0_32">
                <a:extLst>
                  <a:ext uri="{FF2B5EF4-FFF2-40B4-BE49-F238E27FC236}">
                    <a16:creationId xmlns:a16="http://schemas.microsoft.com/office/drawing/2014/main" id="{DD6E7744-02FE-3C32-E38B-C3D68CF8E788}"/>
                  </a:ext>
                </a:extLst>
              </p:cNvPr>
              <p:cNvSpPr/>
              <p:nvPr/>
            </p:nvSpPr>
            <p:spPr>
              <a:xfrm>
                <a:off x="2150050" y="3137250"/>
                <a:ext cx="1110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953" extrusionOk="0">
                    <a:moveTo>
                      <a:pt x="2867" y="0"/>
                    </a:moveTo>
                    <a:cubicBezTo>
                      <a:pt x="1886" y="0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30" y="787"/>
                    </a:cubicBezTo>
                    <a:cubicBezTo>
                      <a:pt x="2239" y="787"/>
                      <a:pt x="2463" y="816"/>
                      <a:pt x="2702" y="885"/>
                    </a:cubicBezTo>
                    <a:cubicBezTo>
                      <a:pt x="3140" y="1009"/>
                      <a:pt x="3467" y="1059"/>
                      <a:pt x="3707" y="1059"/>
                    </a:cubicBezTo>
                    <a:cubicBezTo>
                      <a:pt x="4439" y="1059"/>
                      <a:pt x="4371" y="594"/>
                      <a:pt x="4170" y="318"/>
                    </a:cubicBezTo>
                    <a:cubicBezTo>
                      <a:pt x="4062" y="184"/>
                      <a:pt x="3531" y="0"/>
                      <a:pt x="2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129;g240efc7d463_0_32">
                <a:extLst>
                  <a:ext uri="{FF2B5EF4-FFF2-40B4-BE49-F238E27FC236}">
                    <a16:creationId xmlns:a16="http://schemas.microsoft.com/office/drawing/2014/main" id="{EFF6EED4-F2A1-B46C-AF12-B882C78CE5C8}"/>
                  </a:ext>
                </a:extLst>
              </p:cNvPr>
              <p:cNvSpPr/>
              <p:nvPr/>
            </p:nvSpPr>
            <p:spPr>
              <a:xfrm>
                <a:off x="2572850" y="3452925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2735" y="567"/>
                    </a:moveTo>
                    <a:cubicBezTo>
                      <a:pt x="2735" y="567"/>
                      <a:pt x="1101" y="0"/>
                      <a:pt x="167" y="1201"/>
                    </a:cubicBezTo>
                    <a:cubicBezTo>
                      <a:pt x="1568" y="2035"/>
                      <a:pt x="501" y="2935"/>
                      <a:pt x="0" y="27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130;g240efc7d463_0_32">
                <a:extLst>
                  <a:ext uri="{FF2B5EF4-FFF2-40B4-BE49-F238E27FC236}">
                    <a16:creationId xmlns:a16="http://schemas.microsoft.com/office/drawing/2014/main" id="{50F567E0-EFB3-DF9C-A46C-AD796D4E9F45}"/>
                  </a:ext>
                </a:extLst>
              </p:cNvPr>
              <p:cNvSpPr/>
              <p:nvPr/>
            </p:nvSpPr>
            <p:spPr>
              <a:xfrm>
                <a:off x="2315150" y="2948475"/>
                <a:ext cx="442675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7" extrusionOk="0">
                    <a:moveTo>
                      <a:pt x="2848" y="0"/>
                    </a:moveTo>
                    <a:cubicBezTo>
                      <a:pt x="1951" y="0"/>
                      <a:pt x="1003" y="74"/>
                      <a:pt x="1" y="230"/>
                    </a:cubicBezTo>
                    <a:cubicBezTo>
                      <a:pt x="1" y="230"/>
                      <a:pt x="3203" y="13907"/>
                      <a:pt x="12510" y="18677"/>
                    </a:cubicBezTo>
                    <a:cubicBezTo>
                      <a:pt x="17707" y="14289"/>
                      <a:pt x="15326" y="0"/>
                      <a:pt x="28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131;g240efc7d463_0_32">
                <a:extLst>
                  <a:ext uri="{FF2B5EF4-FFF2-40B4-BE49-F238E27FC236}">
                    <a16:creationId xmlns:a16="http://schemas.microsoft.com/office/drawing/2014/main" id="{CBA123CA-44AB-CE4E-3FAD-6DFAAEAA7011}"/>
                  </a:ext>
                </a:extLst>
              </p:cNvPr>
              <p:cNvSpPr/>
              <p:nvPr/>
            </p:nvSpPr>
            <p:spPr>
              <a:xfrm>
                <a:off x="2229275" y="34204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4"/>
                    </a:moveTo>
                    <a:cubicBezTo>
                      <a:pt x="0" y="1234"/>
                      <a:pt x="2035" y="2435"/>
                      <a:pt x="4770" y="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1132;g240efc7d463_0_32">
              <a:extLst>
                <a:ext uri="{FF2B5EF4-FFF2-40B4-BE49-F238E27FC236}">
                  <a16:creationId xmlns:a16="http://schemas.microsoft.com/office/drawing/2014/main" id="{90E584FF-CFCD-39E5-4650-0E23EA0AD1BC}"/>
                </a:ext>
              </a:extLst>
            </p:cNvPr>
            <p:cNvGrpSpPr/>
            <p:nvPr/>
          </p:nvGrpSpPr>
          <p:grpSpPr>
            <a:xfrm>
              <a:off x="5786671" y="2029818"/>
              <a:ext cx="1726255" cy="2999546"/>
              <a:chOff x="1757600" y="2921675"/>
              <a:chExt cx="1179700" cy="2049850"/>
            </a:xfrm>
          </p:grpSpPr>
          <p:sp>
            <p:nvSpPr>
              <p:cNvPr id="7" name="Google Shape;1133;g240efc7d463_0_32">
                <a:extLst>
                  <a:ext uri="{FF2B5EF4-FFF2-40B4-BE49-F238E27FC236}">
                    <a16:creationId xmlns:a16="http://schemas.microsoft.com/office/drawing/2014/main" id="{427748F5-DEE2-94F0-5F22-5344C67E12B1}"/>
                  </a:ext>
                </a:extLst>
              </p:cNvPr>
              <p:cNvSpPr/>
              <p:nvPr/>
            </p:nvSpPr>
            <p:spPr>
              <a:xfrm>
                <a:off x="2051625" y="2921675"/>
                <a:ext cx="885675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60" extrusionOk="0">
                    <a:moveTo>
                      <a:pt x="12539" y="1"/>
                    </a:moveTo>
                    <a:cubicBezTo>
                      <a:pt x="9351" y="1"/>
                      <a:pt x="3900" y="1205"/>
                      <a:pt x="2303" y="9075"/>
                    </a:cubicBezTo>
                    <a:cubicBezTo>
                      <a:pt x="1" y="20383"/>
                      <a:pt x="5271" y="34993"/>
                      <a:pt x="5271" y="34993"/>
                    </a:cubicBezTo>
                    <a:lnTo>
                      <a:pt x="24985" y="35160"/>
                    </a:lnTo>
                    <a:cubicBezTo>
                      <a:pt x="24985" y="35160"/>
                      <a:pt x="35426" y="4838"/>
                      <a:pt x="14912" y="235"/>
                    </a:cubicBezTo>
                    <a:cubicBezTo>
                      <a:pt x="14912" y="235"/>
                      <a:pt x="13946" y="1"/>
                      <a:pt x="1253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134;g240efc7d463_0_32">
                <a:extLst>
                  <a:ext uri="{FF2B5EF4-FFF2-40B4-BE49-F238E27FC236}">
                    <a16:creationId xmlns:a16="http://schemas.microsoft.com/office/drawing/2014/main" id="{0B3A5A40-0D8D-C7E9-E90E-D4337D563934}"/>
                  </a:ext>
                </a:extLst>
              </p:cNvPr>
              <p:cNvSpPr/>
              <p:nvPr/>
            </p:nvSpPr>
            <p:spPr>
              <a:xfrm>
                <a:off x="24344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1" y="0"/>
                    </a:moveTo>
                    <a:lnTo>
                      <a:pt x="1" y="2736"/>
                    </a:lnTo>
                    <a:lnTo>
                      <a:pt x="7840" y="2736"/>
                    </a:lnTo>
                    <a:cubicBezTo>
                      <a:pt x="7840" y="300"/>
                      <a:pt x="3804" y="267"/>
                      <a:pt x="3804" y="2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135;g240efc7d463_0_32">
                <a:extLst>
                  <a:ext uri="{FF2B5EF4-FFF2-40B4-BE49-F238E27FC236}">
                    <a16:creationId xmlns:a16="http://schemas.microsoft.com/office/drawing/2014/main" id="{34CA7288-D661-CB85-9D2A-0FE9811C275E}"/>
                  </a:ext>
                </a:extLst>
              </p:cNvPr>
              <p:cNvSpPr/>
              <p:nvPr/>
            </p:nvSpPr>
            <p:spPr>
              <a:xfrm>
                <a:off x="1984925" y="4909800"/>
                <a:ext cx="1960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469" extrusionOk="0">
                    <a:moveTo>
                      <a:pt x="4003" y="0"/>
                    </a:moveTo>
                    <a:cubicBezTo>
                      <a:pt x="4003" y="0"/>
                      <a:pt x="0" y="33"/>
                      <a:pt x="0" y="2469"/>
                    </a:cubicBezTo>
                    <a:lnTo>
                      <a:pt x="7839" y="2469"/>
                    </a:lnTo>
                    <a:lnTo>
                      <a:pt x="77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136;g240efc7d463_0_32">
                <a:extLst>
                  <a:ext uri="{FF2B5EF4-FFF2-40B4-BE49-F238E27FC236}">
                    <a16:creationId xmlns:a16="http://schemas.microsoft.com/office/drawing/2014/main" id="{18E00AF9-961A-3980-BA49-BE2F27B8AC5A}"/>
                  </a:ext>
                </a:extLst>
              </p:cNvPr>
              <p:cNvSpPr/>
              <p:nvPr/>
            </p:nvSpPr>
            <p:spPr>
              <a:xfrm>
                <a:off x="2054975" y="4191775"/>
                <a:ext cx="563750" cy="71805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8722" extrusionOk="0">
                    <a:moveTo>
                      <a:pt x="2402" y="1"/>
                    </a:moveTo>
                    <a:cubicBezTo>
                      <a:pt x="2802" y="13343"/>
                      <a:pt x="0" y="28721"/>
                      <a:pt x="0" y="28721"/>
                    </a:cubicBezTo>
                    <a:lnTo>
                      <a:pt x="4971" y="28721"/>
                    </a:lnTo>
                    <a:lnTo>
                      <a:pt x="11208" y="5805"/>
                    </a:lnTo>
                    <a:lnTo>
                      <a:pt x="13543" y="6172"/>
                    </a:lnTo>
                    <a:lnTo>
                      <a:pt x="15178" y="28721"/>
                    </a:lnTo>
                    <a:lnTo>
                      <a:pt x="20048" y="28721"/>
                    </a:lnTo>
                    <a:cubicBezTo>
                      <a:pt x="20048" y="28721"/>
                      <a:pt x="22550" y="9507"/>
                      <a:pt x="21983" y="2469"/>
                    </a:cubicBezTo>
                    <a:cubicBezTo>
                      <a:pt x="21916" y="1668"/>
                      <a:pt x="21849" y="834"/>
                      <a:pt x="21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37;g240efc7d463_0_32">
                <a:extLst>
                  <a:ext uri="{FF2B5EF4-FFF2-40B4-BE49-F238E27FC236}">
                    <a16:creationId xmlns:a16="http://schemas.microsoft.com/office/drawing/2014/main" id="{05EF14C3-4534-548D-1F47-3CED48DD4701}"/>
                  </a:ext>
                </a:extLst>
              </p:cNvPr>
              <p:cNvSpPr/>
              <p:nvPr/>
            </p:nvSpPr>
            <p:spPr>
              <a:xfrm>
                <a:off x="2108350" y="3628875"/>
                <a:ext cx="492025" cy="59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3681" extrusionOk="0">
                    <a:moveTo>
                      <a:pt x="6805" y="0"/>
                    </a:moveTo>
                    <a:cubicBezTo>
                      <a:pt x="6805" y="0"/>
                      <a:pt x="1802" y="801"/>
                      <a:pt x="367" y="12009"/>
                    </a:cubicBezTo>
                    <a:cubicBezTo>
                      <a:pt x="34" y="14544"/>
                      <a:pt x="0" y="17146"/>
                      <a:pt x="134" y="19715"/>
                    </a:cubicBezTo>
                    <a:cubicBezTo>
                      <a:pt x="200" y="20615"/>
                      <a:pt x="234" y="21549"/>
                      <a:pt x="267" y="22517"/>
                    </a:cubicBezTo>
                    <a:cubicBezTo>
                      <a:pt x="3538" y="23270"/>
                      <a:pt x="6836" y="23681"/>
                      <a:pt x="10159" y="23681"/>
                    </a:cubicBezTo>
                    <a:cubicBezTo>
                      <a:pt x="13310" y="23681"/>
                      <a:pt x="16483" y="23312"/>
                      <a:pt x="19681" y="22517"/>
                    </a:cubicBezTo>
                    <a:cubicBezTo>
                      <a:pt x="19014" y="13343"/>
                      <a:pt x="18213" y="1835"/>
                      <a:pt x="11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138;g240efc7d463_0_32">
                <a:extLst>
                  <a:ext uri="{FF2B5EF4-FFF2-40B4-BE49-F238E27FC236}">
                    <a16:creationId xmlns:a16="http://schemas.microsoft.com/office/drawing/2014/main" id="{851AAEC4-1C22-ADB6-53AE-7D0391EA4C62}"/>
                  </a:ext>
                </a:extLst>
              </p:cNvPr>
              <p:cNvSpPr/>
              <p:nvPr/>
            </p:nvSpPr>
            <p:spPr>
              <a:xfrm>
                <a:off x="1840650" y="3636375"/>
                <a:ext cx="4178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22" extrusionOk="0">
                    <a:moveTo>
                      <a:pt x="16713" y="1"/>
                    </a:moveTo>
                    <a:cubicBezTo>
                      <a:pt x="16713" y="1"/>
                      <a:pt x="13510" y="167"/>
                      <a:pt x="7139" y="6539"/>
                    </a:cubicBezTo>
                    <a:cubicBezTo>
                      <a:pt x="3036" y="2402"/>
                      <a:pt x="1402" y="768"/>
                      <a:pt x="1402" y="768"/>
                    </a:cubicBezTo>
                    <a:lnTo>
                      <a:pt x="1" y="2169"/>
                    </a:lnTo>
                    <a:cubicBezTo>
                      <a:pt x="1" y="2169"/>
                      <a:pt x="2336" y="9941"/>
                      <a:pt x="6705" y="10775"/>
                    </a:cubicBezTo>
                    <a:cubicBezTo>
                      <a:pt x="7213" y="10877"/>
                      <a:pt x="7728" y="10921"/>
                      <a:pt x="8242" y="10921"/>
                    </a:cubicBezTo>
                    <a:cubicBezTo>
                      <a:pt x="12116" y="10921"/>
                      <a:pt x="15912" y="8373"/>
                      <a:pt x="15912" y="8373"/>
                    </a:cubicBezTo>
                    <a:lnTo>
                      <a:pt x="16713" y="601"/>
                    </a:lnTo>
                    <a:lnTo>
                      <a:pt x="16713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139;g240efc7d463_0_32">
                <a:extLst>
                  <a:ext uri="{FF2B5EF4-FFF2-40B4-BE49-F238E27FC236}">
                    <a16:creationId xmlns:a16="http://schemas.microsoft.com/office/drawing/2014/main" id="{B0B907E4-7108-E684-2536-4D64ABBD1D25}"/>
                  </a:ext>
                </a:extLst>
              </p:cNvPr>
              <p:cNvSpPr/>
              <p:nvPr/>
            </p:nvSpPr>
            <p:spPr>
              <a:xfrm>
                <a:off x="1757600" y="3626725"/>
                <a:ext cx="1322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381" extrusionOk="0">
                    <a:moveTo>
                      <a:pt x="2455" y="1"/>
                    </a:moveTo>
                    <a:cubicBezTo>
                      <a:pt x="2037" y="1"/>
                      <a:pt x="2146" y="305"/>
                      <a:pt x="2255" y="387"/>
                    </a:cubicBezTo>
                    <a:lnTo>
                      <a:pt x="2989" y="754"/>
                    </a:lnTo>
                    <a:cubicBezTo>
                      <a:pt x="2989" y="754"/>
                      <a:pt x="2856" y="764"/>
                      <a:pt x="2640" y="764"/>
                    </a:cubicBezTo>
                    <a:cubicBezTo>
                      <a:pt x="2317" y="764"/>
                      <a:pt x="1808" y="740"/>
                      <a:pt x="1288" y="620"/>
                    </a:cubicBezTo>
                    <a:cubicBezTo>
                      <a:pt x="1076" y="571"/>
                      <a:pt x="912" y="550"/>
                      <a:pt x="787" y="550"/>
                    </a:cubicBezTo>
                    <a:cubicBezTo>
                      <a:pt x="398" y="550"/>
                      <a:pt x="378" y="752"/>
                      <a:pt x="454" y="954"/>
                    </a:cubicBezTo>
                    <a:cubicBezTo>
                      <a:pt x="521" y="1221"/>
                      <a:pt x="1788" y="1354"/>
                      <a:pt x="1788" y="1354"/>
                    </a:cubicBezTo>
                    <a:cubicBezTo>
                      <a:pt x="1788" y="1354"/>
                      <a:pt x="1021" y="1321"/>
                      <a:pt x="521" y="1221"/>
                    </a:cubicBezTo>
                    <a:cubicBezTo>
                      <a:pt x="491" y="1211"/>
                      <a:pt x="462" y="1207"/>
                      <a:pt x="435" y="1207"/>
                    </a:cubicBezTo>
                    <a:cubicBezTo>
                      <a:pt x="66" y="1207"/>
                      <a:pt x="0" y="1995"/>
                      <a:pt x="1988" y="2088"/>
                    </a:cubicBezTo>
                    <a:cubicBezTo>
                      <a:pt x="1763" y="2163"/>
                      <a:pt x="1554" y="2185"/>
                      <a:pt x="1367" y="2185"/>
                    </a:cubicBezTo>
                    <a:cubicBezTo>
                      <a:pt x="1091" y="2185"/>
                      <a:pt x="862" y="2137"/>
                      <a:pt x="699" y="2137"/>
                    </a:cubicBezTo>
                    <a:cubicBezTo>
                      <a:pt x="579" y="2137"/>
                      <a:pt x="495" y="2163"/>
                      <a:pt x="454" y="2255"/>
                    </a:cubicBezTo>
                    <a:cubicBezTo>
                      <a:pt x="328" y="2456"/>
                      <a:pt x="770" y="2827"/>
                      <a:pt x="1552" y="2827"/>
                    </a:cubicBezTo>
                    <a:cubicBezTo>
                      <a:pt x="1808" y="2827"/>
                      <a:pt x="2101" y="2787"/>
                      <a:pt x="2422" y="2688"/>
                    </a:cubicBezTo>
                    <a:lnTo>
                      <a:pt x="2422" y="2688"/>
                    </a:lnTo>
                    <a:cubicBezTo>
                      <a:pt x="1788" y="3022"/>
                      <a:pt x="1221" y="2855"/>
                      <a:pt x="1321" y="3155"/>
                    </a:cubicBezTo>
                    <a:cubicBezTo>
                      <a:pt x="1371" y="3305"/>
                      <a:pt x="1721" y="3380"/>
                      <a:pt x="2172" y="3380"/>
                    </a:cubicBezTo>
                    <a:cubicBezTo>
                      <a:pt x="2622" y="3380"/>
                      <a:pt x="3172" y="3305"/>
                      <a:pt x="3623" y="3155"/>
                    </a:cubicBezTo>
                    <a:cubicBezTo>
                      <a:pt x="4557" y="2888"/>
                      <a:pt x="5291" y="1988"/>
                      <a:pt x="4924" y="1487"/>
                    </a:cubicBezTo>
                    <a:cubicBezTo>
                      <a:pt x="4924" y="1487"/>
                      <a:pt x="4490" y="420"/>
                      <a:pt x="2822" y="53"/>
                    </a:cubicBezTo>
                    <a:cubicBezTo>
                      <a:pt x="2669" y="16"/>
                      <a:pt x="2549" y="1"/>
                      <a:pt x="2455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140;g240efc7d463_0_32">
                <a:extLst>
                  <a:ext uri="{FF2B5EF4-FFF2-40B4-BE49-F238E27FC236}">
                    <a16:creationId xmlns:a16="http://schemas.microsoft.com/office/drawing/2014/main" id="{02B4C5E1-788F-870B-FCE1-8D344FD3FDF0}"/>
                  </a:ext>
                </a:extLst>
              </p:cNvPr>
              <p:cNvSpPr/>
              <p:nvPr/>
            </p:nvSpPr>
            <p:spPr>
              <a:xfrm>
                <a:off x="2399375" y="3628875"/>
                <a:ext cx="287750" cy="441625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7665" extrusionOk="0">
                    <a:moveTo>
                      <a:pt x="1" y="0"/>
                    </a:moveTo>
                    <a:cubicBezTo>
                      <a:pt x="6205" y="3503"/>
                      <a:pt x="6906" y="12609"/>
                      <a:pt x="6906" y="12609"/>
                    </a:cubicBezTo>
                    <a:cubicBezTo>
                      <a:pt x="6239" y="12609"/>
                      <a:pt x="5271" y="10541"/>
                      <a:pt x="5271" y="10541"/>
                    </a:cubicBezTo>
                    <a:lnTo>
                      <a:pt x="3470" y="11876"/>
                    </a:lnTo>
                    <a:cubicBezTo>
                      <a:pt x="3749" y="14698"/>
                      <a:pt x="5211" y="17665"/>
                      <a:pt x="7185" y="17665"/>
                    </a:cubicBezTo>
                    <a:cubicBezTo>
                      <a:pt x="7333" y="17665"/>
                      <a:pt x="7485" y="17648"/>
                      <a:pt x="7640" y="17613"/>
                    </a:cubicBezTo>
                    <a:cubicBezTo>
                      <a:pt x="9841" y="17113"/>
                      <a:pt x="11509" y="16045"/>
                      <a:pt x="9975" y="11242"/>
                    </a:cubicBezTo>
                    <a:cubicBezTo>
                      <a:pt x="6205" y="10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141;g240efc7d463_0_32">
                <a:extLst>
                  <a:ext uri="{FF2B5EF4-FFF2-40B4-BE49-F238E27FC236}">
                    <a16:creationId xmlns:a16="http://schemas.microsoft.com/office/drawing/2014/main" id="{9D8BD031-CD35-CB14-AA4D-8150EB99D754}"/>
                  </a:ext>
                </a:extLst>
              </p:cNvPr>
              <p:cNvSpPr/>
              <p:nvPr/>
            </p:nvSpPr>
            <p:spPr>
              <a:xfrm>
                <a:off x="227180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142;g240efc7d463_0_32">
                <a:extLst>
                  <a:ext uri="{FF2B5EF4-FFF2-40B4-BE49-F238E27FC236}">
                    <a16:creationId xmlns:a16="http://schemas.microsoft.com/office/drawing/2014/main" id="{29980746-9B58-5752-91B5-66493289DF2E}"/>
                  </a:ext>
                </a:extLst>
              </p:cNvPr>
              <p:cNvSpPr/>
              <p:nvPr/>
            </p:nvSpPr>
            <p:spPr>
              <a:xfrm>
                <a:off x="2064975" y="3615525"/>
                <a:ext cx="5229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11776" extrusionOk="0">
                    <a:moveTo>
                      <a:pt x="8273" y="1"/>
                    </a:moveTo>
                    <a:cubicBezTo>
                      <a:pt x="5038" y="634"/>
                      <a:pt x="2336" y="2302"/>
                      <a:pt x="1" y="4704"/>
                    </a:cubicBezTo>
                    <a:lnTo>
                      <a:pt x="1735" y="11776"/>
                    </a:lnTo>
                    <a:lnTo>
                      <a:pt x="18447" y="7940"/>
                    </a:lnTo>
                    <a:lnTo>
                      <a:pt x="20916" y="5605"/>
                    </a:lnTo>
                    <a:cubicBezTo>
                      <a:pt x="20916" y="5605"/>
                      <a:pt x="17113" y="468"/>
                      <a:pt x="13377" y="1"/>
                    </a:cubicBezTo>
                    <a:cubicBezTo>
                      <a:pt x="12521" y="423"/>
                      <a:pt x="11668" y="564"/>
                      <a:pt x="10912" y="564"/>
                    </a:cubicBezTo>
                    <a:cubicBezTo>
                      <a:pt x="9400" y="564"/>
                      <a:pt x="8273" y="1"/>
                      <a:pt x="8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143;g240efc7d463_0_32">
                <a:extLst>
                  <a:ext uri="{FF2B5EF4-FFF2-40B4-BE49-F238E27FC236}">
                    <a16:creationId xmlns:a16="http://schemas.microsoft.com/office/drawing/2014/main" id="{7926E999-1316-BF23-B096-F4659578A4B9}"/>
                  </a:ext>
                </a:extLst>
              </p:cNvPr>
              <p:cNvSpPr/>
              <p:nvPr/>
            </p:nvSpPr>
            <p:spPr>
              <a:xfrm>
                <a:off x="2185075" y="3618025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37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44;g240efc7d463_0_32">
                <a:extLst>
                  <a:ext uri="{FF2B5EF4-FFF2-40B4-BE49-F238E27FC236}">
                    <a16:creationId xmlns:a16="http://schemas.microsoft.com/office/drawing/2014/main" id="{7D343E97-954C-7513-13D6-D1ACCD3CB1BF}"/>
                  </a:ext>
                </a:extLst>
              </p:cNvPr>
              <p:cNvSpPr/>
              <p:nvPr/>
            </p:nvSpPr>
            <p:spPr>
              <a:xfrm>
                <a:off x="2150050" y="3603850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71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145;g240efc7d463_0_32">
                <a:extLst>
                  <a:ext uri="{FF2B5EF4-FFF2-40B4-BE49-F238E27FC236}">
                    <a16:creationId xmlns:a16="http://schemas.microsoft.com/office/drawing/2014/main" id="{6BFC6FDD-41D5-2563-C1B2-29CD2F093A8C}"/>
                  </a:ext>
                </a:extLst>
              </p:cNvPr>
              <p:cNvSpPr/>
              <p:nvPr/>
            </p:nvSpPr>
            <p:spPr>
              <a:xfrm>
                <a:off x="2275975" y="3662225"/>
                <a:ext cx="195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5038" extrusionOk="0">
                    <a:moveTo>
                      <a:pt x="901" y="1"/>
                    </a:moveTo>
                    <a:lnTo>
                      <a:pt x="0" y="2202"/>
                    </a:lnTo>
                    <a:lnTo>
                      <a:pt x="6905" y="5038"/>
                    </a:lnTo>
                    <a:lnTo>
                      <a:pt x="7806" y="2836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146;g240efc7d463_0_32">
                <a:extLst>
                  <a:ext uri="{FF2B5EF4-FFF2-40B4-BE49-F238E27FC236}">
                    <a16:creationId xmlns:a16="http://schemas.microsoft.com/office/drawing/2014/main" id="{521E80DE-75DE-E8EC-B493-A298BC798979}"/>
                  </a:ext>
                </a:extLst>
              </p:cNvPr>
              <p:cNvSpPr/>
              <p:nvPr/>
            </p:nvSpPr>
            <p:spPr>
              <a:xfrm>
                <a:off x="2414125" y="3801775"/>
                <a:ext cx="11705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227" extrusionOk="0">
                    <a:moveTo>
                      <a:pt x="1097" y="1"/>
                    </a:moveTo>
                    <a:cubicBezTo>
                      <a:pt x="801" y="1"/>
                      <a:pt x="589" y="122"/>
                      <a:pt x="445" y="323"/>
                    </a:cubicBezTo>
                    <a:cubicBezTo>
                      <a:pt x="111" y="790"/>
                      <a:pt x="1179" y="456"/>
                      <a:pt x="1779" y="1324"/>
                    </a:cubicBezTo>
                    <a:cubicBezTo>
                      <a:pt x="1209" y="1141"/>
                      <a:pt x="818" y="1068"/>
                      <a:pt x="553" y="1068"/>
                    </a:cubicBezTo>
                    <a:cubicBezTo>
                      <a:pt x="44" y="1068"/>
                      <a:pt x="1" y="1339"/>
                      <a:pt x="45" y="1624"/>
                    </a:cubicBezTo>
                    <a:cubicBezTo>
                      <a:pt x="111" y="2058"/>
                      <a:pt x="1646" y="2291"/>
                      <a:pt x="1646" y="2291"/>
                    </a:cubicBezTo>
                    <a:cubicBezTo>
                      <a:pt x="1646" y="2291"/>
                      <a:pt x="1336" y="2257"/>
                      <a:pt x="1004" y="2257"/>
                    </a:cubicBezTo>
                    <a:cubicBezTo>
                      <a:pt x="605" y="2257"/>
                      <a:pt x="175" y="2306"/>
                      <a:pt x="211" y="2525"/>
                    </a:cubicBezTo>
                    <a:cubicBezTo>
                      <a:pt x="278" y="2958"/>
                      <a:pt x="1713" y="3258"/>
                      <a:pt x="1713" y="3258"/>
                    </a:cubicBezTo>
                    <a:cubicBezTo>
                      <a:pt x="1713" y="3258"/>
                      <a:pt x="1160" y="3143"/>
                      <a:pt x="757" y="3143"/>
                    </a:cubicBezTo>
                    <a:cubicBezTo>
                      <a:pt x="510" y="3143"/>
                      <a:pt x="320" y="3186"/>
                      <a:pt x="345" y="3325"/>
                    </a:cubicBezTo>
                    <a:cubicBezTo>
                      <a:pt x="412" y="3725"/>
                      <a:pt x="812" y="3992"/>
                      <a:pt x="1946" y="4092"/>
                    </a:cubicBezTo>
                    <a:cubicBezTo>
                      <a:pt x="2146" y="4960"/>
                      <a:pt x="3380" y="5226"/>
                      <a:pt x="3380" y="5226"/>
                    </a:cubicBezTo>
                    <a:lnTo>
                      <a:pt x="4681" y="3625"/>
                    </a:lnTo>
                    <a:cubicBezTo>
                      <a:pt x="4681" y="3625"/>
                      <a:pt x="4014" y="1624"/>
                      <a:pt x="2747" y="723"/>
                    </a:cubicBezTo>
                    <a:cubicBezTo>
                      <a:pt x="2026" y="211"/>
                      <a:pt x="1488" y="1"/>
                      <a:pt x="1097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147;g240efc7d463_0_32">
                <a:extLst>
                  <a:ext uri="{FF2B5EF4-FFF2-40B4-BE49-F238E27FC236}">
                    <a16:creationId xmlns:a16="http://schemas.microsoft.com/office/drawing/2014/main" id="{1274200E-1AE7-B140-EB8E-88EF57085D30}"/>
                  </a:ext>
                </a:extLst>
              </p:cNvPr>
              <p:cNvSpPr/>
              <p:nvPr/>
            </p:nvSpPr>
            <p:spPr>
              <a:xfrm>
                <a:off x="2034125" y="2954275"/>
                <a:ext cx="694675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25391" extrusionOk="0">
                    <a:moveTo>
                      <a:pt x="14462" y="1"/>
                    </a:moveTo>
                    <a:cubicBezTo>
                      <a:pt x="9975" y="1"/>
                      <a:pt x="5729" y="2975"/>
                      <a:pt x="4537" y="7671"/>
                    </a:cubicBezTo>
                    <a:cubicBezTo>
                      <a:pt x="4504" y="7737"/>
                      <a:pt x="4504" y="7804"/>
                      <a:pt x="4470" y="7871"/>
                    </a:cubicBezTo>
                    <a:cubicBezTo>
                      <a:pt x="2903" y="14442"/>
                      <a:pt x="0" y="17211"/>
                      <a:pt x="2903" y="21714"/>
                    </a:cubicBezTo>
                    <a:cubicBezTo>
                      <a:pt x="4549" y="24250"/>
                      <a:pt x="8236" y="25390"/>
                      <a:pt x="12044" y="25390"/>
                    </a:cubicBezTo>
                    <a:cubicBezTo>
                      <a:pt x="14948" y="25390"/>
                      <a:pt x="17921" y="24727"/>
                      <a:pt x="20115" y="23515"/>
                    </a:cubicBezTo>
                    <a:cubicBezTo>
                      <a:pt x="20593" y="23714"/>
                      <a:pt x="21079" y="23802"/>
                      <a:pt x="21553" y="23802"/>
                    </a:cubicBezTo>
                    <a:cubicBezTo>
                      <a:pt x="24581" y="23802"/>
                      <a:pt x="27097" y="20176"/>
                      <a:pt x="23751" y="18445"/>
                    </a:cubicBezTo>
                    <a:cubicBezTo>
                      <a:pt x="27787" y="11840"/>
                      <a:pt x="25252" y="4201"/>
                      <a:pt x="19047" y="1099"/>
                    </a:cubicBezTo>
                    <a:cubicBezTo>
                      <a:pt x="17566" y="350"/>
                      <a:pt x="16000" y="1"/>
                      <a:pt x="14462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148;g240efc7d463_0_32">
                <a:extLst>
                  <a:ext uri="{FF2B5EF4-FFF2-40B4-BE49-F238E27FC236}">
                    <a16:creationId xmlns:a16="http://schemas.microsoft.com/office/drawing/2014/main" id="{399C24DE-1996-548A-AE8C-028251E3A63C}"/>
                  </a:ext>
                </a:extLst>
              </p:cNvPr>
              <p:cNvSpPr/>
              <p:nvPr/>
            </p:nvSpPr>
            <p:spPr>
              <a:xfrm>
                <a:off x="2373525" y="3252700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71" y="0"/>
                    </a:moveTo>
                    <a:cubicBezTo>
                      <a:pt x="871" y="0"/>
                      <a:pt x="1" y="2205"/>
                      <a:pt x="1" y="2205"/>
                    </a:cubicBezTo>
                    <a:cubicBezTo>
                      <a:pt x="1" y="2205"/>
                      <a:pt x="1368" y="3039"/>
                      <a:pt x="2836" y="5741"/>
                    </a:cubicBezTo>
                    <a:cubicBezTo>
                      <a:pt x="4004" y="5474"/>
                      <a:pt x="4904" y="4807"/>
                      <a:pt x="5471" y="3472"/>
                    </a:cubicBezTo>
                    <a:cubicBezTo>
                      <a:pt x="6072" y="1971"/>
                      <a:pt x="5171" y="237"/>
                      <a:pt x="3570" y="37"/>
                    </a:cubicBezTo>
                    <a:cubicBezTo>
                      <a:pt x="3397" y="12"/>
                      <a:pt x="3230" y="0"/>
                      <a:pt x="3071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149;g240efc7d463_0_32">
                <a:extLst>
                  <a:ext uri="{FF2B5EF4-FFF2-40B4-BE49-F238E27FC236}">
                    <a16:creationId xmlns:a16="http://schemas.microsoft.com/office/drawing/2014/main" id="{C2163B9D-8143-272E-CCF4-ED1E97247C50}"/>
                  </a:ext>
                </a:extLst>
              </p:cNvPr>
              <p:cNvSpPr/>
              <p:nvPr/>
            </p:nvSpPr>
            <p:spPr>
              <a:xfrm>
                <a:off x="2363550" y="3259075"/>
                <a:ext cx="1484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60" extrusionOk="0">
                    <a:moveTo>
                      <a:pt x="2942" y="1"/>
                    </a:moveTo>
                    <a:cubicBezTo>
                      <a:pt x="1560" y="1"/>
                      <a:pt x="455" y="1231"/>
                      <a:pt x="266" y="2550"/>
                    </a:cubicBezTo>
                    <a:cubicBezTo>
                      <a:pt x="1" y="4172"/>
                      <a:pt x="1326" y="5560"/>
                      <a:pt x="2882" y="5560"/>
                    </a:cubicBezTo>
                    <a:cubicBezTo>
                      <a:pt x="3086" y="5560"/>
                      <a:pt x="3293" y="5536"/>
                      <a:pt x="3502" y="5486"/>
                    </a:cubicBezTo>
                    <a:cubicBezTo>
                      <a:pt x="3702" y="5452"/>
                      <a:pt x="3936" y="5352"/>
                      <a:pt x="4136" y="5252"/>
                    </a:cubicBezTo>
                    <a:cubicBezTo>
                      <a:pt x="5203" y="4652"/>
                      <a:pt x="5937" y="3318"/>
                      <a:pt x="5704" y="2117"/>
                    </a:cubicBezTo>
                    <a:cubicBezTo>
                      <a:pt x="5470" y="949"/>
                      <a:pt x="4369" y="115"/>
                      <a:pt x="3202" y="15"/>
                    </a:cubicBezTo>
                    <a:cubicBezTo>
                      <a:pt x="3114" y="5"/>
                      <a:pt x="3027" y="1"/>
                      <a:pt x="29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150;g240efc7d463_0_32">
                <a:extLst>
                  <a:ext uri="{FF2B5EF4-FFF2-40B4-BE49-F238E27FC236}">
                    <a16:creationId xmlns:a16="http://schemas.microsoft.com/office/drawing/2014/main" id="{A599A7AF-FDDE-18DA-07F7-17185E30F8D4}"/>
                  </a:ext>
                </a:extLst>
              </p:cNvPr>
              <p:cNvSpPr/>
              <p:nvPr/>
            </p:nvSpPr>
            <p:spPr>
              <a:xfrm>
                <a:off x="2393550" y="3270275"/>
                <a:ext cx="108425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8" extrusionOk="0">
                    <a:moveTo>
                      <a:pt x="2169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69" y="4337"/>
                    </a:cubicBezTo>
                    <a:cubicBezTo>
                      <a:pt x="3369" y="4337"/>
                      <a:pt x="4337" y="3370"/>
                      <a:pt x="4337" y="2169"/>
                    </a:cubicBezTo>
                    <a:cubicBezTo>
                      <a:pt x="4337" y="968"/>
                      <a:pt x="3369" y="1"/>
                      <a:pt x="216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151;g240efc7d463_0_32">
                <a:extLst>
                  <a:ext uri="{FF2B5EF4-FFF2-40B4-BE49-F238E27FC236}">
                    <a16:creationId xmlns:a16="http://schemas.microsoft.com/office/drawing/2014/main" id="{822AC8B7-7BBB-42E2-58B1-1E03983D6D32}"/>
                  </a:ext>
                </a:extLst>
              </p:cNvPr>
              <p:cNvSpPr/>
              <p:nvPr/>
            </p:nvSpPr>
            <p:spPr>
              <a:xfrm>
                <a:off x="2114425" y="3216775"/>
                <a:ext cx="14572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44" extrusionOk="0">
                    <a:moveTo>
                      <a:pt x="2568" y="1"/>
                    </a:moveTo>
                    <a:cubicBezTo>
                      <a:pt x="1081" y="1"/>
                      <a:pt x="1" y="1358"/>
                      <a:pt x="291" y="2808"/>
                    </a:cubicBezTo>
                    <a:cubicBezTo>
                      <a:pt x="558" y="4309"/>
                      <a:pt x="1392" y="5176"/>
                      <a:pt x="2526" y="5743"/>
                    </a:cubicBezTo>
                    <a:cubicBezTo>
                      <a:pt x="4527" y="3442"/>
                      <a:pt x="5828" y="2641"/>
                      <a:pt x="5828" y="2641"/>
                    </a:cubicBezTo>
                    <a:cubicBezTo>
                      <a:pt x="5828" y="2641"/>
                      <a:pt x="5428" y="139"/>
                      <a:pt x="2726" y="6"/>
                    </a:cubicBezTo>
                    <a:cubicBezTo>
                      <a:pt x="2673" y="3"/>
                      <a:pt x="2620" y="1"/>
                      <a:pt x="2568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152;g240efc7d463_0_32">
                <a:extLst>
                  <a:ext uri="{FF2B5EF4-FFF2-40B4-BE49-F238E27FC236}">
                    <a16:creationId xmlns:a16="http://schemas.microsoft.com/office/drawing/2014/main" id="{C07DF483-EBCD-F10C-A139-5018B2E3C33A}"/>
                  </a:ext>
                </a:extLst>
              </p:cNvPr>
              <p:cNvSpPr/>
              <p:nvPr/>
            </p:nvSpPr>
            <p:spPr>
              <a:xfrm>
                <a:off x="2120850" y="32240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91" y="1"/>
                    </a:moveTo>
                    <a:cubicBezTo>
                      <a:pt x="2907" y="1"/>
                      <a:pt x="2822" y="5"/>
                      <a:pt x="2736" y="15"/>
                    </a:cubicBezTo>
                    <a:cubicBezTo>
                      <a:pt x="1568" y="115"/>
                      <a:pt x="434" y="949"/>
                      <a:pt x="201" y="2117"/>
                    </a:cubicBezTo>
                    <a:cubicBezTo>
                      <a:pt x="1" y="3318"/>
                      <a:pt x="734" y="4652"/>
                      <a:pt x="1802" y="5252"/>
                    </a:cubicBezTo>
                    <a:cubicBezTo>
                      <a:pt x="2002" y="5352"/>
                      <a:pt x="2202" y="5452"/>
                      <a:pt x="2436" y="5486"/>
                    </a:cubicBezTo>
                    <a:cubicBezTo>
                      <a:pt x="2644" y="5536"/>
                      <a:pt x="2852" y="5560"/>
                      <a:pt x="3055" y="5560"/>
                    </a:cubicBezTo>
                    <a:cubicBezTo>
                      <a:pt x="4605" y="5560"/>
                      <a:pt x="5907" y="4172"/>
                      <a:pt x="5671" y="2550"/>
                    </a:cubicBezTo>
                    <a:cubicBezTo>
                      <a:pt x="5483" y="1231"/>
                      <a:pt x="4348" y="1"/>
                      <a:pt x="29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153;g240efc7d463_0_32">
                <a:extLst>
                  <a:ext uri="{FF2B5EF4-FFF2-40B4-BE49-F238E27FC236}">
                    <a16:creationId xmlns:a16="http://schemas.microsoft.com/office/drawing/2014/main" id="{BB101847-9228-BDA9-02BA-9D4F47BC7974}"/>
                  </a:ext>
                </a:extLst>
              </p:cNvPr>
              <p:cNvSpPr/>
              <p:nvPr/>
            </p:nvSpPr>
            <p:spPr>
              <a:xfrm>
                <a:off x="2150875" y="323942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4" y="3370"/>
                      <a:pt x="4304" y="2169"/>
                    </a:cubicBezTo>
                    <a:cubicBezTo>
                      <a:pt x="4304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154;g240efc7d463_0_32">
                <a:extLst>
                  <a:ext uri="{FF2B5EF4-FFF2-40B4-BE49-F238E27FC236}">
                    <a16:creationId xmlns:a16="http://schemas.microsoft.com/office/drawing/2014/main" id="{734B1B74-6A1C-31C3-F1E5-6C41D2E30111}"/>
                  </a:ext>
                </a:extLst>
              </p:cNvPr>
              <p:cNvSpPr/>
              <p:nvPr/>
            </p:nvSpPr>
            <p:spPr>
              <a:xfrm>
                <a:off x="2220925" y="3338675"/>
                <a:ext cx="56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103" fill="none" extrusionOk="0">
                    <a:moveTo>
                      <a:pt x="2269" y="0"/>
                    </a:moveTo>
                    <a:cubicBezTo>
                      <a:pt x="2269" y="0"/>
                      <a:pt x="1735" y="1535"/>
                      <a:pt x="868" y="1368"/>
                    </a:cubicBezTo>
                    <a:cubicBezTo>
                      <a:pt x="0" y="1168"/>
                      <a:pt x="234" y="2535"/>
                      <a:pt x="1168" y="3102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155;g240efc7d463_0_32">
                <a:extLst>
                  <a:ext uri="{FF2B5EF4-FFF2-40B4-BE49-F238E27FC236}">
                    <a16:creationId xmlns:a16="http://schemas.microsoft.com/office/drawing/2014/main" id="{583FD7DF-F982-1718-DFE2-66DE41203C5A}"/>
                  </a:ext>
                </a:extLst>
              </p:cNvPr>
              <p:cNvSpPr/>
              <p:nvPr/>
            </p:nvSpPr>
            <p:spPr>
              <a:xfrm>
                <a:off x="2458600" y="3392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156;g240efc7d463_0_32">
                <a:extLst>
                  <a:ext uri="{FF2B5EF4-FFF2-40B4-BE49-F238E27FC236}">
                    <a16:creationId xmlns:a16="http://schemas.microsoft.com/office/drawing/2014/main" id="{7B99A51D-F4DC-50D3-370E-958937B2EE3C}"/>
                  </a:ext>
                </a:extLst>
              </p:cNvPr>
              <p:cNvSpPr/>
              <p:nvPr/>
            </p:nvSpPr>
            <p:spPr>
              <a:xfrm>
                <a:off x="2117525" y="3363675"/>
                <a:ext cx="709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202" y="2269"/>
                      <a:pt x="2836" y="1769"/>
                      <a:pt x="2836" y="1135"/>
                    </a:cubicBezTo>
                    <a:cubicBezTo>
                      <a:pt x="2836" y="5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157;g240efc7d463_0_32">
                <a:extLst>
                  <a:ext uri="{FF2B5EF4-FFF2-40B4-BE49-F238E27FC236}">
                    <a16:creationId xmlns:a16="http://schemas.microsoft.com/office/drawing/2014/main" id="{B55A9D03-E30C-F640-A699-7307EF0D9398}"/>
                  </a:ext>
                </a:extLst>
              </p:cNvPr>
              <p:cNvSpPr/>
              <p:nvPr/>
            </p:nvSpPr>
            <p:spPr>
              <a:xfrm>
                <a:off x="2419575" y="3157200"/>
                <a:ext cx="1091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9" extrusionOk="0">
                    <a:moveTo>
                      <a:pt x="1377" y="1"/>
                    </a:moveTo>
                    <a:cubicBezTo>
                      <a:pt x="878" y="1"/>
                      <a:pt x="493" y="111"/>
                      <a:pt x="394" y="221"/>
                    </a:cubicBezTo>
                    <a:cubicBezTo>
                      <a:pt x="117" y="470"/>
                      <a:pt x="1" y="994"/>
                      <a:pt x="998" y="994"/>
                    </a:cubicBezTo>
                    <a:cubicBezTo>
                      <a:pt x="1203" y="994"/>
                      <a:pt x="1455" y="972"/>
                      <a:pt x="1761" y="921"/>
                    </a:cubicBezTo>
                    <a:cubicBezTo>
                      <a:pt x="1913" y="896"/>
                      <a:pt x="2057" y="885"/>
                      <a:pt x="2194" y="885"/>
                    </a:cubicBezTo>
                    <a:cubicBezTo>
                      <a:pt x="3717" y="885"/>
                      <a:pt x="4363" y="2289"/>
                      <a:pt x="4363" y="2289"/>
                    </a:cubicBezTo>
                    <a:cubicBezTo>
                      <a:pt x="3871" y="455"/>
                      <a:pt x="2390" y="1"/>
                      <a:pt x="1377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158;g240efc7d463_0_32">
                <a:extLst>
                  <a:ext uri="{FF2B5EF4-FFF2-40B4-BE49-F238E27FC236}">
                    <a16:creationId xmlns:a16="http://schemas.microsoft.com/office/drawing/2014/main" id="{A5C963FD-B60A-3832-0312-46D1F5A61B49}"/>
                  </a:ext>
                </a:extLst>
              </p:cNvPr>
              <p:cNvSpPr/>
              <p:nvPr/>
            </p:nvSpPr>
            <p:spPr>
              <a:xfrm>
                <a:off x="2150050" y="3137250"/>
                <a:ext cx="1110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953" extrusionOk="0">
                    <a:moveTo>
                      <a:pt x="2867" y="0"/>
                    </a:moveTo>
                    <a:cubicBezTo>
                      <a:pt x="1886" y="0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30" y="787"/>
                    </a:cubicBezTo>
                    <a:cubicBezTo>
                      <a:pt x="2239" y="787"/>
                      <a:pt x="2463" y="816"/>
                      <a:pt x="2702" y="885"/>
                    </a:cubicBezTo>
                    <a:cubicBezTo>
                      <a:pt x="3140" y="1009"/>
                      <a:pt x="3467" y="1059"/>
                      <a:pt x="3707" y="1059"/>
                    </a:cubicBezTo>
                    <a:cubicBezTo>
                      <a:pt x="4439" y="1059"/>
                      <a:pt x="4371" y="594"/>
                      <a:pt x="4170" y="318"/>
                    </a:cubicBezTo>
                    <a:cubicBezTo>
                      <a:pt x="4062" y="184"/>
                      <a:pt x="3531" y="0"/>
                      <a:pt x="286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159;g240efc7d463_0_32">
                <a:extLst>
                  <a:ext uri="{FF2B5EF4-FFF2-40B4-BE49-F238E27FC236}">
                    <a16:creationId xmlns:a16="http://schemas.microsoft.com/office/drawing/2014/main" id="{D620F917-9D4B-059D-710B-39DF0AEE8A26}"/>
                  </a:ext>
                </a:extLst>
              </p:cNvPr>
              <p:cNvSpPr/>
              <p:nvPr/>
            </p:nvSpPr>
            <p:spPr>
              <a:xfrm>
                <a:off x="2572850" y="3452925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2735" y="567"/>
                    </a:moveTo>
                    <a:cubicBezTo>
                      <a:pt x="2735" y="567"/>
                      <a:pt x="1101" y="0"/>
                      <a:pt x="167" y="1201"/>
                    </a:cubicBezTo>
                    <a:cubicBezTo>
                      <a:pt x="1568" y="2035"/>
                      <a:pt x="501" y="2935"/>
                      <a:pt x="0" y="2702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160;g240efc7d463_0_32">
                <a:extLst>
                  <a:ext uri="{FF2B5EF4-FFF2-40B4-BE49-F238E27FC236}">
                    <a16:creationId xmlns:a16="http://schemas.microsoft.com/office/drawing/2014/main" id="{58A6797A-68BC-AAD2-0FD9-E0AF188CFC0E}"/>
                  </a:ext>
                </a:extLst>
              </p:cNvPr>
              <p:cNvSpPr/>
              <p:nvPr/>
            </p:nvSpPr>
            <p:spPr>
              <a:xfrm>
                <a:off x="2315150" y="2948475"/>
                <a:ext cx="442675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7" extrusionOk="0">
                    <a:moveTo>
                      <a:pt x="2848" y="0"/>
                    </a:moveTo>
                    <a:cubicBezTo>
                      <a:pt x="1951" y="0"/>
                      <a:pt x="1003" y="74"/>
                      <a:pt x="1" y="230"/>
                    </a:cubicBezTo>
                    <a:cubicBezTo>
                      <a:pt x="1" y="230"/>
                      <a:pt x="3203" y="13907"/>
                      <a:pt x="12510" y="18677"/>
                    </a:cubicBezTo>
                    <a:cubicBezTo>
                      <a:pt x="17707" y="14289"/>
                      <a:pt x="15326" y="0"/>
                      <a:pt x="2848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161;g240efc7d463_0_32">
                <a:extLst>
                  <a:ext uri="{FF2B5EF4-FFF2-40B4-BE49-F238E27FC236}">
                    <a16:creationId xmlns:a16="http://schemas.microsoft.com/office/drawing/2014/main" id="{B5E59022-695D-945F-E052-7F9B4CE00925}"/>
                  </a:ext>
                </a:extLst>
              </p:cNvPr>
              <p:cNvSpPr/>
              <p:nvPr/>
            </p:nvSpPr>
            <p:spPr>
              <a:xfrm>
                <a:off x="2229275" y="34204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4"/>
                    </a:moveTo>
                    <a:cubicBezTo>
                      <a:pt x="0" y="1234"/>
                      <a:pt x="2035" y="2435"/>
                      <a:pt x="4770" y="0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" name="Google Shape;1065;g240efc7d463_0_9">
            <a:extLst>
              <a:ext uri="{FF2B5EF4-FFF2-40B4-BE49-F238E27FC236}">
                <a16:creationId xmlns:a16="http://schemas.microsoft.com/office/drawing/2014/main" id="{5115AA3B-34C8-4015-9B86-0E878F26E1B0}"/>
              </a:ext>
            </a:extLst>
          </p:cNvPr>
          <p:cNvSpPr/>
          <p:nvPr/>
        </p:nvSpPr>
        <p:spPr>
          <a:xfrm>
            <a:off x="2780413" y="1857158"/>
            <a:ext cx="3198356" cy="1784811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Ruleta online.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532667-FEF0-0EF4-C0FE-C62F3BE3E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05" y="1466226"/>
            <a:ext cx="1876425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>
          <a:extLst>
            <a:ext uri="{FF2B5EF4-FFF2-40B4-BE49-F238E27FC236}">
              <a16:creationId xmlns:a16="http://schemas.microsoft.com/office/drawing/2014/main" id="{CAD5A9A8-A653-87C5-B75B-A0F002FC2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40efc7d463_0_32">
            <a:extLst>
              <a:ext uri="{FF2B5EF4-FFF2-40B4-BE49-F238E27FC236}">
                <a16:creationId xmlns:a16="http://schemas.microsoft.com/office/drawing/2014/main" id="{4D1228BA-6A8E-6226-8E17-CEB62717D9FE}"/>
              </a:ext>
            </a:extLst>
          </p:cNvPr>
          <p:cNvSpPr/>
          <p:nvPr/>
        </p:nvSpPr>
        <p:spPr>
          <a:xfrm rot="-5399467" flipH="1">
            <a:off x="1773512" y="-939533"/>
            <a:ext cx="1294886" cy="308255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g240efc7d463_0_32">
            <a:extLst>
              <a:ext uri="{FF2B5EF4-FFF2-40B4-BE49-F238E27FC236}">
                <a16:creationId xmlns:a16="http://schemas.microsoft.com/office/drawing/2014/main" id="{ED3DD1C4-A42F-ED07-9CEA-6CC962B017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08602" y="380739"/>
            <a:ext cx="63708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 dirty="0">
                <a:solidFill>
                  <a:schemeClr val="accent4"/>
                </a:solidFill>
              </a:rPr>
              <a:t>3° básico</a:t>
            </a:r>
            <a:br>
              <a:rPr lang="en" sz="2700" dirty="0">
                <a:solidFill>
                  <a:schemeClr val="accent4"/>
                </a:solidFill>
              </a:rPr>
            </a:br>
            <a:r>
              <a:rPr lang="en" sz="2700" dirty="0">
                <a:solidFill>
                  <a:schemeClr val="accent2"/>
                </a:solidFill>
              </a:rPr>
              <a:t>Recordamos…</a:t>
            </a:r>
            <a:endParaRPr sz="2700" dirty="0">
              <a:solidFill>
                <a:schemeClr val="accent2"/>
              </a:solidFill>
            </a:endParaRPr>
          </a:p>
        </p:txBody>
      </p:sp>
      <p:grpSp>
        <p:nvGrpSpPr>
          <p:cNvPr id="1101" name="Google Shape;1101;g240efc7d463_0_32">
            <a:extLst>
              <a:ext uri="{FF2B5EF4-FFF2-40B4-BE49-F238E27FC236}">
                <a16:creationId xmlns:a16="http://schemas.microsoft.com/office/drawing/2014/main" id="{FECBA399-4DE2-FD30-8CC0-6A5ABE99E6A9}"/>
              </a:ext>
            </a:extLst>
          </p:cNvPr>
          <p:cNvGrpSpPr/>
          <p:nvPr/>
        </p:nvGrpSpPr>
        <p:grpSpPr>
          <a:xfrm flipH="1">
            <a:off x="-168694" y="1784603"/>
            <a:ext cx="1726255" cy="2999546"/>
            <a:chOff x="5786671" y="2029818"/>
            <a:chExt cx="1726255" cy="2999546"/>
          </a:xfrm>
        </p:grpSpPr>
        <p:grpSp>
          <p:nvGrpSpPr>
            <p:cNvPr id="1102" name="Google Shape;1102;g240efc7d463_0_32">
              <a:extLst>
                <a:ext uri="{FF2B5EF4-FFF2-40B4-BE49-F238E27FC236}">
                  <a16:creationId xmlns:a16="http://schemas.microsoft.com/office/drawing/2014/main" id="{F7E5A17E-06E9-B66A-EAA6-510F79CF41CC}"/>
                </a:ext>
              </a:extLst>
            </p:cNvPr>
            <p:cNvGrpSpPr/>
            <p:nvPr/>
          </p:nvGrpSpPr>
          <p:grpSpPr>
            <a:xfrm>
              <a:off x="5786671" y="2029818"/>
              <a:ext cx="1726255" cy="2999546"/>
              <a:chOff x="1757600" y="2921675"/>
              <a:chExt cx="1179700" cy="2049850"/>
            </a:xfrm>
          </p:grpSpPr>
          <p:sp>
            <p:nvSpPr>
              <p:cNvPr id="1103" name="Google Shape;1103;g240efc7d463_0_32">
                <a:extLst>
                  <a:ext uri="{FF2B5EF4-FFF2-40B4-BE49-F238E27FC236}">
                    <a16:creationId xmlns:a16="http://schemas.microsoft.com/office/drawing/2014/main" id="{5CB1B868-95D4-5C9E-47DB-8B93389E3286}"/>
                  </a:ext>
                </a:extLst>
              </p:cNvPr>
              <p:cNvSpPr/>
              <p:nvPr/>
            </p:nvSpPr>
            <p:spPr>
              <a:xfrm>
                <a:off x="2051625" y="2921675"/>
                <a:ext cx="885675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60" extrusionOk="0">
                    <a:moveTo>
                      <a:pt x="12539" y="1"/>
                    </a:moveTo>
                    <a:cubicBezTo>
                      <a:pt x="9351" y="1"/>
                      <a:pt x="3900" y="1205"/>
                      <a:pt x="2303" y="9075"/>
                    </a:cubicBezTo>
                    <a:cubicBezTo>
                      <a:pt x="1" y="20383"/>
                      <a:pt x="5271" y="34993"/>
                      <a:pt x="5271" y="34993"/>
                    </a:cubicBezTo>
                    <a:lnTo>
                      <a:pt x="24985" y="35160"/>
                    </a:lnTo>
                    <a:cubicBezTo>
                      <a:pt x="24985" y="35160"/>
                      <a:pt x="35426" y="4838"/>
                      <a:pt x="14912" y="235"/>
                    </a:cubicBezTo>
                    <a:cubicBezTo>
                      <a:pt x="14912" y="235"/>
                      <a:pt x="13946" y="1"/>
                      <a:pt x="12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g240efc7d463_0_32">
                <a:extLst>
                  <a:ext uri="{FF2B5EF4-FFF2-40B4-BE49-F238E27FC236}">
                    <a16:creationId xmlns:a16="http://schemas.microsoft.com/office/drawing/2014/main" id="{7A5857F2-E4F7-EF50-14C1-4426507F2184}"/>
                  </a:ext>
                </a:extLst>
              </p:cNvPr>
              <p:cNvSpPr/>
              <p:nvPr/>
            </p:nvSpPr>
            <p:spPr>
              <a:xfrm>
                <a:off x="24344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1" y="0"/>
                    </a:moveTo>
                    <a:lnTo>
                      <a:pt x="1" y="2736"/>
                    </a:lnTo>
                    <a:lnTo>
                      <a:pt x="7840" y="2736"/>
                    </a:lnTo>
                    <a:cubicBezTo>
                      <a:pt x="7840" y="300"/>
                      <a:pt x="3804" y="267"/>
                      <a:pt x="3804" y="2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g240efc7d463_0_32">
                <a:extLst>
                  <a:ext uri="{FF2B5EF4-FFF2-40B4-BE49-F238E27FC236}">
                    <a16:creationId xmlns:a16="http://schemas.microsoft.com/office/drawing/2014/main" id="{43F2C05E-F083-7525-82AD-3ED3FFCBD2B7}"/>
                  </a:ext>
                </a:extLst>
              </p:cNvPr>
              <p:cNvSpPr/>
              <p:nvPr/>
            </p:nvSpPr>
            <p:spPr>
              <a:xfrm>
                <a:off x="1984925" y="4909800"/>
                <a:ext cx="1960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469" extrusionOk="0">
                    <a:moveTo>
                      <a:pt x="4003" y="0"/>
                    </a:moveTo>
                    <a:cubicBezTo>
                      <a:pt x="4003" y="0"/>
                      <a:pt x="0" y="33"/>
                      <a:pt x="0" y="2469"/>
                    </a:cubicBezTo>
                    <a:lnTo>
                      <a:pt x="7839" y="2469"/>
                    </a:lnTo>
                    <a:lnTo>
                      <a:pt x="77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g240efc7d463_0_32">
                <a:extLst>
                  <a:ext uri="{FF2B5EF4-FFF2-40B4-BE49-F238E27FC236}">
                    <a16:creationId xmlns:a16="http://schemas.microsoft.com/office/drawing/2014/main" id="{D73EE21A-4292-1867-0920-1FECCF66F28B}"/>
                  </a:ext>
                </a:extLst>
              </p:cNvPr>
              <p:cNvSpPr/>
              <p:nvPr/>
            </p:nvSpPr>
            <p:spPr>
              <a:xfrm>
                <a:off x="2054975" y="4191775"/>
                <a:ext cx="563750" cy="71805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8722" extrusionOk="0">
                    <a:moveTo>
                      <a:pt x="2402" y="1"/>
                    </a:moveTo>
                    <a:cubicBezTo>
                      <a:pt x="2802" y="13343"/>
                      <a:pt x="0" y="28721"/>
                      <a:pt x="0" y="28721"/>
                    </a:cubicBezTo>
                    <a:lnTo>
                      <a:pt x="4971" y="28721"/>
                    </a:lnTo>
                    <a:lnTo>
                      <a:pt x="11208" y="5805"/>
                    </a:lnTo>
                    <a:lnTo>
                      <a:pt x="13543" y="6172"/>
                    </a:lnTo>
                    <a:lnTo>
                      <a:pt x="15178" y="28721"/>
                    </a:lnTo>
                    <a:lnTo>
                      <a:pt x="20048" y="28721"/>
                    </a:lnTo>
                    <a:cubicBezTo>
                      <a:pt x="20048" y="28721"/>
                      <a:pt x="22550" y="9507"/>
                      <a:pt x="21983" y="2469"/>
                    </a:cubicBezTo>
                    <a:cubicBezTo>
                      <a:pt x="21916" y="1668"/>
                      <a:pt x="21849" y="834"/>
                      <a:pt x="21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g240efc7d463_0_32">
                <a:extLst>
                  <a:ext uri="{FF2B5EF4-FFF2-40B4-BE49-F238E27FC236}">
                    <a16:creationId xmlns:a16="http://schemas.microsoft.com/office/drawing/2014/main" id="{76B1D76D-3994-8DD8-02AD-2C8135DA9869}"/>
                  </a:ext>
                </a:extLst>
              </p:cNvPr>
              <p:cNvSpPr/>
              <p:nvPr/>
            </p:nvSpPr>
            <p:spPr>
              <a:xfrm>
                <a:off x="2108350" y="3628875"/>
                <a:ext cx="492025" cy="59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3681" extrusionOk="0">
                    <a:moveTo>
                      <a:pt x="6805" y="0"/>
                    </a:moveTo>
                    <a:cubicBezTo>
                      <a:pt x="6805" y="0"/>
                      <a:pt x="1802" y="801"/>
                      <a:pt x="367" y="12009"/>
                    </a:cubicBezTo>
                    <a:cubicBezTo>
                      <a:pt x="34" y="14544"/>
                      <a:pt x="0" y="17146"/>
                      <a:pt x="134" y="19715"/>
                    </a:cubicBezTo>
                    <a:cubicBezTo>
                      <a:pt x="200" y="20615"/>
                      <a:pt x="234" y="21549"/>
                      <a:pt x="267" y="22517"/>
                    </a:cubicBezTo>
                    <a:cubicBezTo>
                      <a:pt x="3538" y="23270"/>
                      <a:pt x="6836" y="23681"/>
                      <a:pt x="10159" y="23681"/>
                    </a:cubicBezTo>
                    <a:cubicBezTo>
                      <a:pt x="13310" y="23681"/>
                      <a:pt x="16483" y="23312"/>
                      <a:pt x="19681" y="22517"/>
                    </a:cubicBezTo>
                    <a:cubicBezTo>
                      <a:pt x="19014" y="13343"/>
                      <a:pt x="18213" y="1835"/>
                      <a:pt x="116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g240efc7d463_0_32">
                <a:extLst>
                  <a:ext uri="{FF2B5EF4-FFF2-40B4-BE49-F238E27FC236}">
                    <a16:creationId xmlns:a16="http://schemas.microsoft.com/office/drawing/2014/main" id="{356FA00B-38E2-62D2-742A-D9B7E61A4585}"/>
                  </a:ext>
                </a:extLst>
              </p:cNvPr>
              <p:cNvSpPr/>
              <p:nvPr/>
            </p:nvSpPr>
            <p:spPr>
              <a:xfrm>
                <a:off x="1840650" y="3636375"/>
                <a:ext cx="4178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22" extrusionOk="0">
                    <a:moveTo>
                      <a:pt x="16713" y="1"/>
                    </a:moveTo>
                    <a:cubicBezTo>
                      <a:pt x="16713" y="1"/>
                      <a:pt x="13510" y="167"/>
                      <a:pt x="7139" y="6539"/>
                    </a:cubicBezTo>
                    <a:cubicBezTo>
                      <a:pt x="3036" y="2402"/>
                      <a:pt x="1402" y="768"/>
                      <a:pt x="1402" y="768"/>
                    </a:cubicBezTo>
                    <a:lnTo>
                      <a:pt x="1" y="2169"/>
                    </a:lnTo>
                    <a:cubicBezTo>
                      <a:pt x="1" y="2169"/>
                      <a:pt x="2336" y="9941"/>
                      <a:pt x="6705" y="10775"/>
                    </a:cubicBezTo>
                    <a:cubicBezTo>
                      <a:pt x="7213" y="10877"/>
                      <a:pt x="7728" y="10921"/>
                      <a:pt x="8242" y="10921"/>
                    </a:cubicBezTo>
                    <a:cubicBezTo>
                      <a:pt x="12116" y="10921"/>
                      <a:pt x="15912" y="8373"/>
                      <a:pt x="15912" y="8373"/>
                    </a:cubicBezTo>
                    <a:lnTo>
                      <a:pt x="16713" y="601"/>
                    </a:lnTo>
                    <a:lnTo>
                      <a:pt x="1671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g240efc7d463_0_32">
                <a:extLst>
                  <a:ext uri="{FF2B5EF4-FFF2-40B4-BE49-F238E27FC236}">
                    <a16:creationId xmlns:a16="http://schemas.microsoft.com/office/drawing/2014/main" id="{141D9AF1-DAD5-2D09-E1AC-2AD01EF4506E}"/>
                  </a:ext>
                </a:extLst>
              </p:cNvPr>
              <p:cNvSpPr/>
              <p:nvPr/>
            </p:nvSpPr>
            <p:spPr>
              <a:xfrm>
                <a:off x="1757600" y="3626725"/>
                <a:ext cx="1322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381" extrusionOk="0">
                    <a:moveTo>
                      <a:pt x="2455" y="1"/>
                    </a:moveTo>
                    <a:cubicBezTo>
                      <a:pt x="2037" y="1"/>
                      <a:pt x="2146" y="305"/>
                      <a:pt x="2255" y="387"/>
                    </a:cubicBezTo>
                    <a:lnTo>
                      <a:pt x="2989" y="754"/>
                    </a:lnTo>
                    <a:cubicBezTo>
                      <a:pt x="2989" y="754"/>
                      <a:pt x="2856" y="764"/>
                      <a:pt x="2640" y="764"/>
                    </a:cubicBezTo>
                    <a:cubicBezTo>
                      <a:pt x="2317" y="764"/>
                      <a:pt x="1808" y="740"/>
                      <a:pt x="1288" y="620"/>
                    </a:cubicBezTo>
                    <a:cubicBezTo>
                      <a:pt x="1076" y="571"/>
                      <a:pt x="912" y="550"/>
                      <a:pt x="787" y="550"/>
                    </a:cubicBezTo>
                    <a:cubicBezTo>
                      <a:pt x="398" y="550"/>
                      <a:pt x="378" y="752"/>
                      <a:pt x="454" y="954"/>
                    </a:cubicBezTo>
                    <a:cubicBezTo>
                      <a:pt x="521" y="1221"/>
                      <a:pt x="1788" y="1354"/>
                      <a:pt x="1788" y="1354"/>
                    </a:cubicBezTo>
                    <a:cubicBezTo>
                      <a:pt x="1788" y="1354"/>
                      <a:pt x="1021" y="1321"/>
                      <a:pt x="521" y="1221"/>
                    </a:cubicBezTo>
                    <a:cubicBezTo>
                      <a:pt x="491" y="1211"/>
                      <a:pt x="462" y="1207"/>
                      <a:pt x="435" y="1207"/>
                    </a:cubicBezTo>
                    <a:cubicBezTo>
                      <a:pt x="66" y="1207"/>
                      <a:pt x="0" y="1995"/>
                      <a:pt x="1988" y="2088"/>
                    </a:cubicBezTo>
                    <a:cubicBezTo>
                      <a:pt x="1763" y="2163"/>
                      <a:pt x="1554" y="2185"/>
                      <a:pt x="1367" y="2185"/>
                    </a:cubicBezTo>
                    <a:cubicBezTo>
                      <a:pt x="1091" y="2185"/>
                      <a:pt x="862" y="2137"/>
                      <a:pt x="699" y="2137"/>
                    </a:cubicBezTo>
                    <a:cubicBezTo>
                      <a:pt x="579" y="2137"/>
                      <a:pt x="495" y="2163"/>
                      <a:pt x="454" y="2255"/>
                    </a:cubicBezTo>
                    <a:cubicBezTo>
                      <a:pt x="328" y="2456"/>
                      <a:pt x="770" y="2827"/>
                      <a:pt x="1552" y="2827"/>
                    </a:cubicBezTo>
                    <a:cubicBezTo>
                      <a:pt x="1808" y="2827"/>
                      <a:pt x="2101" y="2787"/>
                      <a:pt x="2422" y="2688"/>
                    </a:cubicBezTo>
                    <a:lnTo>
                      <a:pt x="2422" y="2688"/>
                    </a:lnTo>
                    <a:cubicBezTo>
                      <a:pt x="1788" y="3022"/>
                      <a:pt x="1221" y="2855"/>
                      <a:pt x="1321" y="3155"/>
                    </a:cubicBezTo>
                    <a:cubicBezTo>
                      <a:pt x="1371" y="3305"/>
                      <a:pt x="1721" y="3380"/>
                      <a:pt x="2172" y="3380"/>
                    </a:cubicBezTo>
                    <a:cubicBezTo>
                      <a:pt x="2622" y="3380"/>
                      <a:pt x="3172" y="3305"/>
                      <a:pt x="3623" y="3155"/>
                    </a:cubicBezTo>
                    <a:cubicBezTo>
                      <a:pt x="4557" y="2888"/>
                      <a:pt x="5291" y="1988"/>
                      <a:pt x="4924" y="1487"/>
                    </a:cubicBezTo>
                    <a:cubicBezTo>
                      <a:pt x="4924" y="1487"/>
                      <a:pt x="4490" y="420"/>
                      <a:pt x="2822" y="53"/>
                    </a:cubicBezTo>
                    <a:cubicBezTo>
                      <a:pt x="2669" y="16"/>
                      <a:pt x="2549" y="1"/>
                      <a:pt x="2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g240efc7d463_0_32">
                <a:extLst>
                  <a:ext uri="{FF2B5EF4-FFF2-40B4-BE49-F238E27FC236}">
                    <a16:creationId xmlns:a16="http://schemas.microsoft.com/office/drawing/2014/main" id="{E4559F9F-84E2-5525-407A-2B9CF16274C0}"/>
                  </a:ext>
                </a:extLst>
              </p:cNvPr>
              <p:cNvSpPr/>
              <p:nvPr/>
            </p:nvSpPr>
            <p:spPr>
              <a:xfrm>
                <a:off x="2399375" y="3628875"/>
                <a:ext cx="287750" cy="441625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7665" extrusionOk="0">
                    <a:moveTo>
                      <a:pt x="1" y="0"/>
                    </a:moveTo>
                    <a:cubicBezTo>
                      <a:pt x="6205" y="3503"/>
                      <a:pt x="6906" y="12609"/>
                      <a:pt x="6906" y="12609"/>
                    </a:cubicBezTo>
                    <a:cubicBezTo>
                      <a:pt x="6239" y="12609"/>
                      <a:pt x="5271" y="10541"/>
                      <a:pt x="5271" y="10541"/>
                    </a:cubicBezTo>
                    <a:lnTo>
                      <a:pt x="3470" y="11876"/>
                    </a:lnTo>
                    <a:cubicBezTo>
                      <a:pt x="3749" y="14698"/>
                      <a:pt x="5211" y="17665"/>
                      <a:pt x="7185" y="17665"/>
                    </a:cubicBezTo>
                    <a:cubicBezTo>
                      <a:pt x="7333" y="17665"/>
                      <a:pt x="7485" y="17648"/>
                      <a:pt x="7640" y="17613"/>
                    </a:cubicBezTo>
                    <a:cubicBezTo>
                      <a:pt x="9841" y="17113"/>
                      <a:pt x="11509" y="16045"/>
                      <a:pt x="9975" y="11242"/>
                    </a:cubicBezTo>
                    <a:cubicBezTo>
                      <a:pt x="6205" y="10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g240efc7d463_0_32">
                <a:extLst>
                  <a:ext uri="{FF2B5EF4-FFF2-40B4-BE49-F238E27FC236}">
                    <a16:creationId xmlns:a16="http://schemas.microsoft.com/office/drawing/2014/main" id="{671EB352-2CCE-E57E-8BE5-E2279617F71F}"/>
                  </a:ext>
                </a:extLst>
              </p:cNvPr>
              <p:cNvSpPr/>
              <p:nvPr/>
            </p:nvSpPr>
            <p:spPr>
              <a:xfrm>
                <a:off x="227180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g240efc7d463_0_32">
                <a:extLst>
                  <a:ext uri="{FF2B5EF4-FFF2-40B4-BE49-F238E27FC236}">
                    <a16:creationId xmlns:a16="http://schemas.microsoft.com/office/drawing/2014/main" id="{0CDE70A0-9556-64EE-629E-92A65ECB1C77}"/>
                  </a:ext>
                </a:extLst>
              </p:cNvPr>
              <p:cNvSpPr/>
              <p:nvPr/>
            </p:nvSpPr>
            <p:spPr>
              <a:xfrm>
                <a:off x="2064975" y="3615525"/>
                <a:ext cx="5229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11776" extrusionOk="0">
                    <a:moveTo>
                      <a:pt x="8273" y="1"/>
                    </a:moveTo>
                    <a:cubicBezTo>
                      <a:pt x="5038" y="634"/>
                      <a:pt x="2336" y="2302"/>
                      <a:pt x="1" y="4704"/>
                    </a:cubicBezTo>
                    <a:lnTo>
                      <a:pt x="1735" y="11776"/>
                    </a:lnTo>
                    <a:lnTo>
                      <a:pt x="18447" y="7940"/>
                    </a:lnTo>
                    <a:lnTo>
                      <a:pt x="20916" y="5605"/>
                    </a:lnTo>
                    <a:cubicBezTo>
                      <a:pt x="20916" y="5605"/>
                      <a:pt x="17113" y="468"/>
                      <a:pt x="13377" y="1"/>
                    </a:cubicBezTo>
                    <a:cubicBezTo>
                      <a:pt x="12521" y="423"/>
                      <a:pt x="11668" y="564"/>
                      <a:pt x="10912" y="564"/>
                    </a:cubicBezTo>
                    <a:cubicBezTo>
                      <a:pt x="9400" y="564"/>
                      <a:pt x="8273" y="1"/>
                      <a:pt x="8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g240efc7d463_0_32">
                <a:extLst>
                  <a:ext uri="{FF2B5EF4-FFF2-40B4-BE49-F238E27FC236}">
                    <a16:creationId xmlns:a16="http://schemas.microsoft.com/office/drawing/2014/main" id="{E785064D-1A85-B00E-479C-4C0393B6AB40}"/>
                  </a:ext>
                </a:extLst>
              </p:cNvPr>
              <p:cNvSpPr/>
              <p:nvPr/>
            </p:nvSpPr>
            <p:spPr>
              <a:xfrm>
                <a:off x="2185075" y="3618025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37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g240efc7d463_0_32">
                <a:extLst>
                  <a:ext uri="{FF2B5EF4-FFF2-40B4-BE49-F238E27FC236}">
                    <a16:creationId xmlns:a16="http://schemas.microsoft.com/office/drawing/2014/main" id="{2E836CBE-0591-F96D-8A9D-69AD9376914D}"/>
                  </a:ext>
                </a:extLst>
              </p:cNvPr>
              <p:cNvSpPr/>
              <p:nvPr/>
            </p:nvSpPr>
            <p:spPr>
              <a:xfrm>
                <a:off x="2150050" y="3603850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71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7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g240efc7d463_0_32">
                <a:extLst>
                  <a:ext uri="{FF2B5EF4-FFF2-40B4-BE49-F238E27FC236}">
                    <a16:creationId xmlns:a16="http://schemas.microsoft.com/office/drawing/2014/main" id="{BD38F2C2-E5CA-64D5-9EC2-BA62724846E1}"/>
                  </a:ext>
                </a:extLst>
              </p:cNvPr>
              <p:cNvSpPr/>
              <p:nvPr/>
            </p:nvSpPr>
            <p:spPr>
              <a:xfrm>
                <a:off x="2275975" y="3662225"/>
                <a:ext cx="195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5038" extrusionOk="0">
                    <a:moveTo>
                      <a:pt x="901" y="1"/>
                    </a:moveTo>
                    <a:lnTo>
                      <a:pt x="0" y="2202"/>
                    </a:lnTo>
                    <a:lnTo>
                      <a:pt x="6905" y="5038"/>
                    </a:lnTo>
                    <a:lnTo>
                      <a:pt x="7806" y="2836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g240efc7d463_0_32">
                <a:extLst>
                  <a:ext uri="{FF2B5EF4-FFF2-40B4-BE49-F238E27FC236}">
                    <a16:creationId xmlns:a16="http://schemas.microsoft.com/office/drawing/2014/main" id="{512B4F2E-8162-BFD2-3899-DFEA5AFCDE81}"/>
                  </a:ext>
                </a:extLst>
              </p:cNvPr>
              <p:cNvSpPr/>
              <p:nvPr/>
            </p:nvSpPr>
            <p:spPr>
              <a:xfrm>
                <a:off x="2414125" y="3801775"/>
                <a:ext cx="11705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227" extrusionOk="0">
                    <a:moveTo>
                      <a:pt x="1097" y="1"/>
                    </a:moveTo>
                    <a:cubicBezTo>
                      <a:pt x="801" y="1"/>
                      <a:pt x="589" y="122"/>
                      <a:pt x="445" y="323"/>
                    </a:cubicBezTo>
                    <a:cubicBezTo>
                      <a:pt x="111" y="790"/>
                      <a:pt x="1179" y="456"/>
                      <a:pt x="1779" y="1324"/>
                    </a:cubicBezTo>
                    <a:cubicBezTo>
                      <a:pt x="1209" y="1141"/>
                      <a:pt x="818" y="1068"/>
                      <a:pt x="553" y="1068"/>
                    </a:cubicBezTo>
                    <a:cubicBezTo>
                      <a:pt x="44" y="1068"/>
                      <a:pt x="1" y="1339"/>
                      <a:pt x="45" y="1624"/>
                    </a:cubicBezTo>
                    <a:cubicBezTo>
                      <a:pt x="111" y="2058"/>
                      <a:pt x="1646" y="2291"/>
                      <a:pt x="1646" y="2291"/>
                    </a:cubicBezTo>
                    <a:cubicBezTo>
                      <a:pt x="1646" y="2291"/>
                      <a:pt x="1336" y="2257"/>
                      <a:pt x="1004" y="2257"/>
                    </a:cubicBezTo>
                    <a:cubicBezTo>
                      <a:pt x="605" y="2257"/>
                      <a:pt x="175" y="2306"/>
                      <a:pt x="211" y="2525"/>
                    </a:cubicBezTo>
                    <a:cubicBezTo>
                      <a:pt x="278" y="2958"/>
                      <a:pt x="1713" y="3258"/>
                      <a:pt x="1713" y="3258"/>
                    </a:cubicBezTo>
                    <a:cubicBezTo>
                      <a:pt x="1713" y="3258"/>
                      <a:pt x="1160" y="3143"/>
                      <a:pt x="757" y="3143"/>
                    </a:cubicBezTo>
                    <a:cubicBezTo>
                      <a:pt x="510" y="3143"/>
                      <a:pt x="320" y="3186"/>
                      <a:pt x="345" y="3325"/>
                    </a:cubicBezTo>
                    <a:cubicBezTo>
                      <a:pt x="412" y="3725"/>
                      <a:pt x="812" y="3992"/>
                      <a:pt x="1946" y="4092"/>
                    </a:cubicBezTo>
                    <a:cubicBezTo>
                      <a:pt x="2146" y="4960"/>
                      <a:pt x="3380" y="5226"/>
                      <a:pt x="3380" y="5226"/>
                    </a:cubicBezTo>
                    <a:lnTo>
                      <a:pt x="4681" y="3625"/>
                    </a:lnTo>
                    <a:cubicBezTo>
                      <a:pt x="4681" y="3625"/>
                      <a:pt x="4014" y="1624"/>
                      <a:pt x="2747" y="723"/>
                    </a:cubicBezTo>
                    <a:cubicBezTo>
                      <a:pt x="2026" y="211"/>
                      <a:pt x="1488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g240efc7d463_0_32">
                <a:extLst>
                  <a:ext uri="{FF2B5EF4-FFF2-40B4-BE49-F238E27FC236}">
                    <a16:creationId xmlns:a16="http://schemas.microsoft.com/office/drawing/2014/main" id="{B3B4E885-382D-38D1-F566-E1E0A8625B90}"/>
                  </a:ext>
                </a:extLst>
              </p:cNvPr>
              <p:cNvSpPr/>
              <p:nvPr/>
            </p:nvSpPr>
            <p:spPr>
              <a:xfrm>
                <a:off x="2034125" y="2954275"/>
                <a:ext cx="694675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25391" extrusionOk="0">
                    <a:moveTo>
                      <a:pt x="14462" y="1"/>
                    </a:moveTo>
                    <a:cubicBezTo>
                      <a:pt x="9975" y="1"/>
                      <a:pt x="5729" y="2975"/>
                      <a:pt x="4537" y="7671"/>
                    </a:cubicBezTo>
                    <a:cubicBezTo>
                      <a:pt x="4504" y="7737"/>
                      <a:pt x="4504" y="7804"/>
                      <a:pt x="4470" y="7871"/>
                    </a:cubicBezTo>
                    <a:cubicBezTo>
                      <a:pt x="2903" y="14442"/>
                      <a:pt x="0" y="17211"/>
                      <a:pt x="2903" y="21714"/>
                    </a:cubicBezTo>
                    <a:cubicBezTo>
                      <a:pt x="4549" y="24250"/>
                      <a:pt x="8236" y="25390"/>
                      <a:pt x="12044" y="25390"/>
                    </a:cubicBezTo>
                    <a:cubicBezTo>
                      <a:pt x="14948" y="25390"/>
                      <a:pt x="17921" y="24727"/>
                      <a:pt x="20115" y="23515"/>
                    </a:cubicBezTo>
                    <a:cubicBezTo>
                      <a:pt x="20593" y="23714"/>
                      <a:pt x="21079" y="23802"/>
                      <a:pt x="21553" y="23802"/>
                    </a:cubicBezTo>
                    <a:cubicBezTo>
                      <a:pt x="24581" y="23802"/>
                      <a:pt x="27097" y="20176"/>
                      <a:pt x="23751" y="18445"/>
                    </a:cubicBezTo>
                    <a:cubicBezTo>
                      <a:pt x="27787" y="11840"/>
                      <a:pt x="25252" y="4201"/>
                      <a:pt x="19047" y="1099"/>
                    </a:cubicBezTo>
                    <a:cubicBezTo>
                      <a:pt x="17566" y="350"/>
                      <a:pt x="16000" y="1"/>
                      <a:pt x="14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g240efc7d463_0_32">
                <a:extLst>
                  <a:ext uri="{FF2B5EF4-FFF2-40B4-BE49-F238E27FC236}">
                    <a16:creationId xmlns:a16="http://schemas.microsoft.com/office/drawing/2014/main" id="{4F0A5067-326F-D01C-49B2-78255C99782F}"/>
                  </a:ext>
                </a:extLst>
              </p:cNvPr>
              <p:cNvSpPr/>
              <p:nvPr/>
            </p:nvSpPr>
            <p:spPr>
              <a:xfrm>
                <a:off x="2373525" y="3252700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71" y="0"/>
                    </a:moveTo>
                    <a:cubicBezTo>
                      <a:pt x="871" y="0"/>
                      <a:pt x="1" y="2205"/>
                      <a:pt x="1" y="2205"/>
                    </a:cubicBezTo>
                    <a:cubicBezTo>
                      <a:pt x="1" y="2205"/>
                      <a:pt x="1368" y="3039"/>
                      <a:pt x="2836" y="5741"/>
                    </a:cubicBezTo>
                    <a:cubicBezTo>
                      <a:pt x="4004" y="5474"/>
                      <a:pt x="4904" y="4807"/>
                      <a:pt x="5471" y="3472"/>
                    </a:cubicBezTo>
                    <a:cubicBezTo>
                      <a:pt x="6072" y="1971"/>
                      <a:pt x="5171" y="237"/>
                      <a:pt x="3570" y="37"/>
                    </a:cubicBezTo>
                    <a:cubicBezTo>
                      <a:pt x="3397" y="12"/>
                      <a:pt x="3230" y="0"/>
                      <a:pt x="30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g240efc7d463_0_32">
                <a:extLst>
                  <a:ext uri="{FF2B5EF4-FFF2-40B4-BE49-F238E27FC236}">
                    <a16:creationId xmlns:a16="http://schemas.microsoft.com/office/drawing/2014/main" id="{D82E6658-51C5-5289-8804-ACEF8DB6892A}"/>
                  </a:ext>
                </a:extLst>
              </p:cNvPr>
              <p:cNvSpPr/>
              <p:nvPr/>
            </p:nvSpPr>
            <p:spPr>
              <a:xfrm>
                <a:off x="2363550" y="3259075"/>
                <a:ext cx="1484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60" extrusionOk="0">
                    <a:moveTo>
                      <a:pt x="2942" y="1"/>
                    </a:moveTo>
                    <a:cubicBezTo>
                      <a:pt x="1560" y="1"/>
                      <a:pt x="455" y="1231"/>
                      <a:pt x="266" y="2550"/>
                    </a:cubicBezTo>
                    <a:cubicBezTo>
                      <a:pt x="1" y="4172"/>
                      <a:pt x="1326" y="5560"/>
                      <a:pt x="2882" y="5560"/>
                    </a:cubicBezTo>
                    <a:cubicBezTo>
                      <a:pt x="3086" y="5560"/>
                      <a:pt x="3293" y="5536"/>
                      <a:pt x="3502" y="5486"/>
                    </a:cubicBezTo>
                    <a:cubicBezTo>
                      <a:pt x="3702" y="5452"/>
                      <a:pt x="3936" y="5352"/>
                      <a:pt x="4136" y="5252"/>
                    </a:cubicBezTo>
                    <a:cubicBezTo>
                      <a:pt x="5203" y="4652"/>
                      <a:pt x="5937" y="3318"/>
                      <a:pt x="5704" y="2117"/>
                    </a:cubicBezTo>
                    <a:cubicBezTo>
                      <a:pt x="5470" y="949"/>
                      <a:pt x="4369" y="115"/>
                      <a:pt x="3202" y="15"/>
                    </a:cubicBezTo>
                    <a:cubicBezTo>
                      <a:pt x="3114" y="5"/>
                      <a:pt x="3027" y="1"/>
                      <a:pt x="2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g240efc7d463_0_32">
                <a:extLst>
                  <a:ext uri="{FF2B5EF4-FFF2-40B4-BE49-F238E27FC236}">
                    <a16:creationId xmlns:a16="http://schemas.microsoft.com/office/drawing/2014/main" id="{BBE86659-B67F-37E0-CFFA-69A2E6732B16}"/>
                  </a:ext>
                </a:extLst>
              </p:cNvPr>
              <p:cNvSpPr/>
              <p:nvPr/>
            </p:nvSpPr>
            <p:spPr>
              <a:xfrm>
                <a:off x="2393550" y="3270275"/>
                <a:ext cx="108425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8" extrusionOk="0">
                    <a:moveTo>
                      <a:pt x="2169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69" y="4337"/>
                    </a:cubicBezTo>
                    <a:cubicBezTo>
                      <a:pt x="3369" y="4337"/>
                      <a:pt x="4337" y="3370"/>
                      <a:pt x="4337" y="2169"/>
                    </a:cubicBezTo>
                    <a:cubicBezTo>
                      <a:pt x="4337" y="968"/>
                      <a:pt x="3369" y="1"/>
                      <a:pt x="2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g240efc7d463_0_32">
                <a:extLst>
                  <a:ext uri="{FF2B5EF4-FFF2-40B4-BE49-F238E27FC236}">
                    <a16:creationId xmlns:a16="http://schemas.microsoft.com/office/drawing/2014/main" id="{AB77F1B7-969E-449C-3702-607E3A04856D}"/>
                  </a:ext>
                </a:extLst>
              </p:cNvPr>
              <p:cNvSpPr/>
              <p:nvPr/>
            </p:nvSpPr>
            <p:spPr>
              <a:xfrm>
                <a:off x="2114425" y="3216775"/>
                <a:ext cx="14572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44" extrusionOk="0">
                    <a:moveTo>
                      <a:pt x="2568" y="1"/>
                    </a:moveTo>
                    <a:cubicBezTo>
                      <a:pt x="1081" y="1"/>
                      <a:pt x="1" y="1358"/>
                      <a:pt x="291" y="2808"/>
                    </a:cubicBezTo>
                    <a:cubicBezTo>
                      <a:pt x="558" y="4309"/>
                      <a:pt x="1392" y="5176"/>
                      <a:pt x="2526" y="5743"/>
                    </a:cubicBezTo>
                    <a:cubicBezTo>
                      <a:pt x="4527" y="3442"/>
                      <a:pt x="5828" y="2641"/>
                      <a:pt x="5828" y="2641"/>
                    </a:cubicBezTo>
                    <a:cubicBezTo>
                      <a:pt x="5828" y="2641"/>
                      <a:pt x="5428" y="139"/>
                      <a:pt x="2726" y="6"/>
                    </a:cubicBezTo>
                    <a:cubicBezTo>
                      <a:pt x="2673" y="3"/>
                      <a:pt x="2620" y="1"/>
                      <a:pt x="2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g240efc7d463_0_32">
                <a:extLst>
                  <a:ext uri="{FF2B5EF4-FFF2-40B4-BE49-F238E27FC236}">
                    <a16:creationId xmlns:a16="http://schemas.microsoft.com/office/drawing/2014/main" id="{6C75AD38-BDBA-B393-E6D3-1803955747F6}"/>
                  </a:ext>
                </a:extLst>
              </p:cNvPr>
              <p:cNvSpPr/>
              <p:nvPr/>
            </p:nvSpPr>
            <p:spPr>
              <a:xfrm>
                <a:off x="2120850" y="32240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91" y="1"/>
                    </a:moveTo>
                    <a:cubicBezTo>
                      <a:pt x="2907" y="1"/>
                      <a:pt x="2822" y="5"/>
                      <a:pt x="2736" y="15"/>
                    </a:cubicBezTo>
                    <a:cubicBezTo>
                      <a:pt x="1568" y="115"/>
                      <a:pt x="434" y="949"/>
                      <a:pt x="201" y="2117"/>
                    </a:cubicBezTo>
                    <a:cubicBezTo>
                      <a:pt x="1" y="3318"/>
                      <a:pt x="734" y="4652"/>
                      <a:pt x="1802" y="5252"/>
                    </a:cubicBezTo>
                    <a:cubicBezTo>
                      <a:pt x="2002" y="5352"/>
                      <a:pt x="2202" y="5452"/>
                      <a:pt x="2436" y="5486"/>
                    </a:cubicBezTo>
                    <a:cubicBezTo>
                      <a:pt x="2644" y="5536"/>
                      <a:pt x="2852" y="5560"/>
                      <a:pt x="3055" y="5560"/>
                    </a:cubicBezTo>
                    <a:cubicBezTo>
                      <a:pt x="4605" y="5560"/>
                      <a:pt x="5907" y="4172"/>
                      <a:pt x="5671" y="2550"/>
                    </a:cubicBezTo>
                    <a:cubicBezTo>
                      <a:pt x="5483" y="1231"/>
                      <a:pt x="4348" y="1"/>
                      <a:pt x="29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g240efc7d463_0_32">
                <a:extLst>
                  <a:ext uri="{FF2B5EF4-FFF2-40B4-BE49-F238E27FC236}">
                    <a16:creationId xmlns:a16="http://schemas.microsoft.com/office/drawing/2014/main" id="{9F61A479-4ACC-DF0A-6E39-5246CF41A671}"/>
                  </a:ext>
                </a:extLst>
              </p:cNvPr>
              <p:cNvSpPr/>
              <p:nvPr/>
            </p:nvSpPr>
            <p:spPr>
              <a:xfrm>
                <a:off x="2150875" y="323942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4" y="3370"/>
                      <a:pt x="4304" y="2169"/>
                    </a:cubicBezTo>
                    <a:cubicBezTo>
                      <a:pt x="4304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g240efc7d463_0_32">
                <a:extLst>
                  <a:ext uri="{FF2B5EF4-FFF2-40B4-BE49-F238E27FC236}">
                    <a16:creationId xmlns:a16="http://schemas.microsoft.com/office/drawing/2014/main" id="{189F9EEA-DF56-8759-6720-2BD0EEB3E9A4}"/>
                  </a:ext>
                </a:extLst>
              </p:cNvPr>
              <p:cNvSpPr/>
              <p:nvPr/>
            </p:nvSpPr>
            <p:spPr>
              <a:xfrm>
                <a:off x="2220925" y="3338675"/>
                <a:ext cx="56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103" fill="none" extrusionOk="0">
                    <a:moveTo>
                      <a:pt x="2269" y="0"/>
                    </a:moveTo>
                    <a:cubicBezTo>
                      <a:pt x="2269" y="0"/>
                      <a:pt x="1735" y="1535"/>
                      <a:pt x="868" y="1368"/>
                    </a:cubicBezTo>
                    <a:cubicBezTo>
                      <a:pt x="0" y="1168"/>
                      <a:pt x="234" y="2535"/>
                      <a:pt x="1168" y="31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g240efc7d463_0_32">
                <a:extLst>
                  <a:ext uri="{FF2B5EF4-FFF2-40B4-BE49-F238E27FC236}">
                    <a16:creationId xmlns:a16="http://schemas.microsoft.com/office/drawing/2014/main" id="{475FFE4B-8B61-689A-25C1-5A2AB161F45A}"/>
                  </a:ext>
                </a:extLst>
              </p:cNvPr>
              <p:cNvSpPr/>
              <p:nvPr/>
            </p:nvSpPr>
            <p:spPr>
              <a:xfrm>
                <a:off x="2458600" y="3392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g240efc7d463_0_32">
                <a:extLst>
                  <a:ext uri="{FF2B5EF4-FFF2-40B4-BE49-F238E27FC236}">
                    <a16:creationId xmlns:a16="http://schemas.microsoft.com/office/drawing/2014/main" id="{3C9D9684-2E48-D991-87DC-0E4AACC82726}"/>
                  </a:ext>
                </a:extLst>
              </p:cNvPr>
              <p:cNvSpPr/>
              <p:nvPr/>
            </p:nvSpPr>
            <p:spPr>
              <a:xfrm>
                <a:off x="2117525" y="3363675"/>
                <a:ext cx="709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202" y="2269"/>
                      <a:pt x="2836" y="1769"/>
                      <a:pt x="2836" y="1135"/>
                    </a:cubicBezTo>
                    <a:cubicBezTo>
                      <a:pt x="2836" y="5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g240efc7d463_0_32">
                <a:extLst>
                  <a:ext uri="{FF2B5EF4-FFF2-40B4-BE49-F238E27FC236}">
                    <a16:creationId xmlns:a16="http://schemas.microsoft.com/office/drawing/2014/main" id="{C2FC1E6A-6716-E76F-B50E-B1B58CD92260}"/>
                  </a:ext>
                </a:extLst>
              </p:cNvPr>
              <p:cNvSpPr/>
              <p:nvPr/>
            </p:nvSpPr>
            <p:spPr>
              <a:xfrm>
                <a:off x="2419575" y="3157200"/>
                <a:ext cx="1091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9" extrusionOk="0">
                    <a:moveTo>
                      <a:pt x="1377" y="1"/>
                    </a:moveTo>
                    <a:cubicBezTo>
                      <a:pt x="878" y="1"/>
                      <a:pt x="493" y="111"/>
                      <a:pt x="394" y="221"/>
                    </a:cubicBezTo>
                    <a:cubicBezTo>
                      <a:pt x="117" y="470"/>
                      <a:pt x="1" y="994"/>
                      <a:pt x="998" y="994"/>
                    </a:cubicBezTo>
                    <a:cubicBezTo>
                      <a:pt x="1203" y="994"/>
                      <a:pt x="1455" y="972"/>
                      <a:pt x="1761" y="921"/>
                    </a:cubicBezTo>
                    <a:cubicBezTo>
                      <a:pt x="1913" y="896"/>
                      <a:pt x="2057" y="885"/>
                      <a:pt x="2194" y="885"/>
                    </a:cubicBezTo>
                    <a:cubicBezTo>
                      <a:pt x="3717" y="885"/>
                      <a:pt x="4363" y="2289"/>
                      <a:pt x="4363" y="2289"/>
                    </a:cubicBezTo>
                    <a:cubicBezTo>
                      <a:pt x="3871" y="455"/>
                      <a:pt x="2390" y="1"/>
                      <a:pt x="1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g240efc7d463_0_32">
                <a:extLst>
                  <a:ext uri="{FF2B5EF4-FFF2-40B4-BE49-F238E27FC236}">
                    <a16:creationId xmlns:a16="http://schemas.microsoft.com/office/drawing/2014/main" id="{95D82127-C18A-C358-0659-A08007FAF016}"/>
                  </a:ext>
                </a:extLst>
              </p:cNvPr>
              <p:cNvSpPr/>
              <p:nvPr/>
            </p:nvSpPr>
            <p:spPr>
              <a:xfrm>
                <a:off x="2150050" y="3137250"/>
                <a:ext cx="1110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953" extrusionOk="0">
                    <a:moveTo>
                      <a:pt x="2867" y="0"/>
                    </a:moveTo>
                    <a:cubicBezTo>
                      <a:pt x="1886" y="0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30" y="787"/>
                    </a:cubicBezTo>
                    <a:cubicBezTo>
                      <a:pt x="2239" y="787"/>
                      <a:pt x="2463" y="816"/>
                      <a:pt x="2702" y="885"/>
                    </a:cubicBezTo>
                    <a:cubicBezTo>
                      <a:pt x="3140" y="1009"/>
                      <a:pt x="3467" y="1059"/>
                      <a:pt x="3707" y="1059"/>
                    </a:cubicBezTo>
                    <a:cubicBezTo>
                      <a:pt x="4439" y="1059"/>
                      <a:pt x="4371" y="594"/>
                      <a:pt x="4170" y="318"/>
                    </a:cubicBezTo>
                    <a:cubicBezTo>
                      <a:pt x="4062" y="184"/>
                      <a:pt x="3531" y="0"/>
                      <a:pt x="2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g240efc7d463_0_32">
                <a:extLst>
                  <a:ext uri="{FF2B5EF4-FFF2-40B4-BE49-F238E27FC236}">
                    <a16:creationId xmlns:a16="http://schemas.microsoft.com/office/drawing/2014/main" id="{2BDACE34-F6FE-2E7E-041D-456BF5A9C2F2}"/>
                  </a:ext>
                </a:extLst>
              </p:cNvPr>
              <p:cNvSpPr/>
              <p:nvPr/>
            </p:nvSpPr>
            <p:spPr>
              <a:xfrm>
                <a:off x="2572850" y="3452925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2735" y="567"/>
                    </a:moveTo>
                    <a:cubicBezTo>
                      <a:pt x="2735" y="567"/>
                      <a:pt x="1101" y="0"/>
                      <a:pt x="167" y="1201"/>
                    </a:cubicBezTo>
                    <a:cubicBezTo>
                      <a:pt x="1568" y="2035"/>
                      <a:pt x="501" y="2935"/>
                      <a:pt x="0" y="27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g240efc7d463_0_32">
                <a:extLst>
                  <a:ext uri="{FF2B5EF4-FFF2-40B4-BE49-F238E27FC236}">
                    <a16:creationId xmlns:a16="http://schemas.microsoft.com/office/drawing/2014/main" id="{7C652305-355F-3576-D404-811877CFC97E}"/>
                  </a:ext>
                </a:extLst>
              </p:cNvPr>
              <p:cNvSpPr/>
              <p:nvPr/>
            </p:nvSpPr>
            <p:spPr>
              <a:xfrm>
                <a:off x="2315150" y="2948475"/>
                <a:ext cx="442675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7" extrusionOk="0">
                    <a:moveTo>
                      <a:pt x="2848" y="0"/>
                    </a:moveTo>
                    <a:cubicBezTo>
                      <a:pt x="1951" y="0"/>
                      <a:pt x="1003" y="74"/>
                      <a:pt x="1" y="230"/>
                    </a:cubicBezTo>
                    <a:cubicBezTo>
                      <a:pt x="1" y="230"/>
                      <a:pt x="3203" y="13907"/>
                      <a:pt x="12510" y="18677"/>
                    </a:cubicBezTo>
                    <a:cubicBezTo>
                      <a:pt x="17707" y="14289"/>
                      <a:pt x="15326" y="0"/>
                      <a:pt x="28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g240efc7d463_0_32">
                <a:extLst>
                  <a:ext uri="{FF2B5EF4-FFF2-40B4-BE49-F238E27FC236}">
                    <a16:creationId xmlns:a16="http://schemas.microsoft.com/office/drawing/2014/main" id="{2F2761D7-7212-5420-BC35-3AB87A1F5B29}"/>
                  </a:ext>
                </a:extLst>
              </p:cNvPr>
              <p:cNvSpPr/>
              <p:nvPr/>
            </p:nvSpPr>
            <p:spPr>
              <a:xfrm>
                <a:off x="2229275" y="34204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4"/>
                    </a:moveTo>
                    <a:cubicBezTo>
                      <a:pt x="0" y="1234"/>
                      <a:pt x="2035" y="2435"/>
                      <a:pt x="4770" y="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2" name="Google Shape;1132;g240efc7d463_0_32">
              <a:extLst>
                <a:ext uri="{FF2B5EF4-FFF2-40B4-BE49-F238E27FC236}">
                  <a16:creationId xmlns:a16="http://schemas.microsoft.com/office/drawing/2014/main" id="{49E0A075-493C-A91C-41FA-A080D4E4347F}"/>
                </a:ext>
              </a:extLst>
            </p:cNvPr>
            <p:cNvGrpSpPr/>
            <p:nvPr/>
          </p:nvGrpSpPr>
          <p:grpSpPr>
            <a:xfrm>
              <a:off x="5786671" y="2029818"/>
              <a:ext cx="1726255" cy="2999546"/>
              <a:chOff x="1757600" y="2921675"/>
              <a:chExt cx="1179700" cy="2049850"/>
            </a:xfrm>
          </p:grpSpPr>
          <p:sp>
            <p:nvSpPr>
              <p:cNvPr id="1133" name="Google Shape;1133;g240efc7d463_0_32">
                <a:extLst>
                  <a:ext uri="{FF2B5EF4-FFF2-40B4-BE49-F238E27FC236}">
                    <a16:creationId xmlns:a16="http://schemas.microsoft.com/office/drawing/2014/main" id="{38910A63-2724-71B4-060E-2433514261F9}"/>
                  </a:ext>
                </a:extLst>
              </p:cNvPr>
              <p:cNvSpPr/>
              <p:nvPr/>
            </p:nvSpPr>
            <p:spPr>
              <a:xfrm>
                <a:off x="2051625" y="2921675"/>
                <a:ext cx="885675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60" extrusionOk="0">
                    <a:moveTo>
                      <a:pt x="12539" y="1"/>
                    </a:moveTo>
                    <a:cubicBezTo>
                      <a:pt x="9351" y="1"/>
                      <a:pt x="3900" y="1205"/>
                      <a:pt x="2303" y="9075"/>
                    </a:cubicBezTo>
                    <a:cubicBezTo>
                      <a:pt x="1" y="20383"/>
                      <a:pt x="5271" y="34993"/>
                      <a:pt x="5271" y="34993"/>
                    </a:cubicBezTo>
                    <a:lnTo>
                      <a:pt x="24985" y="35160"/>
                    </a:lnTo>
                    <a:cubicBezTo>
                      <a:pt x="24985" y="35160"/>
                      <a:pt x="35426" y="4838"/>
                      <a:pt x="14912" y="235"/>
                    </a:cubicBezTo>
                    <a:cubicBezTo>
                      <a:pt x="14912" y="235"/>
                      <a:pt x="13946" y="1"/>
                      <a:pt x="1253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g240efc7d463_0_32">
                <a:extLst>
                  <a:ext uri="{FF2B5EF4-FFF2-40B4-BE49-F238E27FC236}">
                    <a16:creationId xmlns:a16="http://schemas.microsoft.com/office/drawing/2014/main" id="{2EB400BE-92F9-41EE-D5F0-A1D6780D0C6A}"/>
                  </a:ext>
                </a:extLst>
              </p:cNvPr>
              <p:cNvSpPr/>
              <p:nvPr/>
            </p:nvSpPr>
            <p:spPr>
              <a:xfrm>
                <a:off x="24344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1" y="0"/>
                    </a:moveTo>
                    <a:lnTo>
                      <a:pt x="1" y="2736"/>
                    </a:lnTo>
                    <a:lnTo>
                      <a:pt x="7840" y="2736"/>
                    </a:lnTo>
                    <a:cubicBezTo>
                      <a:pt x="7840" y="300"/>
                      <a:pt x="3804" y="267"/>
                      <a:pt x="3804" y="2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g240efc7d463_0_32">
                <a:extLst>
                  <a:ext uri="{FF2B5EF4-FFF2-40B4-BE49-F238E27FC236}">
                    <a16:creationId xmlns:a16="http://schemas.microsoft.com/office/drawing/2014/main" id="{3DE5CF54-9719-A7E4-0F06-5BAB773DDF36}"/>
                  </a:ext>
                </a:extLst>
              </p:cNvPr>
              <p:cNvSpPr/>
              <p:nvPr/>
            </p:nvSpPr>
            <p:spPr>
              <a:xfrm>
                <a:off x="1984925" y="4909800"/>
                <a:ext cx="1960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469" extrusionOk="0">
                    <a:moveTo>
                      <a:pt x="4003" y="0"/>
                    </a:moveTo>
                    <a:cubicBezTo>
                      <a:pt x="4003" y="0"/>
                      <a:pt x="0" y="33"/>
                      <a:pt x="0" y="2469"/>
                    </a:cubicBezTo>
                    <a:lnTo>
                      <a:pt x="7839" y="2469"/>
                    </a:lnTo>
                    <a:lnTo>
                      <a:pt x="77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g240efc7d463_0_32">
                <a:extLst>
                  <a:ext uri="{FF2B5EF4-FFF2-40B4-BE49-F238E27FC236}">
                    <a16:creationId xmlns:a16="http://schemas.microsoft.com/office/drawing/2014/main" id="{D2C93731-5727-3BCF-9444-3CBF0F389128}"/>
                  </a:ext>
                </a:extLst>
              </p:cNvPr>
              <p:cNvSpPr/>
              <p:nvPr/>
            </p:nvSpPr>
            <p:spPr>
              <a:xfrm>
                <a:off x="2054975" y="4191775"/>
                <a:ext cx="563750" cy="71805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8722" extrusionOk="0">
                    <a:moveTo>
                      <a:pt x="2402" y="1"/>
                    </a:moveTo>
                    <a:cubicBezTo>
                      <a:pt x="2802" y="13343"/>
                      <a:pt x="0" y="28721"/>
                      <a:pt x="0" y="28721"/>
                    </a:cubicBezTo>
                    <a:lnTo>
                      <a:pt x="4971" y="28721"/>
                    </a:lnTo>
                    <a:lnTo>
                      <a:pt x="11208" y="5805"/>
                    </a:lnTo>
                    <a:lnTo>
                      <a:pt x="13543" y="6172"/>
                    </a:lnTo>
                    <a:lnTo>
                      <a:pt x="15178" y="28721"/>
                    </a:lnTo>
                    <a:lnTo>
                      <a:pt x="20048" y="28721"/>
                    </a:lnTo>
                    <a:cubicBezTo>
                      <a:pt x="20048" y="28721"/>
                      <a:pt x="22550" y="9507"/>
                      <a:pt x="21983" y="2469"/>
                    </a:cubicBezTo>
                    <a:cubicBezTo>
                      <a:pt x="21916" y="1668"/>
                      <a:pt x="21849" y="834"/>
                      <a:pt x="21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g240efc7d463_0_32">
                <a:extLst>
                  <a:ext uri="{FF2B5EF4-FFF2-40B4-BE49-F238E27FC236}">
                    <a16:creationId xmlns:a16="http://schemas.microsoft.com/office/drawing/2014/main" id="{F4217595-5734-D9D3-D348-B512F6534ED1}"/>
                  </a:ext>
                </a:extLst>
              </p:cNvPr>
              <p:cNvSpPr/>
              <p:nvPr/>
            </p:nvSpPr>
            <p:spPr>
              <a:xfrm>
                <a:off x="2108350" y="3628875"/>
                <a:ext cx="492025" cy="59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3681" extrusionOk="0">
                    <a:moveTo>
                      <a:pt x="6805" y="0"/>
                    </a:moveTo>
                    <a:cubicBezTo>
                      <a:pt x="6805" y="0"/>
                      <a:pt x="1802" y="801"/>
                      <a:pt x="367" y="12009"/>
                    </a:cubicBezTo>
                    <a:cubicBezTo>
                      <a:pt x="34" y="14544"/>
                      <a:pt x="0" y="17146"/>
                      <a:pt x="134" y="19715"/>
                    </a:cubicBezTo>
                    <a:cubicBezTo>
                      <a:pt x="200" y="20615"/>
                      <a:pt x="234" y="21549"/>
                      <a:pt x="267" y="22517"/>
                    </a:cubicBezTo>
                    <a:cubicBezTo>
                      <a:pt x="3538" y="23270"/>
                      <a:pt x="6836" y="23681"/>
                      <a:pt x="10159" y="23681"/>
                    </a:cubicBezTo>
                    <a:cubicBezTo>
                      <a:pt x="13310" y="23681"/>
                      <a:pt x="16483" y="23312"/>
                      <a:pt x="19681" y="22517"/>
                    </a:cubicBezTo>
                    <a:cubicBezTo>
                      <a:pt x="19014" y="13343"/>
                      <a:pt x="18213" y="1835"/>
                      <a:pt x="11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g240efc7d463_0_32">
                <a:extLst>
                  <a:ext uri="{FF2B5EF4-FFF2-40B4-BE49-F238E27FC236}">
                    <a16:creationId xmlns:a16="http://schemas.microsoft.com/office/drawing/2014/main" id="{27EB12EB-EFE0-F981-4A34-7EB6E817053F}"/>
                  </a:ext>
                </a:extLst>
              </p:cNvPr>
              <p:cNvSpPr/>
              <p:nvPr/>
            </p:nvSpPr>
            <p:spPr>
              <a:xfrm>
                <a:off x="1840650" y="3636375"/>
                <a:ext cx="4178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22" extrusionOk="0">
                    <a:moveTo>
                      <a:pt x="16713" y="1"/>
                    </a:moveTo>
                    <a:cubicBezTo>
                      <a:pt x="16713" y="1"/>
                      <a:pt x="13510" y="167"/>
                      <a:pt x="7139" y="6539"/>
                    </a:cubicBezTo>
                    <a:cubicBezTo>
                      <a:pt x="3036" y="2402"/>
                      <a:pt x="1402" y="768"/>
                      <a:pt x="1402" y="768"/>
                    </a:cubicBezTo>
                    <a:lnTo>
                      <a:pt x="1" y="2169"/>
                    </a:lnTo>
                    <a:cubicBezTo>
                      <a:pt x="1" y="2169"/>
                      <a:pt x="2336" y="9941"/>
                      <a:pt x="6705" y="10775"/>
                    </a:cubicBezTo>
                    <a:cubicBezTo>
                      <a:pt x="7213" y="10877"/>
                      <a:pt x="7728" y="10921"/>
                      <a:pt x="8242" y="10921"/>
                    </a:cubicBezTo>
                    <a:cubicBezTo>
                      <a:pt x="12116" y="10921"/>
                      <a:pt x="15912" y="8373"/>
                      <a:pt x="15912" y="8373"/>
                    </a:cubicBezTo>
                    <a:lnTo>
                      <a:pt x="16713" y="601"/>
                    </a:lnTo>
                    <a:lnTo>
                      <a:pt x="16713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g240efc7d463_0_32">
                <a:extLst>
                  <a:ext uri="{FF2B5EF4-FFF2-40B4-BE49-F238E27FC236}">
                    <a16:creationId xmlns:a16="http://schemas.microsoft.com/office/drawing/2014/main" id="{548C7BF7-C719-E3B5-1495-30BF2F2C2326}"/>
                  </a:ext>
                </a:extLst>
              </p:cNvPr>
              <p:cNvSpPr/>
              <p:nvPr/>
            </p:nvSpPr>
            <p:spPr>
              <a:xfrm>
                <a:off x="1757600" y="3626725"/>
                <a:ext cx="1322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381" extrusionOk="0">
                    <a:moveTo>
                      <a:pt x="2455" y="1"/>
                    </a:moveTo>
                    <a:cubicBezTo>
                      <a:pt x="2037" y="1"/>
                      <a:pt x="2146" y="305"/>
                      <a:pt x="2255" y="387"/>
                    </a:cubicBezTo>
                    <a:lnTo>
                      <a:pt x="2989" y="754"/>
                    </a:lnTo>
                    <a:cubicBezTo>
                      <a:pt x="2989" y="754"/>
                      <a:pt x="2856" y="764"/>
                      <a:pt x="2640" y="764"/>
                    </a:cubicBezTo>
                    <a:cubicBezTo>
                      <a:pt x="2317" y="764"/>
                      <a:pt x="1808" y="740"/>
                      <a:pt x="1288" y="620"/>
                    </a:cubicBezTo>
                    <a:cubicBezTo>
                      <a:pt x="1076" y="571"/>
                      <a:pt x="912" y="550"/>
                      <a:pt x="787" y="550"/>
                    </a:cubicBezTo>
                    <a:cubicBezTo>
                      <a:pt x="398" y="550"/>
                      <a:pt x="378" y="752"/>
                      <a:pt x="454" y="954"/>
                    </a:cubicBezTo>
                    <a:cubicBezTo>
                      <a:pt x="521" y="1221"/>
                      <a:pt x="1788" y="1354"/>
                      <a:pt x="1788" y="1354"/>
                    </a:cubicBezTo>
                    <a:cubicBezTo>
                      <a:pt x="1788" y="1354"/>
                      <a:pt x="1021" y="1321"/>
                      <a:pt x="521" y="1221"/>
                    </a:cubicBezTo>
                    <a:cubicBezTo>
                      <a:pt x="491" y="1211"/>
                      <a:pt x="462" y="1207"/>
                      <a:pt x="435" y="1207"/>
                    </a:cubicBezTo>
                    <a:cubicBezTo>
                      <a:pt x="66" y="1207"/>
                      <a:pt x="0" y="1995"/>
                      <a:pt x="1988" y="2088"/>
                    </a:cubicBezTo>
                    <a:cubicBezTo>
                      <a:pt x="1763" y="2163"/>
                      <a:pt x="1554" y="2185"/>
                      <a:pt x="1367" y="2185"/>
                    </a:cubicBezTo>
                    <a:cubicBezTo>
                      <a:pt x="1091" y="2185"/>
                      <a:pt x="862" y="2137"/>
                      <a:pt x="699" y="2137"/>
                    </a:cubicBezTo>
                    <a:cubicBezTo>
                      <a:pt x="579" y="2137"/>
                      <a:pt x="495" y="2163"/>
                      <a:pt x="454" y="2255"/>
                    </a:cubicBezTo>
                    <a:cubicBezTo>
                      <a:pt x="328" y="2456"/>
                      <a:pt x="770" y="2827"/>
                      <a:pt x="1552" y="2827"/>
                    </a:cubicBezTo>
                    <a:cubicBezTo>
                      <a:pt x="1808" y="2827"/>
                      <a:pt x="2101" y="2787"/>
                      <a:pt x="2422" y="2688"/>
                    </a:cubicBezTo>
                    <a:lnTo>
                      <a:pt x="2422" y="2688"/>
                    </a:lnTo>
                    <a:cubicBezTo>
                      <a:pt x="1788" y="3022"/>
                      <a:pt x="1221" y="2855"/>
                      <a:pt x="1321" y="3155"/>
                    </a:cubicBezTo>
                    <a:cubicBezTo>
                      <a:pt x="1371" y="3305"/>
                      <a:pt x="1721" y="3380"/>
                      <a:pt x="2172" y="3380"/>
                    </a:cubicBezTo>
                    <a:cubicBezTo>
                      <a:pt x="2622" y="3380"/>
                      <a:pt x="3172" y="3305"/>
                      <a:pt x="3623" y="3155"/>
                    </a:cubicBezTo>
                    <a:cubicBezTo>
                      <a:pt x="4557" y="2888"/>
                      <a:pt x="5291" y="1988"/>
                      <a:pt x="4924" y="1487"/>
                    </a:cubicBezTo>
                    <a:cubicBezTo>
                      <a:pt x="4924" y="1487"/>
                      <a:pt x="4490" y="420"/>
                      <a:pt x="2822" y="53"/>
                    </a:cubicBezTo>
                    <a:cubicBezTo>
                      <a:pt x="2669" y="16"/>
                      <a:pt x="2549" y="1"/>
                      <a:pt x="2455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g240efc7d463_0_32">
                <a:extLst>
                  <a:ext uri="{FF2B5EF4-FFF2-40B4-BE49-F238E27FC236}">
                    <a16:creationId xmlns:a16="http://schemas.microsoft.com/office/drawing/2014/main" id="{576D0295-8D59-DBB3-FC29-FC15E5FFAD43}"/>
                  </a:ext>
                </a:extLst>
              </p:cNvPr>
              <p:cNvSpPr/>
              <p:nvPr/>
            </p:nvSpPr>
            <p:spPr>
              <a:xfrm>
                <a:off x="2399375" y="3628875"/>
                <a:ext cx="287750" cy="441625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7665" extrusionOk="0">
                    <a:moveTo>
                      <a:pt x="1" y="0"/>
                    </a:moveTo>
                    <a:cubicBezTo>
                      <a:pt x="6205" y="3503"/>
                      <a:pt x="6906" y="12609"/>
                      <a:pt x="6906" y="12609"/>
                    </a:cubicBezTo>
                    <a:cubicBezTo>
                      <a:pt x="6239" y="12609"/>
                      <a:pt x="5271" y="10541"/>
                      <a:pt x="5271" y="10541"/>
                    </a:cubicBezTo>
                    <a:lnTo>
                      <a:pt x="3470" y="11876"/>
                    </a:lnTo>
                    <a:cubicBezTo>
                      <a:pt x="3749" y="14698"/>
                      <a:pt x="5211" y="17665"/>
                      <a:pt x="7185" y="17665"/>
                    </a:cubicBezTo>
                    <a:cubicBezTo>
                      <a:pt x="7333" y="17665"/>
                      <a:pt x="7485" y="17648"/>
                      <a:pt x="7640" y="17613"/>
                    </a:cubicBezTo>
                    <a:cubicBezTo>
                      <a:pt x="9841" y="17113"/>
                      <a:pt x="11509" y="16045"/>
                      <a:pt x="9975" y="11242"/>
                    </a:cubicBezTo>
                    <a:cubicBezTo>
                      <a:pt x="6205" y="10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g240efc7d463_0_32">
                <a:extLst>
                  <a:ext uri="{FF2B5EF4-FFF2-40B4-BE49-F238E27FC236}">
                    <a16:creationId xmlns:a16="http://schemas.microsoft.com/office/drawing/2014/main" id="{B1B93357-97C4-297A-760F-82C237DA8D65}"/>
                  </a:ext>
                </a:extLst>
              </p:cNvPr>
              <p:cNvSpPr/>
              <p:nvPr/>
            </p:nvSpPr>
            <p:spPr>
              <a:xfrm>
                <a:off x="227180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g240efc7d463_0_32">
                <a:extLst>
                  <a:ext uri="{FF2B5EF4-FFF2-40B4-BE49-F238E27FC236}">
                    <a16:creationId xmlns:a16="http://schemas.microsoft.com/office/drawing/2014/main" id="{0BE63E2B-182E-4937-CC46-47F132253E3D}"/>
                  </a:ext>
                </a:extLst>
              </p:cNvPr>
              <p:cNvSpPr/>
              <p:nvPr/>
            </p:nvSpPr>
            <p:spPr>
              <a:xfrm>
                <a:off x="2064975" y="3615525"/>
                <a:ext cx="5229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11776" extrusionOk="0">
                    <a:moveTo>
                      <a:pt x="8273" y="1"/>
                    </a:moveTo>
                    <a:cubicBezTo>
                      <a:pt x="5038" y="634"/>
                      <a:pt x="2336" y="2302"/>
                      <a:pt x="1" y="4704"/>
                    </a:cubicBezTo>
                    <a:lnTo>
                      <a:pt x="1735" y="11776"/>
                    </a:lnTo>
                    <a:lnTo>
                      <a:pt x="18447" y="7940"/>
                    </a:lnTo>
                    <a:lnTo>
                      <a:pt x="20916" y="5605"/>
                    </a:lnTo>
                    <a:cubicBezTo>
                      <a:pt x="20916" y="5605"/>
                      <a:pt x="17113" y="468"/>
                      <a:pt x="13377" y="1"/>
                    </a:cubicBezTo>
                    <a:cubicBezTo>
                      <a:pt x="12521" y="423"/>
                      <a:pt x="11668" y="564"/>
                      <a:pt x="10912" y="564"/>
                    </a:cubicBezTo>
                    <a:cubicBezTo>
                      <a:pt x="9400" y="564"/>
                      <a:pt x="8273" y="1"/>
                      <a:pt x="8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g240efc7d463_0_32">
                <a:extLst>
                  <a:ext uri="{FF2B5EF4-FFF2-40B4-BE49-F238E27FC236}">
                    <a16:creationId xmlns:a16="http://schemas.microsoft.com/office/drawing/2014/main" id="{9974FEC3-F97F-0BB8-394E-EE3B093D671D}"/>
                  </a:ext>
                </a:extLst>
              </p:cNvPr>
              <p:cNvSpPr/>
              <p:nvPr/>
            </p:nvSpPr>
            <p:spPr>
              <a:xfrm>
                <a:off x="2185075" y="3618025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37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g240efc7d463_0_32">
                <a:extLst>
                  <a:ext uri="{FF2B5EF4-FFF2-40B4-BE49-F238E27FC236}">
                    <a16:creationId xmlns:a16="http://schemas.microsoft.com/office/drawing/2014/main" id="{CF2E77E9-5542-2392-350F-85292BCDC8A5}"/>
                  </a:ext>
                </a:extLst>
              </p:cNvPr>
              <p:cNvSpPr/>
              <p:nvPr/>
            </p:nvSpPr>
            <p:spPr>
              <a:xfrm>
                <a:off x="2150050" y="3603850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71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g240efc7d463_0_32">
                <a:extLst>
                  <a:ext uri="{FF2B5EF4-FFF2-40B4-BE49-F238E27FC236}">
                    <a16:creationId xmlns:a16="http://schemas.microsoft.com/office/drawing/2014/main" id="{36A0A4CA-0B7B-D17F-2184-998999CC75A0}"/>
                  </a:ext>
                </a:extLst>
              </p:cNvPr>
              <p:cNvSpPr/>
              <p:nvPr/>
            </p:nvSpPr>
            <p:spPr>
              <a:xfrm>
                <a:off x="2275975" y="3662225"/>
                <a:ext cx="195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5038" extrusionOk="0">
                    <a:moveTo>
                      <a:pt x="901" y="1"/>
                    </a:moveTo>
                    <a:lnTo>
                      <a:pt x="0" y="2202"/>
                    </a:lnTo>
                    <a:lnTo>
                      <a:pt x="6905" y="5038"/>
                    </a:lnTo>
                    <a:lnTo>
                      <a:pt x="7806" y="2836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g240efc7d463_0_32">
                <a:extLst>
                  <a:ext uri="{FF2B5EF4-FFF2-40B4-BE49-F238E27FC236}">
                    <a16:creationId xmlns:a16="http://schemas.microsoft.com/office/drawing/2014/main" id="{FC61FBE6-7C4E-0259-921E-C64AB3F56B7E}"/>
                  </a:ext>
                </a:extLst>
              </p:cNvPr>
              <p:cNvSpPr/>
              <p:nvPr/>
            </p:nvSpPr>
            <p:spPr>
              <a:xfrm>
                <a:off x="2414125" y="3801775"/>
                <a:ext cx="11705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227" extrusionOk="0">
                    <a:moveTo>
                      <a:pt x="1097" y="1"/>
                    </a:moveTo>
                    <a:cubicBezTo>
                      <a:pt x="801" y="1"/>
                      <a:pt x="589" y="122"/>
                      <a:pt x="445" y="323"/>
                    </a:cubicBezTo>
                    <a:cubicBezTo>
                      <a:pt x="111" y="790"/>
                      <a:pt x="1179" y="456"/>
                      <a:pt x="1779" y="1324"/>
                    </a:cubicBezTo>
                    <a:cubicBezTo>
                      <a:pt x="1209" y="1141"/>
                      <a:pt x="818" y="1068"/>
                      <a:pt x="553" y="1068"/>
                    </a:cubicBezTo>
                    <a:cubicBezTo>
                      <a:pt x="44" y="1068"/>
                      <a:pt x="1" y="1339"/>
                      <a:pt x="45" y="1624"/>
                    </a:cubicBezTo>
                    <a:cubicBezTo>
                      <a:pt x="111" y="2058"/>
                      <a:pt x="1646" y="2291"/>
                      <a:pt x="1646" y="2291"/>
                    </a:cubicBezTo>
                    <a:cubicBezTo>
                      <a:pt x="1646" y="2291"/>
                      <a:pt x="1336" y="2257"/>
                      <a:pt x="1004" y="2257"/>
                    </a:cubicBezTo>
                    <a:cubicBezTo>
                      <a:pt x="605" y="2257"/>
                      <a:pt x="175" y="2306"/>
                      <a:pt x="211" y="2525"/>
                    </a:cubicBezTo>
                    <a:cubicBezTo>
                      <a:pt x="278" y="2958"/>
                      <a:pt x="1713" y="3258"/>
                      <a:pt x="1713" y="3258"/>
                    </a:cubicBezTo>
                    <a:cubicBezTo>
                      <a:pt x="1713" y="3258"/>
                      <a:pt x="1160" y="3143"/>
                      <a:pt x="757" y="3143"/>
                    </a:cubicBezTo>
                    <a:cubicBezTo>
                      <a:pt x="510" y="3143"/>
                      <a:pt x="320" y="3186"/>
                      <a:pt x="345" y="3325"/>
                    </a:cubicBezTo>
                    <a:cubicBezTo>
                      <a:pt x="412" y="3725"/>
                      <a:pt x="812" y="3992"/>
                      <a:pt x="1946" y="4092"/>
                    </a:cubicBezTo>
                    <a:cubicBezTo>
                      <a:pt x="2146" y="4960"/>
                      <a:pt x="3380" y="5226"/>
                      <a:pt x="3380" y="5226"/>
                    </a:cubicBezTo>
                    <a:lnTo>
                      <a:pt x="4681" y="3625"/>
                    </a:lnTo>
                    <a:cubicBezTo>
                      <a:pt x="4681" y="3625"/>
                      <a:pt x="4014" y="1624"/>
                      <a:pt x="2747" y="723"/>
                    </a:cubicBezTo>
                    <a:cubicBezTo>
                      <a:pt x="2026" y="211"/>
                      <a:pt x="1488" y="1"/>
                      <a:pt x="1097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g240efc7d463_0_32">
                <a:extLst>
                  <a:ext uri="{FF2B5EF4-FFF2-40B4-BE49-F238E27FC236}">
                    <a16:creationId xmlns:a16="http://schemas.microsoft.com/office/drawing/2014/main" id="{B2F2E3C6-82E2-C2D0-5123-ACF65EE16776}"/>
                  </a:ext>
                </a:extLst>
              </p:cNvPr>
              <p:cNvSpPr/>
              <p:nvPr/>
            </p:nvSpPr>
            <p:spPr>
              <a:xfrm>
                <a:off x="2034125" y="2954275"/>
                <a:ext cx="694675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25391" extrusionOk="0">
                    <a:moveTo>
                      <a:pt x="14462" y="1"/>
                    </a:moveTo>
                    <a:cubicBezTo>
                      <a:pt x="9975" y="1"/>
                      <a:pt x="5729" y="2975"/>
                      <a:pt x="4537" y="7671"/>
                    </a:cubicBezTo>
                    <a:cubicBezTo>
                      <a:pt x="4504" y="7737"/>
                      <a:pt x="4504" y="7804"/>
                      <a:pt x="4470" y="7871"/>
                    </a:cubicBezTo>
                    <a:cubicBezTo>
                      <a:pt x="2903" y="14442"/>
                      <a:pt x="0" y="17211"/>
                      <a:pt x="2903" y="21714"/>
                    </a:cubicBezTo>
                    <a:cubicBezTo>
                      <a:pt x="4549" y="24250"/>
                      <a:pt x="8236" y="25390"/>
                      <a:pt x="12044" y="25390"/>
                    </a:cubicBezTo>
                    <a:cubicBezTo>
                      <a:pt x="14948" y="25390"/>
                      <a:pt x="17921" y="24727"/>
                      <a:pt x="20115" y="23515"/>
                    </a:cubicBezTo>
                    <a:cubicBezTo>
                      <a:pt x="20593" y="23714"/>
                      <a:pt x="21079" y="23802"/>
                      <a:pt x="21553" y="23802"/>
                    </a:cubicBezTo>
                    <a:cubicBezTo>
                      <a:pt x="24581" y="23802"/>
                      <a:pt x="27097" y="20176"/>
                      <a:pt x="23751" y="18445"/>
                    </a:cubicBezTo>
                    <a:cubicBezTo>
                      <a:pt x="27787" y="11840"/>
                      <a:pt x="25252" y="4201"/>
                      <a:pt x="19047" y="1099"/>
                    </a:cubicBezTo>
                    <a:cubicBezTo>
                      <a:pt x="17566" y="350"/>
                      <a:pt x="16000" y="1"/>
                      <a:pt x="14462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g240efc7d463_0_32">
                <a:extLst>
                  <a:ext uri="{FF2B5EF4-FFF2-40B4-BE49-F238E27FC236}">
                    <a16:creationId xmlns:a16="http://schemas.microsoft.com/office/drawing/2014/main" id="{79314F73-6884-8D1C-4D69-2F5553B7AD9B}"/>
                  </a:ext>
                </a:extLst>
              </p:cNvPr>
              <p:cNvSpPr/>
              <p:nvPr/>
            </p:nvSpPr>
            <p:spPr>
              <a:xfrm>
                <a:off x="2373525" y="3252700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71" y="0"/>
                    </a:moveTo>
                    <a:cubicBezTo>
                      <a:pt x="871" y="0"/>
                      <a:pt x="1" y="2205"/>
                      <a:pt x="1" y="2205"/>
                    </a:cubicBezTo>
                    <a:cubicBezTo>
                      <a:pt x="1" y="2205"/>
                      <a:pt x="1368" y="3039"/>
                      <a:pt x="2836" y="5741"/>
                    </a:cubicBezTo>
                    <a:cubicBezTo>
                      <a:pt x="4004" y="5474"/>
                      <a:pt x="4904" y="4807"/>
                      <a:pt x="5471" y="3472"/>
                    </a:cubicBezTo>
                    <a:cubicBezTo>
                      <a:pt x="6072" y="1971"/>
                      <a:pt x="5171" y="237"/>
                      <a:pt x="3570" y="37"/>
                    </a:cubicBezTo>
                    <a:cubicBezTo>
                      <a:pt x="3397" y="12"/>
                      <a:pt x="3230" y="0"/>
                      <a:pt x="3071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g240efc7d463_0_32">
                <a:extLst>
                  <a:ext uri="{FF2B5EF4-FFF2-40B4-BE49-F238E27FC236}">
                    <a16:creationId xmlns:a16="http://schemas.microsoft.com/office/drawing/2014/main" id="{977A9C48-EC40-4F8D-CCB9-4670EB4E9867}"/>
                  </a:ext>
                </a:extLst>
              </p:cNvPr>
              <p:cNvSpPr/>
              <p:nvPr/>
            </p:nvSpPr>
            <p:spPr>
              <a:xfrm>
                <a:off x="2363550" y="3259075"/>
                <a:ext cx="1484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60" extrusionOk="0">
                    <a:moveTo>
                      <a:pt x="2942" y="1"/>
                    </a:moveTo>
                    <a:cubicBezTo>
                      <a:pt x="1560" y="1"/>
                      <a:pt x="455" y="1231"/>
                      <a:pt x="266" y="2550"/>
                    </a:cubicBezTo>
                    <a:cubicBezTo>
                      <a:pt x="1" y="4172"/>
                      <a:pt x="1326" y="5560"/>
                      <a:pt x="2882" y="5560"/>
                    </a:cubicBezTo>
                    <a:cubicBezTo>
                      <a:pt x="3086" y="5560"/>
                      <a:pt x="3293" y="5536"/>
                      <a:pt x="3502" y="5486"/>
                    </a:cubicBezTo>
                    <a:cubicBezTo>
                      <a:pt x="3702" y="5452"/>
                      <a:pt x="3936" y="5352"/>
                      <a:pt x="4136" y="5252"/>
                    </a:cubicBezTo>
                    <a:cubicBezTo>
                      <a:pt x="5203" y="4652"/>
                      <a:pt x="5937" y="3318"/>
                      <a:pt x="5704" y="2117"/>
                    </a:cubicBezTo>
                    <a:cubicBezTo>
                      <a:pt x="5470" y="949"/>
                      <a:pt x="4369" y="115"/>
                      <a:pt x="3202" y="15"/>
                    </a:cubicBezTo>
                    <a:cubicBezTo>
                      <a:pt x="3114" y="5"/>
                      <a:pt x="3027" y="1"/>
                      <a:pt x="29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g240efc7d463_0_32">
                <a:extLst>
                  <a:ext uri="{FF2B5EF4-FFF2-40B4-BE49-F238E27FC236}">
                    <a16:creationId xmlns:a16="http://schemas.microsoft.com/office/drawing/2014/main" id="{CABC9CBE-DC0A-54D7-89BE-B4BC97E8085C}"/>
                  </a:ext>
                </a:extLst>
              </p:cNvPr>
              <p:cNvSpPr/>
              <p:nvPr/>
            </p:nvSpPr>
            <p:spPr>
              <a:xfrm>
                <a:off x="2393550" y="3270275"/>
                <a:ext cx="108425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8" extrusionOk="0">
                    <a:moveTo>
                      <a:pt x="2169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69" y="4337"/>
                    </a:cubicBezTo>
                    <a:cubicBezTo>
                      <a:pt x="3369" y="4337"/>
                      <a:pt x="4337" y="3370"/>
                      <a:pt x="4337" y="2169"/>
                    </a:cubicBezTo>
                    <a:cubicBezTo>
                      <a:pt x="4337" y="968"/>
                      <a:pt x="3369" y="1"/>
                      <a:pt x="216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g240efc7d463_0_32">
                <a:extLst>
                  <a:ext uri="{FF2B5EF4-FFF2-40B4-BE49-F238E27FC236}">
                    <a16:creationId xmlns:a16="http://schemas.microsoft.com/office/drawing/2014/main" id="{76AEA0B2-CB6B-ABEE-0810-544AF5E6C8FE}"/>
                  </a:ext>
                </a:extLst>
              </p:cNvPr>
              <p:cNvSpPr/>
              <p:nvPr/>
            </p:nvSpPr>
            <p:spPr>
              <a:xfrm>
                <a:off x="2114425" y="3216775"/>
                <a:ext cx="14572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44" extrusionOk="0">
                    <a:moveTo>
                      <a:pt x="2568" y="1"/>
                    </a:moveTo>
                    <a:cubicBezTo>
                      <a:pt x="1081" y="1"/>
                      <a:pt x="1" y="1358"/>
                      <a:pt x="291" y="2808"/>
                    </a:cubicBezTo>
                    <a:cubicBezTo>
                      <a:pt x="558" y="4309"/>
                      <a:pt x="1392" y="5176"/>
                      <a:pt x="2526" y="5743"/>
                    </a:cubicBezTo>
                    <a:cubicBezTo>
                      <a:pt x="4527" y="3442"/>
                      <a:pt x="5828" y="2641"/>
                      <a:pt x="5828" y="2641"/>
                    </a:cubicBezTo>
                    <a:cubicBezTo>
                      <a:pt x="5828" y="2641"/>
                      <a:pt x="5428" y="139"/>
                      <a:pt x="2726" y="6"/>
                    </a:cubicBezTo>
                    <a:cubicBezTo>
                      <a:pt x="2673" y="3"/>
                      <a:pt x="2620" y="1"/>
                      <a:pt x="2568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g240efc7d463_0_32">
                <a:extLst>
                  <a:ext uri="{FF2B5EF4-FFF2-40B4-BE49-F238E27FC236}">
                    <a16:creationId xmlns:a16="http://schemas.microsoft.com/office/drawing/2014/main" id="{5B58ADAC-8424-0E0E-A2EE-CBDBB1A1FBE0}"/>
                  </a:ext>
                </a:extLst>
              </p:cNvPr>
              <p:cNvSpPr/>
              <p:nvPr/>
            </p:nvSpPr>
            <p:spPr>
              <a:xfrm>
                <a:off x="2120850" y="32240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91" y="1"/>
                    </a:moveTo>
                    <a:cubicBezTo>
                      <a:pt x="2907" y="1"/>
                      <a:pt x="2822" y="5"/>
                      <a:pt x="2736" y="15"/>
                    </a:cubicBezTo>
                    <a:cubicBezTo>
                      <a:pt x="1568" y="115"/>
                      <a:pt x="434" y="949"/>
                      <a:pt x="201" y="2117"/>
                    </a:cubicBezTo>
                    <a:cubicBezTo>
                      <a:pt x="1" y="3318"/>
                      <a:pt x="734" y="4652"/>
                      <a:pt x="1802" y="5252"/>
                    </a:cubicBezTo>
                    <a:cubicBezTo>
                      <a:pt x="2002" y="5352"/>
                      <a:pt x="2202" y="5452"/>
                      <a:pt x="2436" y="5486"/>
                    </a:cubicBezTo>
                    <a:cubicBezTo>
                      <a:pt x="2644" y="5536"/>
                      <a:pt x="2852" y="5560"/>
                      <a:pt x="3055" y="5560"/>
                    </a:cubicBezTo>
                    <a:cubicBezTo>
                      <a:pt x="4605" y="5560"/>
                      <a:pt x="5907" y="4172"/>
                      <a:pt x="5671" y="2550"/>
                    </a:cubicBezTo>
                    <a:cubicBezTo>
                      <a:pt x="5483" y="1231"/>
                      <a:pt x="4348" y="1"/>
                      <a:pt x="29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g240efc7d463_0_32">
                <a:extLst>
                  <a:ext uri="{FF2B5EF4-FFF2-40B4-BE49-F238E27FC236}">
                    <a16:creationId xmlns:a16="http://schemas.microsoft.com/office/drawing/2014/main" id="{C0A80E32-6E8E-1C67-5AA5-DF5D6044A9B4}"/>
                  </a:ext>
                </a:extLst>
              </p:cNvPr>
              <p:cNvSpPr/>
              <p:nvPr/>
            </p:nvSpPr>
            <p:spPr>
              <a:xfrm>
                <a:off x="2150875" y="323942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4" y="3370"/>
                      <a:pt x="4304" y="2169"/>
                    </a:cubicBezTo>
                    <a:cubicBezTo>
                      <a:pt x="4304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g240efc7d463_0_32">
                <a:extLst>
                  <a:ext uri="{FF2B5EF4-FFF2-40B4-BE49-F238E27FC236}">
                    <a16:creationId xmlns:a16="http://schemas.microsoft.com/office/drawing/2014/main" id="{3C45095C-DB81-1AFE-ABB1-26B46831BE2B}"/>
                  </a:ext>
                </a:extLst>
              </p:cNvPr>
              <p:cNvSpPr/>
              <p:nvPr/>
            </p:nvSpPr>
            <p:spPr>
              <a:xfrm>
                <a:off x="2220925" y="3338675"/>
                <a:ext cx="56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103" fill="none" extrusionOk="0">
                    <a:moveTo>
                      <a:pt x="2269" y="0"/>
                    </a:moveTo>
                    <a:cubicBezTo>
                      <a:pt x="2269" y="0"/>
                      <a:pt x="1735" y="1535"/>
                      <a:pt x="868" y="1368"/>
                    </a:cubicBezTo>
                    <a:cubicBezTo>
                      <a:pt x="0" y="1168"/>
                      <a:pt x="234" y="2535"/>
                      <a:pt x="1168" y="3102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g240efc7d463_0_32">
                <a:extLst>
                  <a:ext uri="{FF2B5EF4-FFF2-40B4-BE49-F238E27FC236}">
                    <a16:creationId xmlns:a16="http://schemas.microsoft.com/office/drawing/2014/main" id="{6D522AAA-E068-8C7E-3C96-9F25D81E90A0}"/>
                  </a:ext>
                </a:extLst>
              </p:cNvPr>
              <p:cNvSpPr/>
              <p:nvPr/>
            </p:nvSpPr>
            <p:spPr>
              <a:xfrm>
                <a:off x="2458600" y="3392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g240efc7d463_0_32">
                <a:extLst>
                  <a:ext uri="{FF2B5EF4-FFF2-40B4-BE49-F238E27FC236}">
                    <a16:creationId xmlns:a16="http://schemas.microsoft.com/office/drawing/2014/main" id="{BF448B11-7463-F933-323A-6ACA39EA90C3}"/>
                  </a:ext>
                </a:extLst>
              </p:cNvPr>
              <p:cNvSpPr/>
              <p:nvPr/>
            </p:nvSpPr>
            <p:spPr>
              <a:xfrm>
                <a:off x="2117525" y="3363675"/>
                <a:ext cx="709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202" y="2269"/>
                      <a:pt x="2836" y="1769"/>
                      <a:pt x="2836" y="1135"/>
                    </a:cubicBezTo>
                    <a:cubicBezTo>
                      <a:pt x="2836" y="5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g240efc7d463_0_32">
                <a:extLst>
                  <a:ext uri="{FF2B5EF4-FFF2-40B4-BE49-F238E27FC236}">
                    <a16:creationId xmlns:a16="http://schemas.microsoft.com/office/drawing/2014/main" id="{F66956C2-39B1-EEB1-A358-A0D6C94F6785}"/>
                  </a:ext>
                </a:extLst>
              </p:cNvPr>
              <p:cNvSpPr/>
              <p:nvPr/>
            </p:nvSpPr>
            <p:spPr>
              <a:xfrm>
                <a:off x="2419575" y="3157200"/>
                <a:ext cx="1091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9" extrusionOk="0">
                    <a:moveTo>
                      <a:pt x="1377" y="1"/>
                    </a:moveTo>
                    <a:cubicBezTo>
                      <a:pt x="878" y="1"/>
                      <a:pt x="493" y="111"/>
                      <a:pt x="394" y="221"/>
                    </a:cubicBezTo>
                    <a:cubicBezTo>
                      <a:pt x="117" y="470"/>
                      <a:pt x="1" y="994"/>
                      <a:pt x="998" y="994"/>
                    </a:cubicBezTo>
                    <a:cubicBezTo>
                      <a:pt x="1203" y="994"/>
                      <a:pt x="1455" y="972"/>
                      <a:pt x="1761" y="921"/>
                    </a:cubicBezTo>
                    <a:cubicBezTo>
                      <a:pt x="1913" y="896"/>
                      <a:pt x="2057" y="885"/>
                      <a:pt x="2194" y="885"/>
                    </a:cubicBezTo>
                    <a:cubicBezTo>
                      <a:pt x="3717" y="885"/>
                      <a:pt x="4363" y="2289"/>
                      <a:pt x="4363" y="2289"/>
                    </a:cubicBezTo>
                    <a:cubicBezTo>
                      <a:pt x="3871" y="455"/>
                      <a:pt x="2390" y="1"/>
                      <a:pt x="1377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g240efc7d463_0_32">
                <a:extLst>
                  <a:ext uri="{FF2B5EF4-FFF2-40B4-BE49-F238E27FC236}">
                    <a16:creationId xmlns:a16="http://schemas.microsoft.com/office/drawing/2014/main" id="{1BBC9F48-D829-7A13-8B17-11241001512A}"/>
                  </a:ext>
                </a:extLst>
              </p:cNvPr>
              <p:cNvSpPr/>
              <p:nvPr/>
            </p:nvSpPr>
            <p:spPr>
              <a:xfrm>
                <a:off x="2150050" y="3137250"/>
                <a:ext cx="1110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953" extrusionOk="0">
                    <a:moveTo>
                      <a:pt x="2867" y="0"/>
                    </a:moveTo>
                    <a:cubicBezTo>
                      <a:pt x="1886" y="0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30" y="787"/>
                    </a:cubicBezTo>
                    <a:cubicBezTo>
                      <a:pt x="2239" y="787"/>
                      <a:pt x="2463" y="816"/>
                      <a:pt x="2702" y="885"/>
                    </a:cubicBezTo>
                    <a:cubicBezTo>
                      <a:pt x="3140" y="1009"/>
                      <a:pt x="3467" y="1059"/>
                      <a:pt x="3707" y="1059"/>
                    </a:cubicBezTo>
                    <a:cubicBezTo>
                      <a:pt x="4439" y="1059"/>
                      <a:pt x="4371" y="594"/>
                      <a:pt x="4170" y="318"/>
                    </a:cubicBezTo>
                    <a:cubicBezTo>
                      <a:pt x="4062" y="184"/>
                      <a:pt x="3531" y="0"/>
                      <a:pt x="286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g240efc7d463_0_32">
                <a:extLst>
                  <a:ext uri="{FF2B5EF4-FFF2-40B4-BE49-F238E27FC236}">
                    <a16:creationId xmlns:a16="http://schemas.microsoft.com/office/drawing/2014/main" id="{F7B3EC12-DBE9-AB36-DFE0-F71CB29C465B}"/>
                  </a:ext>
                </a:extLst>
              </p:cNvPr>
              <p:cNvSpPr/>
              <p:nvPr/>
            </p:nvSpPr>
            <p:spPr>
              <a:xfrm>
                <a:off x="2572850" y="3452925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2735" y="567"/>
                    </a:moveTo>
                    <a:cubicBezTo>
                      <a:pt x="2735" y="567"/>
                      <a:pt x="1101" y="0"/>
                      <a:pt x="167" y="1201"/>
                    </a:cubicBezTo>
                    <a:cubicBezTo>
                      <a:pt x="1568" y="2035"/>
                      <a:pt x="501" y="2935"/>
                      <a:pt x="0" y="2702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g240efc7d463_0_32">
                <a:extLst>
                  <a:ext uri="{FF2B5EF4-FFF2-40B4-BE49-F238E27FC236}">
                    <a16:creationId xmlns:a16="http://schemas.microsoft.com/office/drawing/2014/main" id="{B5BE6624-1BC4-9E0B-BE19-08910EC43CDC}"/>
                  </a:ext>
                </a:extLst>
              </p:cNvPr>
              <p:cNvSpPr/>
              <p:nvPr/>
            </p:nvSpPr>
            <p:spPr>
              <a:xfrm>
                <a:off x="2315150" y="2948475"/>
                <a:ext cx="442675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7" extrusionOk="0">
                    <a:moveTo>
                      <a:pt x="2848" y="0"/>
                    </a:moveTo>
                    <a:cubicBezTo>
                      <a:pt x="1951" y="0"/>
                      <a:pt x="1003" y="74"/>
                      <a:pt x="1" y="230"/>
                    </a:cubicBezTo>
                    <a:cubicBezTo>
                      <a:pt x="1" y="230"/>
                      <a:pt x="3203" y="13907"/>
                      <a:pt x="12510" y="18677"/>
                    </a:cubicBezTo>
                    <a:cubicBezTo>
                      <a:pt x="17707" y="14289"/>
                      <a:pt x="15326" y="0"/>
                      <a:pt x="2848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g240efc7d463_0_32">
                <a:extLst>
                  <a:ext uri="{FF2B5EF4-FFF2-40B4-BE49-F238E27FC236}">
                    <a16:creationId xmlns:a16="http://schemas.microsoft.com/office/drawing/2014/main" id="{D783AC9D-5502-180F-29AC-B0710E148384}"/>
                  </a:ext>
                </a:extLst>
              </p:cNvPr>
              <p:cNvSpPr/>
              <p:nvPr/>
            </p:nvSpPr>
            <p:spPr>
              <a:xfrm>
                <a:off x="2229275" y="34204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4"/>
                    </a:moveTo>
                    <a:cubicBezTo>
                      <a:pt x="0" y="1234"/>
                      <a:pt x="2035" y="2435"/>
                      <a:pt x="4770" y="0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EC11915-DEAC-256F-9AE0-99286F02D7BC}"/>
              </a:ext>
            </a:extLst>
          </p:cNvPr>
          <p:cNvSpPr/>
          <p:nvPr/>
        </p:nvSpPr>
        <p:spPr>
          <a:xfrm>
            <a:off x="4224377" y="4239491"/>
            <a:ext cx="400522" cy="1964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729B35F8-B144-BB9A-7023-EA9E7CD0F31E}"/>
              </a:ext>
            </a:extLst>
          </p:cNvPr>
          <p:cNvSpPr/>
          <p:nvPr/>
        </p:nvSpPr>
        <p:spPr>
          <a:xfrm>
            <a:off x="4224377" y="4559304"/>
            <a:ext cx="400522" cy="1964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ED7124FE-7FC7-61F8-4872-2E872740E940}"/>
              </a:ext>
            </a:extLst>
          </p:cNvPr>
          <p:cNvSpPr/>
          <p:nvPr/>
        </p:nvSpPr>
        <p:spPr>
          <a:xfrm>
            <a:off x="4224377" y="4808822"/>
            <a:ext cx="400522" cy="1964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90E35648-68E7-B338-645F-68B9501D77FC}"/>
              </a:ext>
            </a:extLst>
          </p:cNvPr>
          <p:cNvSpPr/>
          <p:nvPr/>
        </p:nvSpPr>
        <p:spPr>
          <a:xfrm>
            <a:off x="5265890" y="4242096"/>
            <a:ext cx="400522" cy="1964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4353DA-EC77-16AB-363F-BB4C8A9EE0A3}"/>
              </a:ext>
            </a:extLst>
          </p:cNvPr>
          <p:cNvSpPr/>
          <p:nvPr/>
        </p:nvSpPr>
        <p:spPr>
          <a:xfrm>
            <a:off x="1787236" y="1589809"/>
            <a:ext cx="6276109" cy="8367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¿Qué es dividir?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B8E5F19-F55A-D19C-C61A-63BA7F0BDE03}"/>
              </a:ext>
            </a:extLst>
          </p:cNvPr>
          <p:cNvSpPr/>
          <p:nvPr/>
        </p:nvSpPr>
        <p:spPr>
          <a:xfrm>
            <a:off x="1200918" y="2679522"/>
            <a:ext cx="7745695" cy="8367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Piensen en su casa ¿Cuándo dividimos?</a:t>
            </a:r>
          </a:p>
        </p:txBody>
      </p:sp>
    </p:spTree>
    <p:extLst>
      <p:ext uri="{BB962C8B-B14F-4D97-AF65-F5344CB8AC3E}">
        <p14:creationId xmlns:p14="http://schemas.microsoft.com/office/powerpoint/2010/main" val="41211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DF1E1ED-4FB6-CC1A-BC25-61D4633FB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5736" y="1897050"/>
            <a:ext cx="6363114" cy="3059414"/>
          </a:xfrm>
        </p:spPr>
        <p:txBody>
          <a:bodyPr/>
          <a:lstStyle/>
          <a:p>
            <a:pPr marL="139700" indent="0">
              <a:buNone/>
            </a:pPr>
            <a:r>
              <a:rPr lang="es-CL" sz="6000" dirty="0"/>
              <a:t>  13 : 2 = 6</a:t>
            </a:r>
          </a:p>
          <a:p>
            <a:pPr marL="139700" indent="0">
              <a:buNone/>
            </a:pPr>
            <a:r>
              <a:rPr lang="es-CL" sz="6000" u="sng" dirty="0"/>
              <a:t> -12</a:t>
            </a:r>
          </a:p>
          <a:p>
            <a:pPr>
              <a:buFontTx/>
              <a:buChar char="-"/>
            </a:pPr>
            <a:r>
              <a:rPr lang="es-CL" sz="6000" dirty="0"/>
              <a:t>   1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32A8874-32A9-2CC2-A040-4778067A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Componentes de la división</a:t>
            </a:r>
          </a:p>
        </p:txBody>
      </p:sp>
      <p:sp>
        <p:nvSpPr>
          <p:cNvPr id="4" name="Globo: flecha hacia abajo 3">
            <a:extLst>
              <a:ext uri="{FF2B5EF4-FFF2-40B4-BE49-F238E27FC236}">
                <a16:creationId xmlns:a16="http://schemas.microsoft.com/office/drawing/2014/main" id="{A19F912B-A93B-1226-BF69-88DC36906E76}"/>
              </a:ext>
            </a:extLst>
          </p:cNvPr>
          <p:cNvSpPr/>
          <p:nvPr/>
        </p:nvSpPr>
        <p:spPr>
          <a:xfrm>
            <a:off x="1383928" y="1262619"/>
            <a:ext cx="1527464" cy="846734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Dividendo</a:t>
            </a:r>
          </a:p>
        </p:txBody>
      </p:sp>
      <p:sp>
        <p:nvSpPr>
          <p:cNvPr id="5" name="Globo: flecha hacia abajo 4">
            <a:extLst>
              <a:ext uri="{FF2B5EF4-FFF2-40B4-BE49-F238E27FC236}">
                <a16:creationId xmlns:a16="http://schemas.microsoft.com/office/drawing/2014/main" id="{EB994848-9E5A-5DB7-F373-0B613CF6B0B6}"/>
              </a:ext>
            </a:extLst>
          </p:cNvPr>
          <p:cNvSpPr/>
          <p:nvPr/>
        </p:nvSpPr>
        <p:spPr>
          <a:xfrm>
            <a:off x="3079584" y="1262619"/>
            <a:ext cx="1231529" cy="844255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Divisor</a:t>
            </a:r>
          </a:p>
        </p:txBody>
      </p:sp>
      <p:sp>
        <p:nvSpPr>
          <p:cNvPr id="6" name="Globo: flecha izquierda 5">
            <a:extLst>
              <a:ext uri="{FF2B5EF4-FFF2-40B4-BE49-F238E27FC236}">
                <a16:creationId xmlns:a16="http://schemas.microsoft.com/office/drawing/2014/main" id="{0178A313-AA5C-4CAC-3FB3-1535FF093780}"/>
              </a:ext>
            </a:extLst>
          </p:cNvPr>
          <p:cNvSpPr/>
          <p:nvPr/>
        </p:nvSpPr>
        <p:spPr>
          <a:xfrm>
            <a:off x="5486400" y="2000375"/>
            <a:ext cx="2628900" cy="846734"/>
          </a:xfrm>
          <a:prstGeom prst="lef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Cociente</a:t>
            </a:r>
          </a:p>
        </p:txBody>
      </p:sp>
      <p:sp>
        <p:nvSpPr>
          <p:cNvPr id="7" name="Globo: flecha izquierda 6">
            <a:extLst>
              <a:ext uri="{FF2B5EF4-FFF2-40B4-BE49-F238E27FC236}">
                <a16:creationId xmlns:a16="http://schemas.microsoft.com/office/drawing/2014/main" id="{475E6D5B-C8B1-3CEC-E620-4D44E23F5B0B}"/>
              </a:ext>
            </a:extLst>
          </p:cNvPr>
          <p:cNvSpPr/>
          <p:nvPr/>
        </p:nvSpPr>
        <p:spPr>
          <a:xfrm>
            <a:off x="2996663" y="3960794"/>
            <a:ext cx="2167619" cy="846734"/>
          </a:xfrm>
          <a:prstGeom prst="lef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/>
              <a:t>Resto</a:t>
            </a:r>
          </a:p>
        </p:txBody>
      </p:sp>
    </p:spTree>
    <p:extLst>
      <p:ext uri="{BB962C8B-B14F-4D97-AF65-F5344CB8AC3E}">
        <p14:creationId xmlns:p14="http://schemas.microsoft.com/office/powerpoint/2010/main" val="38768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1568"/>
          </a:srgbClr>
        </a:solidFill>
        <a:effectLst/>
      </p:bgPr>
    </p:bg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"/>
          <p:cNvSpPr/>
          <p:nvPr/>
        </p:nvSpPr>
        <p:spPr>
          <a:xfrm rot="-5399515" flipH="1">
            <a:off x="3802967" y="-1285496"/>
            <a:ext cx="1170115" cy="3788364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"/>
          <p:cNvSpPr txBox="1">
            <a:spLocks noGrp="1"/>
          </p:cNvSpPr>
          <p:nvPr>
            <p:ph type="title"/>
          </p:nvPr>
        </p:nvSpPr>
        <p:spPr>
          <a:xfrm>
            <a:off x="538632" y="30472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4"/>
                </a:solidFill>
              </a:rPr>
              <a:t>3° básico</a:t>
            </a:r>
            <a:br>
              <a:rPr lang="en" dirty="0">
                <a:solidFill>
                  <a:schemeClr val="accent4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actividad de inicio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1042" name="Google Shape;1042;p2"/>
          <p:cNvGrpSpPr/>
          <p:nvPr/>
        </p:nvGrpSpPr>
        <p:grpSpPr>
          <a:xfrm>
            <a:off x="1208227" y="497696"/>
            <a:ext cx="334117" cy="460989"/>
            <a:chOff x="1208227" y="497696"/>
            <a:chExt cx="334117" cy="460989"/>
          </a:xfrm>
        </p:grpSpPr>
        <p:grpSp>
          <p:nvGrpSpPr>
            <p:cNvPr id="1043" name="Google Shape;1043;p2"/>
            <p:cNvGrpSpPr/>
            <p:nvPr/>
          </p:nvGrpSpPr>
          <p:grpSpPr>
            <a:xfrm rot="-899960">
              <a:off x="1257839" y="521034"/>
              <a:ext cx="234893" cy="414313"/>
              <a:chOff x="2807475" y="1823075"/>
              <a:chExt cx="234900" cy="414325"/>
            </a:xfrm>
          </p:grpSpPr>
          <p:sp>
            <p:nvSpPr>
              <p:cNvPr id="1044" name="Google Shape;1044;p2"/>
              <p:cNvSpPr/>
              <p:nvPr/>
            </p:nvSpPr>
            <p:spPr>
              <a:xfrm>
                <a:off x="2886475" y="2154725"/>
                <a:ext cx="832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307" extrusionOk="0">
                    <a:moveTo>
                      <a:pt x="1632" y="0"/>
                    </a:moveTo>
                    <a:cubicBezTo>
                      <a:pt x="733" y="21"/>
                      <a:pt x="0" y="774"/>
                      <a:pt x="0" y="1674"/>
                    </a:cubicBezTo>
                    <a:cubicBezTo>
                      <a:pt x="21" y="2582"/>
                      <a:pt x="754" y="3306"/>
                      <a:pt x="1637" y="3306"/>
                    </a:cubicBezTo>
                    <a:cubicBezTo>
                      <a:pt x="1649" y="3306"/>
                      <a:pt x="1662" y="3306"/>
                      <a:pt x="1674" y="3306"/>
                    </a:cubicBezTo>
                    <a:cubicBezTo>
                      <a:pt x="2595" y="3306"/>
                      <a:pt x="3327" y="2553"/>
                      <a:pt x="3306" y="1632"/>
                    </a:cubicBezTo>
                    <a:cubicBezTo>
                      <a:pt x="3306" y="732"/>
                      <a:pt x="2553" y="0"/>
                      <a:pt x="16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"/>
              <p:cNvSpPr/>
              <p:nvPr/>
            </p:nvSpPr>
            <p:spPr>
              <a:xfrm>
                <a:off x="2807475" y="1823075"/>
                <a:ext cx="234900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9166" extrusionOk="0">
                    <a:moveTo>
                      <a:pt x="4685" y="0"/>
                    </a:moveTo>
                    <a:cubicBezTo>
                      <a:pt x="4672" y="0"/>
                      <a:pt x="4659" y="0"/>
                      <a:pt x="4646" y="1"/>
                    </a:cubicBezTo>
                    <a:cubicBezTo>
                      <a:pt x="2072" y="42"/>
                      <a:pt x="1" y="2156"/>
                      <a:pt x="22" y="4729"/>
                    </a:cubicBezTo>
                    <a:cubicBezTo>
                      <a:pt x="43" y="5943"/>
                      <a:pt x="1298" y="9165"/>
                      <a:pt x="1298" y="9165"/>
                    </a:cubicBezTo>
                    <a:lnTo>
                      <a:pt x="8203" y="9081"/>
                    </a:lnTo>
                    <a:cubicBezTo>
                      <a:pt x="8203" y="9081"/>
                      <a:pt x="9396" y="5838"/>
                      <a:pt x="9375" y="4625"/>
                    </a:cubicBezTo>
                    <a:cubicBezTo>
                      <a:pt x="9354" y="2064"/>
                      <a:pt x="7262" y="0"/>
                      <a:pt x="46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"/>
              <p:cNvSpPr/>
              <p:nvPr/>
            </p:nvSpPr>
            <p:spPr>
              <a:xfrm>
                <a:off x="2815325" y="2050100"/>
                <a:ext cx="223400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5861" extrusionOk="0">
                    <a:moveTo>
                      <a:pt x="7973" y="0"/>
                    </a:moveTo>
                    <a:lnTo>
                      <a:pt x="900" y="84"/>
                    </a:lnTo>
                    <a:cubicBezTo>
                      <a:pt x="398" y="84"/>
                      <a:pt x="1" y="503"/>
                      <a:pt x="1" y="1005"/>
                    </a:cubicBezTo>
                    <a:cubicBezTo>
                      <a:pt x="1" y="1298"/>
                      <a:pt x="147" y="1570"/>
                      <a:pt x="377" y="1737"/>
                    </a:cubicBezTo>
                    <a:cubicBezTo>
                      <a:pt x="147" y="1904"/>
                      <a:pt x="22" y="2156"/>
                      <a:pt x="22" y="2448"/>
                    </a:cubicBezTo>
                    <a:cubicBezTo>
                      <a:pt x="22" y="2741"/>
                      <a:pt x="168" y="3013"/>
                      <a:pt x="377" y="3181"/>
                    </a:cubicBezTo>
                    <a:cubicBezTo>
                      <a:pt x="168" y="3348"/>
                      <a:pt x="22" y="3620"/>
                      <a:pt x="22" y="3913"/>
                    </a:cubicBezTo>
                    <a:cubicBezTo>
                      <a:pt x="43" y="4415"/>
                      <a:pt x="440" y="4813"/>
                      <a:pt x="963" y="4813"/>
                    </a:cubicBezTo>
                    <a:lnTo>
                      <a:pt x="2009" y="4792"/>
                    </a:lnTo>
                    <a:lnTo>
                      <a:pt x="2009" y="4792"/>
                    </a:lnTo>
                    <a:cubicBezTo>
                      <a:pt x="1821" y="4897"/>
                      <a:pt x="1696" y="5085"/>
                      <a:pt x="1716" y="5294"/>
                    </a:cubicBezTo>
                    <a:cubicBezTo>
                      <a:pt x="1716" y="5616"/>
                      <a:pt x="1948" y="5860"/>
                      <a:pt x="2245" y="5860"/>
                    </a:cubicBezTo>
                    <a:cubicBezTo>
                      <a:pt x="2257" y="5860"/>
                      <a:pt x="2269" y="5860"/>
                      <a:pt x="2281" y="5859"/>
                    </a:cubicBezTo>
                    <a:lnTo>
                      <a:pt x="6717" y="5817"/>
                    </a:lnTo>
                    <a:cubicBezTo>
                      <a:pt x="7031" y="5817"/>
                      <a:pt x="7282" y="5566"/>
                      <a:pt x="7282" y="5231"/>
                    </a:cubicBezTo>
                    <a:cubicBezTo>
                      <a:pt x="7282" y="5022"/>
                      <a:pt x="7157" y="4834"/>
                      <a:pt x="6968" y="4750"/>
                    </a:cubicBezTo>
                    <a:lnTo>
                      <a:pt x="8035" y="4729"/>
                    </a:lnTo>
                    <a:cubicBezTo>
                      <a:pt x="8538" y="4729"/>
                      <a:pt x="8935" y="4311"/>
                      <a:pt x="8935" y="3809"/>
                    </a:cubicBezTo>
                    <a:cubicBezTo>
                      <a:pt x="8935" y="3516"/>
                      <a:pt x="8789" y="3244"/>
                      <a:pt x="8559" y="3076"/>
                    </a:cubicBezTo>
                    <a:cubicBezTo>
                      <a:pt x="8789" y="2909"/>
                      <a:pt x="8914" y="2658"/>
                      <a:pt x="8914" y="2365"/>
                    </a:cubicBezTo>
                    <a:cubicBezTo>
                      <a:pt x="8914" y="2051"/>
                      <a:pt x="8768" y="1800"/>
                      <a:pt x="8538" y="1632"/>
                    </a:cubicBezTo>
                    <a:cubicBezTo>
                      <a:pt x="8768" y="1465"/>
                      <a:pt x="8893" y="1193"/>
                      <a:pt x="8893" y="900"/>
                    </a:cubicBezTo>
                    <a:cubicBezTo>
                      <a:pt x="8893" y="398"/>
                      <a:pt x="8475" y="0"/>
                      <a:pt x="7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7" name="Google Shape;1047;p2"/>
            <p:cNvGrpSpPr/>
            <p:nvPr/>
          </p:nvGrpSpPr>
          <p:grpSpPr>
            <a:xfrm rot="-899960">
              <a:off x="1257839" y="521034"/>
              <a:ext cx="234893" cy="414313"/>
              <a:chOff x="2807475" y="1823075"/>
              <a:chExt cx="234900" cy="414325"/>
            </a:xfrm>
          </p:grpSpPr>
          <p:sp>
            <p:nvSpPr>
              <p:cNvPr id="1048" name="Google Shape;1048;p2"/>
              <p:cNvSpPr/>
              <p:nvPr/>
            </p:nvSpPr>
            <p:spPr>
              <a:xfrm>
                <a:off x="2886475" y="2154725"/>
                <a:ext cx="832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307" extrusionOk="0">
                    <a:moveTo>
                      <a:pt x="1632" y="0"/>
                    </a:moveTo>
                    <a:cubicBezTo>
                      <a:pt x="733" y="21"/>
                      <a:pt x="0" y="774"/>
                      <a:pt x="0" y="1674"/>
                    </a:cubicBezTo>
                    <a:cubicBezTo>
                      <a:pt x="21" y="2582"/>
                      <a:pt x="754" y="3306"/>
                      <a:pt x="1637" y="3306"/>
                    </a:cubicBezTo>
                    <a:cubicBezTo>
                      <a:pt x="1649" y="3306"/>
                      <a:pt x="1662" y="3306"/>
                      <a:pt x="1674" y="3306"/>
                    </a:cubicBezTo>
                    <a:cubicBezTo>
                      <a:pt x="2595" y="3306"/>
                      <a:pt x="3327" y="2553"/>
                      <a:pt x="3306" y="1632"/>
                    </a:cubicBezTo>
                    <a:cubicBezTo>
                      <a:pt x="3306" y="732"/>
                      <a:pt x="2553" y="0"/>
                      <a:pt x="1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"/>
              <p:cNvSpPr/>
              <p:nvPr/>
            </p:nvSpPr>
            <p:spPr>
              <a:xfrm>
                <a:off x="2807475" y="1823075"/>
                <a:ext cx="234900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9166" extrusionOk="0">
                    <a:moveTo>
                      <a:pt x="4685" y="0"/>
                    </a:moveTo>
                    <a:cubicBezTo>
                      <a:pt x="4672" y="0"/>
                      <a:pt x="4659" y="0"/>
                      <a:pt x="4646" y="1"/>
                    </a:cubicBezTo>
                    <a:cubicBezTo>
                      <a:pt x="2072" y="42"/>
                      <a:pt x="1" y="2156"/>
                      <a:pt x="22" y="4729"/>
                    </a:cubicBezTo>
                    <a:cubicBezTo>
                      <a:pt x="43" y="5943"/>
                      <a:pt x="1298" y="9165"/>
                      <a:pt x="1298" y="9165"/>
                    </a:cubicBezTo>
                    <a:lnTo>
                      <a:pt x="8203" y="9081"/>
                    </a:lnTo>
                    <a:cubicBezTo>
                      <a:pt x="8203" y="9081"/>
                      <a:pt x="9396" y="5838"/>
                      <a:pt x="9375" y="4625"/>
                    </a:cubicBezTo>
                    <a:cubicBezTo>
                      <a:pt x="9354" y="2064"/>
                      <a:pt x="7262" y="0"/>
                      <a:pt x="46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"/>
              <p:cNvSpPr/>
              <p:nvPr/>
            </p:nvSpPr>
            <p:spPr>
              <a:xfrm>
                <a:off x="2815325" y="2050100"/>
                <a:ext cx="223400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5861" extrusionOk="0">
                    <a:moveTo>
                      <a:pt x="7973" y="0"/>
                    </a:moveTo>
                    <a:lnTo>
                      <a:pt x="900" y="84"/>
                    </a:lnTo>
                    <a:cubicBezTo>
                      <a:pt x="398" y="84"/>
                      <a:pt x="1" y="503"/>
                      <a:pt x="1" y="1005"/>
                    </a:cubicBezTo>
                    <a:cubicBezTo>
                      <a:pt x="1" y="1298"/>
                      <a:pt x="147" y="1570"/>
                      <a:pt x="377" y="1737"/>
                    </a:cubicBezTo>
                    <a:cubicBezTo>
                      <a:pt x="147" y="1904"/>
                      <a:pt x="22" y="2156"/>
                      <a:pt x="22" y="2448"/>
                    </a:cubicBezTo>
                    <a:cubicBezTo>
                      <a:pt x="22" y="2741"/>
                      <a:pt x="168" y="3013"/>
                      <a:pt x="377" y="3181"/>
                    </a:cubicBezTo>
                    <a:cubicBezTo>
                      <a:pt x="168" y="3348"/>
                      <a:pt x="22" y="3620"/>
                      <a:pt x="22" y="3913"/>
                    </a:cubicBezTo>
                    <a:cubicBezTo>
                      <a:pt x="43" y="4415"/>
                      <a:pt x="440" y="4813"/>
                      <a:pt x="963" y="4813"/>
                    </a:cubicBezTo>
                    <a:lnTo>
                      <a:pt x="2009" y="4792"/>
                    </a:lnTo>
                    <a:lnTo>
                      <a:pt x="2009" y="4792"/>
                    </a:lnTo>
                    <a:cubicBezTo>
                      <a:pt x="1821" y="4897"/>
                      <a:pt x="1696" y="5085"/>
                      <a:pt x="1716" y="5294"/>
                    </a:cubicBezTo>
                    <a:cubicBezTo>
                      <a:pt x="1716" y="5616"/>
                      <a:pt x="1948" y="5860"/>
                      <a:pt x="2245" y="5860"/>
                    </a:cubicBezTo>
                    <a:cubicBezTo>
                      <a:pt x="2257" y="5860"/>
                      <a:pt x="2269" y="5860"/>
                      <a:pt x="2281" y="5859"/>
                    </a:cubicBezTo>
                    <a:lnTo>
                      <a:pt x="6717" y="5817"/>
                    </a:lnTo>
                    <a:cubicBezTo>
                      <a:pt x="7031" y="5817"/>
                      <a:pt x="7282" y="5566"/>
                      <a:pt x="7282" y="5231"/>
                    </a:cubicBezTo>
                    <a:cubicBezTo>
                      <a:pt x="7282" y="5022"/>
                      <a:pt x="7157" y="4834"/>
                      <a:pt x="6968" y="4750"/>
                    </a:cubicBezTo>
                    <a:lnTo>
                      <a:pt x="8035" y="4729"/>
                    </a:lnTo>
                    <a:cubicBezTo>
                      <a:pt x="8538" y="4729"/>
                      <a:pt x="8935" y="4311"/>
                      <a:pt x="8935" y="3809"/>
                    </a:cubicBezTo>
                    <a:cubicBezTo>
                      <a:pt x="8935" y="3516"/>
                      <a:pt x="8789" y="3244"/>
                      <a:pt x="8559" y="3076"/>
                    </a:cubicBezTo>
                    <a:cubicBezTo>
                      <a:pt x="8789" y="2909"/>
                      <a:pt x="8914" y="2658"/>
                      <a:pt x="8914" y="2365"/>
                    </a:cubicBezTo>
                    <a:cubicBezTo>
                      <a:pt x="8914" y="2051"/>
                      <a:pt x="8768" y="1800"/>
                      <a:pt x="8538" y="1632"/>
                    </a:cubicBezTo>
                    <a:cubicBezTo>
                      <a:pt x="8768" y="1465"/>
                      <a:pt x="8893" y="1193"/>
                      <a:pt x="8893" y="900"/>
                    </a:cubicBezTo>
                    <a:cubicBezTo>
                      <a:pt x="8893" y="398"/>
                      <a:pt x="8475" y="0"/>
                      <a:pt x="79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3" name="Google Shape;1053;p2"/>
          <p:cNvSpPr/>
          <p:nvPr/>
        </p:nvSpPr>
        <p:spPr>
          <a:xfrm>
            <a:off x="5362175" y="2728600"/>
            <a:ext cx="2067126" cy="1063970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ivisión sin resto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"/>
          <p:cNvSpPr/>
          <p:nvPr/>
        </p:nvSpPr>
        <p:spPr>
          <a:xfrm rot="-5400000">
            <a:off x="5497775" y="1826100"/>
            <a:ext cx="768300" cy="800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AAE9D6-97F3-4ED4-926F-62A5F6996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76" y="1193026"/>
            <a:ext cx="3873382" cy="37192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240efc7d463_0_9"/>
          <p:cNvSpPr/>
          <p:nvPr/>
        </p:nvSpPr>
        <p:spPr>
          <a:xfrm rot="-5399515" flipH="1">
            <a:off x="3912608" y="-1370114"/>
            <a:ext cx="1190387" cy="3952418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g240efc7d463_0_9"/>
          <p:cNvSpPr txBox="1">
            <a:spLocks noGrp="1"/>
          </p:cNvSpPr>
          <p:nvPr>
            <p:ph type="title"/>
          </p:nvPr>
        </p:nvSpPr>
        <p:spPr>
          <a:xfrm>
            <a:off x="584986" y="27977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>
                <a:solidFill>
                  <a:schemeClr val="accent4"/>
                </a:solidFill>
              </a:rPr>
              <a:t>3° básico</a:t>
            </a:r>
            <a:br>
              <a:rPr lang="en" dirty="0">
                <a:solidFill>
                  <a:schemeClr val="accent4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actividad de inicio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44099C-EAF9-473B-A0DC-3B88A3D7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2" y="1121622"/>
            <a:ext cx="3629232" cy="36210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5737FA-D752-4607-953B-7A3E330C6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227" y="1470718"/>
            <a:ext cx="3849278" cy="1499193"/>
          </a:xfrm>
          <a:prstGeom prst="rect">
            <a:avLst/>
          </a:prstGeom>
        </p:spPr>
      </p:pic>
      <p:sp>
        <p:nvSpPr>
          <p:cNvPr id="14" name="Google Shape;1053;p2">
            <a:extLst>
              <a:ext uri="{FF2B5EF4-FFF2-40B4-BE49-F238E27FC236}">
                <a16:creationId xmlns:a16="http://schemas.microsoft.com/office/drawing/2014/main" id="{E4CA82CF-5624-4E1C-9502-19E27B76DB72}"/>
              </a:ext>
            </a:extLst>
          </p:cNvPr>
          <p:cNvSpPr/>
          <p:nvPr/>
        </p:nvSpPr>
        <p:spPr>
          <a:xfrm>
            <a:off x="5377288" y="3369003"/>
            <a:ext cx="2067126" cy="1063970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ivisión con resto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Flecha: a la izquierda y arriba 5">
            <a:extLst>
              <a:ext uri="{FF2B5EF4-FFF2-40B4-BE49-F238E27FC236}">
                <a16:creationId xmlns:a16="http://schemas.microsoft.com/office/drawing/2014/main" id="{64FC1256-4E37-4517-B0E0-633ED9125E80}"/>
              </a:ext>
            </a:extLst>
          </p:cNvPr>
          <p:cNvSpPr/>
          <p:nvPr/>
        </p:nvSpPr>
        <p:spPr>
          <a:xfrm>
            <a:off x="4239492" y="3239061"/>
            <a:ext cx="1216680" cy="1063970"/>
          </a:xfrm>
          <a:prstGeom prst="lef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1568"/>
          </a:srgbClr>
        </a:solidFill>
        <a:effectLst/>
      </p:bgPr>
    </p:bg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Google Shape;1075;p3"/>
          <p:cNvGrpSpPr/>
          <p:nvPr/>
        </p:nvGrpSpPr>
        <p:grpSpPr>
          <a:xfrm>
            <a:off x="0" y="4487275"/>
            <a:ext cx="539850" cy="656225"/>
            <a:chOff x="2885850" y="417575"/>
            <a:chExt cx="539850" cy="656225"/>
          </a:xfrm>
        </p:grpSpPr>
        <p:grpSp>
          <p:nvGrpSpPr>
            <p:cNvPr id="1076" name="Google Shape;1076;p3"/>
            <p:cNvGrpSpPr/>
            <p:nvPr/>
          </p:nvGrpSpPr>
          <p:grpSpPr>
            <a:xfrm>
              <a:off x="2885850" y="417575"/>
              <a:ext cx="539850" cy="656225"/>
              <a:chOff x="2593550" y="779675"/>
              <a:chExt cx="539850" cy="656225"/>
            </a:xfrm>
          </p:grpSpPr>
          <p:sp>
            <p:nvSpPr>
              <p:cNvPr id="1077" name="Google Shape;1077;p3"/>
              <p:cNvSpPr/>
              <p:nvPr/>
            </p:nvSpPr>
            <p:spPr>
              <a:xfrm>
                <a:off x="2609750" y="977375"/>
                <a:ext cx="523650" cy="458525"/>
              </a:xfrm>
              <a:custGeom>
                <a:avLst/>
                <a:gdLst/>
                <a:ahLst/>
                <a:cxnLst/>
                <a:rect l="l" t="t" r="r" b="b"/>
                <a:pathLst>
                  <a:path w="20946" h="18341" extrusionOk="0">
                    <a:moveTo>
                      <a:pt x="10463" y="0"/>
                    </a:moveTo>
                    <a:cubicBezTo>
                      <a:pt x="9051" y="0"/>
                      <a:pt x="7619" y="328"/>
                      <a:pt x="6278" y="1020"/>
                    </a:cubicBezTo>
                    <a:cubicBezTo>
                      <a:pt x="1779" y="3343"/>
                      <a:pt x="1" y="8867"/>
                      <a:pt x="2323" y="13365"/>
                    </a:cubicBezTo>
                    <a:cubicBezTo>
                      <a:pt x="3953" y="16523"/>
                      <a:pt x="7161" y="18340"/>
                      <a:pt x="10483" y="18340"/>
                    </a:cubicBezTo>
                    <a:cubicBezTo>
                      <a:pt x="11895" y="18340"/>
                      <a:pt x="13327" y="18012"/>
                      <a:pt x="14668" y="17320"/>
                    </a:cubicBezTo>
                    <a:cubicBezTo>
                      <a:pt x="19167" y="14997"/>
                      <a:pt x="20945" y="9473"/>
                      <a:pt x="18623" y="4975"/>
                    </a:cubicBezTo>
                    <a:cubicBezTo>
                      <a:pt x="16993" y="1817"/>
                      <a:pt x="13786" y="0"/>
                      <a:pt x="104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>
                <a:off x="2705475" y="1121100"/>
                <a:ext cx="379275" cy="272275"/>
              </a:xfrm>
              <a:custGeom>
                <a:avLst/>
                <a:gdLst/>
                <a:ahLst/>
                <a:cxnLst/>
                <a:rect l="l" t="t" r="r" b="b"/>
                <a:pathLst>
                  <a:path w="15171" h="10891" extrusionOk="0">
                    <a:moveTo>
                      <a:pt x="13287" y="0"/>
                    </a:moveTo>
                    <a:lnTo>
                      <a:pt x="1" y="6842"/>
                    </a:lnTo>
                    <a:cubicBezTo>
                      <a:pt x="1338" y="9413"/>
                      <a:pt x="3954" y="10891"/>
                      <a:pt x="6662" y="10891"/>
                    </a:cubicBezTo>
                    <a:cubicBezTo>
                      <a:pt x="7810" y="10891"/>
                      <a:pt x="8975" y="10625"/>
                      <a:pt x="10065" y="10064"/>
                    </a:cubicBezTo>
                    <a:cubicBezTo>
                      <a:pt x="13727" y="8160"/>
                      <a:pt x="15170" y="3662"/>
                      <a:pt x="13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>
                <a:off x="2780800" y="1273350"/>
                <a:ext cx="507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784" extrusionOk="0">
                    <a:moveTo>
                      <a:pt x="1025" y="0"/>
                    </a:moveTo>
                    <a:cubicBezTo>
                      <a:pt x="884" y="0"/>
                      <a:pt x="741" y="33"/>
                      <a:pt x="608" y="103"/>
                    </a:cubicBezTo>
                    <a:cubicBezTo>
                      <a:pt x="168" y="313"/>
                      <a:pt x="1" y="857"/>
                      <a:pt x="210" y="1296"/>
                    </a:cubicBezTo>
                    <a:cubicBezTo>
                      <a:pt x="374" y="1608"/>
                      <a:pt x="696" y="1783"/>
                      <a:pt x="1026" y="1783"/>
                    </a:cubicBezTo>
                    <a:cubicBezTo>
                      <a:pt x="1161" y="1783"/>
                      <a:pt x="1296" y="1754"/>
                      <a:pt x="1424" y="1694"/>
                    </a:cubicBezTo>
                    <a:cubicBezTo>
                      <a:pt x="1863" y="1463"/>
                      <a:pt x="2030" y="919"/>
                      <a:pt x="1800" y="480"/>
                    </a:cubicBezTo>
                    <a:cubicBezTo>
                      <a:pt x="1655" y="174"/>
                      <a:pt x="1347" y="0"/>
                      <a:pt x="10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3"/>
              <p:cNvSpPr/>
              <p:nvPr/>
            </p:nvSpPr>
            <p:spPr>
              <a:xfrm>
                <a:off x="2917325" y="1274200"/>
                <a:ext cx="51300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784" extrusionOk="0">
                    <a:moveTo>
                      <a:pt x="1022" y="1"/>
                    </a:moveTo>
                    <a:cubicBezTo>
                      <a:pt x="890" y="1"/>
                      <a:pt x="756" y="30"/>
                      <a:pt x="629" y="90"/>
                    </a:cubicBezTo>
                    <a:cubicBezTo>
                      <a:pt x="189" y="321"/>
                      <a:pt x="1" y="865"/>
                      <a:pt x="231" y="1304"/>
                    </a:cubicBezTo>
                    <a:cubicBezTo>
                      <a:pt x="391" y="1610"/>
                      <a:pt x="703" y="1784"/>
                      <a:pt x="1027" y="1784"/>
                    </a:cubicBezTo>
                    <a:cubicBezTo>
                      <a:pt x="1168" y="1784"/>
                      <a:pt x="1311" y="1751"/>
                      <a:pt x="1445" y="1681"/>
                    </a:cubicBezTo>
                    <a:cubicBezTo>
                      <a:pt x="1884" y="1471"/>
                      <a:pt x="2051" y="927"/>
                      <a:pt x="1821" y="488"/>
                    </a:cubicBezTo>
                    <a:cubicBezTo>
                      <a:pt x="1658" y="176"/>
                      <a:pt x="1346" y="1"/>
                      <a:pt x="10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3"/>
              <p:cNvSpPr/>
              <p:nvPr/>
            </p:nvSpPr>
            <p:spPr>
              <a:xfrm>
                <a:off x="2957600" y="1177725"/>
                <a:ext cx="5130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793" extrusionOk="0">
                    <a:moveTo>
                      <a:pt x="1009" y="1"/>
                    </a:moveTo>
                    <a:cubicBezTo>
                      <a:pt x="873" y="1"/>
                      <a:pt x="736" y="32"/>
                      <a:pt x="608" y="99"/>
                    </a:cubicBezTo>
                    <a:cubicBezTo>
                      <a:pt x="168" y="330"/>
                      <a:pt x="1" y="874"/>
                      <a:pt x="231" y="1313"/>
                    </a:cubicBezTo>
                    <a:cubicBezTo>
                      <a:pt x="391" y="1619"/>
                      <a:pt x="703" y="1793"/>
                      <a:pt x="1027" y="1793"/>
                    </a:cubicBezTo>
                    <a:cubicBezTo>
                      <a:pt x="1168" y="1793"/>
                      <a:pt x="1311" y="1760"/>
                      <a:pt x="1445" y="1690"/>
                    </a:cubicBezTo>
                    <a:cubicBezTo>
                      <a:pt x="1884" y="1459"/>
                      <a:pt x="2051" y="936"/>
                      <a:pt x="1821" y="497"/>
                    </a:cubicBezTo>
                    <a:cubicBezTo>
                      <a:pt x="1658" y="186"/>
                      <a:pt x="1338" y="1"/>
                      <a:pt x="10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>
                <a:off x="2627550" y="819800"/>
                <a:ext cx="246925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12220" extrusionOk="0">
                    <a:moveTo>
                      <a:pt x="4875" y="0"/>
                    </a:moveTo>
                    <a:lnTo>
                      <a:pt x="0" y="2511"/>
                    </a:lnTo>
                    <a:lnTo>
                      <a:pt x="4980" y="12219"/>
                    </a:lnTo>
                    <a:lnTo>
                      <a:pt x="9876" y="9688"/>
                    </a:lnTo>
                    <a:lnTo>
                      <a:pt x="487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2593550" y="779675"/>
                <a:ext cx="1763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4684" extrusionOk="0">
                    <a:moveTo>
                      <a:pt x="5591" y="1"/>
                    </a:moveTo>
                    <a:cubicBezTo>
                      <a:pt x="5392" y="1"/>
                      <a:pt x="5190" y="46"/>
                      <a:pt x="5001" y="140"/>
                    </a:cubicBezTo>
                    <a:lnTo>
                      <a:pt x="879" y="2275"/>
                    </a:lnTo>
                    <a:cubicBezTo>
                      <a:pt x="251" y="2588"/>
                      <a:pt x="0" y="3363"/>
                      <a:pt x="335" y="3990"/>
                    </a:cubicBezTo>
                    <a:cubicBezTo>
                      <a:pt x="554" y="4428"/>
                      <a:pt x="997" y="4683"/>
                      <a:pt x="1459" y="4683"/>
                    </a:cubicBezTo>
                    <a:cubicBezTo>
                      <a:pt x="1658" y="4683"/>
                      <a:pt x="1861" y="4635"/>
                      <a:pt x="2051" y="4534"/>
                    </a:cubicBezTo>
                    <a:lnTo>
                      <a:pt x="6173" y="2421"/>
                    </a:lnTo>
                    <a:cubicBezTo>
                      <a:pt x="6800" y="2086"/>
                      <a:pt x="7051" y="1312"/>
                      <a:pt x="6738" y="684"/>
                    </a:cubicBezTo>
                    <a:cubicBezTo>
                      <a:pt x="6503" y="245"/>
                      <a:pt x="6054" y="1"/>
                      <a:pt x="55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4" name="Google Shape;1084;p3"/>
            <p:cNvGrpSpPr/>
            <p:nvPr/>
          </p:nvGrpSpPr>
          <p:grpSpPr>
            <a:xfrm>
              <a:off x="2885850" y="417575"/>
              <a:ext cx="539850" cy="656225"/>
              <a:chOff x="2593550" y="779675"/>
              <a:chExt cx="539850" cy="656225"/>
            </a:xfrm>
          </p:grpSpPr>
          <p:sp>
            <p:nvSpPr>
              <p:cNvPr id="1085" name="Google Shape;1085;p3"/>
              <p:cNvSpPr/>
              <p:nvPr/>
            </p:nvSpPr>
            <p:spPr>
              <a:xfrm>
                <a:off x="2609750" y="977375"/>
                <a:ext cx="523650" cy="458525"/>
              </a:xfrm>
              <a:custGeom>
                <a:avLst/>
                <a:gdLst/>
                <a:ahLst/>
                <a:cxnLst/>
                <a:rect l="l" t="t" r="r" b="b"/>
                <a:pathLst>
                  <a:path w="20946" h="18341" extrusionOk="0">
                    <a:moveTo>
                      <a:pt x="10463" y="0"/>
                    </a:moveTo>
                    <a:cubicBezTo>
                      <a:pt x="9051" y="0"/>
                      <a:pt x="7619" y="328"/>
                      <a:pt x="6278" y="1020"/>
                    </a:cubicBezTo>
                    <a:cubicBezTo>
                      <a:pt x="1779" y="3343"/>
                      <a:pt x="1" y="8867"/>
                      <a:pt x="2323" y="13365"/>
                    </a:cubicBezTo>
                    <a:cubicBezTo>
                      <a:pt x="3953" y="16523"/>
                      <a:pt x="7161" y="18340"/>
                      <a:pt x="10483" y="18340"/>
                    </a:cubicBezTo>
                    <a:cubicBezTo>
                      <a:pt x="11895" y="18340"/>
                      <a:pt x="13327" y="18012"/>
                      <a:pt x="14668" y="17320"/>
                    </a:cubicBezTo>
                    <a:cubicBezTo>
                      <a:pt x="19167" y="14997"/>
                      <a:pt x="20945" y="9473"/>
                      <a:pt x="18623" y="4975"/>
                    </a:cubicBezTo>
                    <a:cubicBezTo>
                      <a:pt x="16993" y="1817"/>
                      <a:pt x="13786" y="0"/>
                      <a:pt x="104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3"/>
              <p:cNvSpPr/>
              <p:nvPr/>
            </p:nvSpPr>
            <p:spPr>
              <a:xfrm>
                <a:off x="2705475" y="1121100"/>
                <a:ext cx="379275" cy="272275"/>
              </a:xfrm>
              <a:custGeom>
                <a:avLst/>
                <a:gdLst/>
                <a:ahLst/>
                <a:cxnLst/>
                <a:rect l="l" t="t" r="r" b="b"/>
                <a:pathLst>
                  <a:path w="15171" h="10891" extrusionOk="0">
                    <a:moveTo>
                      <a:pt x="13287" y="0"/>
                    </a:moveTo>
                    <a:lnTo>
                      <a:pt x="1" y="6842"/>
                    </a:lnTo>
                    <a:cubicBezTo>
                      <a:pt x="1338" y="9413"/>
                      <a:pt x="3954" y="10891"/>
                      <a:pt x="6662" y="10891"/>
                    </a:cubicBezTo>
                    <a:cubicBezTo>
                      <a:pt x="7810" y="10891"/>
                      <a:pt x="8975" y="10625"/>
                      <a:pt x="10065" y="10064"/>
                    </a:cubicBezTo>
                    <a:cubicBezTo>
                      <a:pt x="13727" y="8160"/>
                      <a:pt x="15170" y="3662"/>
                      <a:pt x="13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>
                <a:off x="2780800" y="1273350"/>
                <a:ext cx="507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784" extrusionOk="0">
                    <a:moveTo>
                      <a:pt x="1025" y="0"/>
                    </a:moveTo>
                    <a:cubicBezTo>
                      <a:pt x="884" y="0"/>
                      <a:pt x="741" y="33"/>
                      <a:pt x="608" y="103"/>
                    </a:cubicBezTo>
                    <a:cubicBezTo>
                      <a:pt x="168" y="313"/>
                      <a:pt x="1" y="857"/>
                      <a:pt x="210" y="1296"/>
                    </a:cubicBezTo>
                    <a:cubicBezTo>
                      <a:pt x="374" y="1608"/>
                      <a:pt x="696" y="1783"/>
                      <a:pt x="1026" y="1783"/>
                    </a:cubicBezTo>
                    <a:cubicBezTo>
                      <a:pt x="1161" y="1783"/>
                      <a:pt x="1296" y="1754"/>
                      <a:pt x="1424" y="1694"/>
                    </a:cubicBezTo>
                    <a:cubicBezTo>
                      <a:pt x="1863" y="1463"/>
                      <a:pt x="2030" y="919"/>
                      <a:pt x="1800" y="480"/>
                    </a:cubicBezTo>
                    <a:cubicBezTo>
                      <a:pt x="1655" y="174"/>
                      <a:pt x="1347" y="0"/>
                      <a:pt x="1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>
                <a:off x="2917325" y="1274200"/>
                <a:ext cx="51300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784" extrusionOk="0">
                    <a:moveTo>
                      <a:pt x="1022" y="1"/>
                    </a:moveTo>
                    <a:cubicBezTo>
                      <a:pt x="890" y="1"/>
                      <a:pt x="756" y="30"/>
                      <a:pt x="629" y="90"/>
                    </a:cubicBezTo>
                    <a:cubicBezTo>
                      <a:pt x="189" y="321"/>
                      <a:pt x="1" y="865"/>
                      <a:pt x="231" y="1304"/>
                    </a:cubicBezTo>
                    <a:cubicBezTo>
                      <a:pt x="391" y="1610"/>
                      <a:pt x="703" y="1784"/>
                      <a:pt x="1027" y="1784"/>
                    </a:cubicBezTo>
                    <a:cubicBezTo>
                      <a:pt x="1168" y="1784"/>
                      <a:pt x="1311" y="1751"/>
                      <a:pt x="1445" y="1681"/>
                    </a:cubicBezTo>
                    <a:cubicBezTo>
                      <a:pt x="1884" y="1471"/>
                      <a:pt x="2051" y="927"/>
                      <a:pt x="1821" y="488"/>
                    </a:cubicBezTo>
                    <a:cubicBezTo>
                      <a:pt x="1658" y="176"/>
                      <a:pt x="1346" y="1"/>
                      <a:pt x="10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>
                <a:off x="2957600" y="1177725"/>
                <a:ext cx="5130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793" extrusionOk="0">
                    <a:moveTo>
                      <a:pt x="1009" y="1"/>
                    </a:moveTo>
                    <a:cubicBezTo>
                      <a:pt x="873" y="1"/>
                      <a:pt x="736" y="32"/>
                      <a:pt x="608" y="99"/>
                    </a:cubicBezTo>
                    <a:cubicBezTo>
                      <a:pt x="168" y="330"/>
                      <a:pt x="1" y="874"/>
                      <a:pt x="231" y="1313"/>
                    </a:cubicBezTo>
                    <a:cubicBezTo>
                      <a:pt x="391" y="1619"/>
                      <a:pt x="703" y="1793"/>
                      <a:pt x="1027" y="1793"/>
                    </a:cubicBezTo>
                    <a:cubicBezTo>
                      <a:pt x="1168" y="1793"/>
                      <a:pt x="1311" y="1760"/>
                      <a:pt x="1445" y="1690"/>
                    </a:cubicBezTo>
                    <a:cubicBezTo>
                      <a:pt x="1884" y="1459"/>
                      <a:pt x="2051" y="936"/>
                      <a:pt x="1821" y="497"/>
                    </a:cubicBezTo>
                    <a:cubicBezTo>
                      <a:pt x="1658" y="186"/>
                      <a:pt x="1338" y="1"/>
                      <a:pt x="10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"/>
              <p:cNvSpPr/>
              <p:nvPr/>
            </p:nvSpPr>
            <p:spPr>
              <a:xfrm>
                <a:off x="2627550" y="819800"/>
                <a:ext cx="246925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12220" extrusionOk="0">
                    <a:moveTo>
                      <a:pt x="4875" y="0"/>
                    </a:moveTo>
                    <a:lnTo>
                      <a:pt x="0" y="2511"/>
                    </a:lnTo>
                    <a:lnTo>
                      <a:pt x="4980" y="12219"/>
                    </a:lnTo>
                    <a:lnTo>
                      <a:pt x="9876" y="9688"/>
                    </a:lnTo>
                    <a:lnTo>
                      <a:pt x="48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"/>
              <p:cNvSpPr/>
              <p:nvPr/>
            </p:nvSpPr>
            <p:spPr>
              <a:xfrm>
                <a:off x="2593550" y="779675"/>
                <a:ext cx="1763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4684" extrusionOk="0">
                    <a:moveTo>
                      <a:pt x="5591" y="1"/>
                    </a:moveTo>
                    <a:cubicBezTo>
                      <a:pt x="5392" y="1"/>
                      <a:pt x="5190" y="46"/>
                      <a:pt x="5001" y="140"/>
                    </a:cubicBezTo>
                    <a:lnTo>
                      <a:pt x="879" y="2275"/>
                    </a:lnTo>
                    <a:cubicBezTo>
                      <a:pt x="251" y="2588"/>
                      <a:pt x="0" y="3363"/>
                      <a:pt x="335" y="3990"/>
                    </a:cubicBezTo>
                    <a:cubicBezTo>
                      <a:pt x="554" y="4428"/>
                      <a:pt x="997" y="4683"/>
                      <a:pt x="1459" y="4683"/>
                    </a:cubicBezTo>
                    <a:cubicBezTo>
                      <a:pt x="1658" y="4683"/>
                      <a:pt x="1861" y="4635"/>
                      <a:pt x="2051" y="4534"/>
                    </a:cubicBezTo>
                    <a:lnTo>
                      <a:pt x="6173" y="2421"/>
                    </a:lnTo>
                    <a:cubicBezTo>
                      <a:pt x="6800" y="2086"/>
                      <a:pt x="7051" y="1312"/>
                      <a:pt x="6738" y="684"/>
                    </a:cubicBezTo>
                    <a:cubicBezTo>
                      <a:pt x="6503" y="245"/>
                      <a:pt x="6054" y="1"/>
                      <a:pt x="55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93" name="Google Shape;1093;p3"/>
          <p:cNvSpPr/>
          <p:nvPr/>
        </p:nvSpPr>
        <p:spPr>
          <a:xfrm rot="-5399382" flipH="1">
            <a:off x="4070772" y="-1420685"/>
            <a:ext cx="1002454" cy="404394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"/>
          <p:cNvSpPr txBox="1">
            <a:spLocks noGrp="1"/>
          </p:cNvSpPr>
          <p:nvPr>
            <p:ph type="title"/>
          </p:nvPr>
        </p:nvSpPr>
        <p:spPr>
          <a:xfrm>
            <a:off x="1517988" y="384586"/>
            <a:ext cx="63708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 dirty="0">
                <a:solidFill>
                  <a:schemeClr val="accent4"/>
                </a:solidFill>
              </a:rPr>
              <a:t>3° básico</a:t>
            </a:r>
            <a:br>
              <a:rPr lang="en" sz="2700" dirty="0">
                <a:solidFill>
                  <a:schemeClr val="accent4"/>
                </a:solidFill>
              </a:rPr>
            </a:br>
            <a:r>
              <a:rPr lang="en" sz="2700" dirty="0">
                <a:solidFill>
                  <a:schemeClr val="accent2"/>
                </a:solidFill>
              </a:rPr>
              <a:t>actividad de inicio</a:t>
            </a:r>
            <a:endParaRPr sz="2700" dirty="0">
              <a:solidFill>
                <a:schemeClr val="accent2"/>
              </a:solidFill>
            </a:endParaRPr>
          </a:p>
        </p:txBody>
      </p:sp>
      <p:sp>
        <p:nvSpPr>
          <p:cNvPr id="25" name="Google Shape;1053;p2">
            <a:extLst>
              <a:ext uri="{FF2B5EF4-FFF2-40B4-BE49-F238E27FC236}">
                <a16:creationId xmlns:a16="http://schemas.microsoft.com/office/drawing/2014/main" id="{1275E249-56A3-47ED-9E98-96AE5619F5DA}"/>
              </a:ext>
            </a:extLst>
          </p:cNvPr>
          <p:cNvSpPr/>
          <p:nvPr/>
        </p:nvSpPr>
        <p:spPr>
          <a:xfrm>
            <a:off x="1364118" y="2055274"/>
            <a:ext cx="3078298" cy="1761023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dirty="0"/>
              <a:t>Crea un problema 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dirty="0"/>
              <a:t>División basado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dirty="0"/>
              <a:t>en la siguiente división.  14:3 =</a:t>
            </a: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65;g240efc7d463_0_9">
            <a:extLst>
              <a:ext uri="{FF2B5EF4-FFF2-40B4-BE49-F238E27FC236}">
                <a16:creationId xmlns:a16="http://schemas.microsoft.com/office/drawing/2014/main" id="{90A748AB-DCF7-4B18-BB4A-D816E7E8D18B}"/>
              </a:ext>
            </a:extLst>
          </p:cNvPr>
          <p:cNvSpPr/>
          <p:nvPr/>
        </p:nvSpPr>
        <p:spPr>
          <a:xfrm>
            <a:off x="4889396" y="1102877"/>
            <a:ext cx="2890486" cy="1594096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Materiales: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/>
              <a:t>Hoja de block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/>
              <a:t>lápices.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40efc7d463_0_32"/>
          <p:cNvSpPr/>
          <p:nvPr/>
        </p:nvSpPr>
        <p:spPr>
          <a:xfrm rot="-5399467" flipH="1">
            <a:off x="1773512" y="-939533"/>
            <a:ext cx="1294886" cy="308255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g240efc7d463_0_32"/>
          <p:cNvSpPr txBox="1">
            <a:spLocks noGrp="1"/>
          </p:cNvSpPr>
          <p:nvPr>
            <p:ph type="title"/>
          </p:nvPr>
        </p:nvSpPr>
        <p:spPr>
          <a:xfrm>
            <a:off x="-808602" y="380739"/>
            <a:ext cx="63708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 dirty="0">
                <a:solidFill>
                  <a:schemeClr val="accent4"/>
                </a:solidFill>
              </a:rPr>
              <a:t>3° básico</a:t>
            </a:r>
            <a:br>
              <a:rPr lang="en" sz="2700" dirty="0">
                <a:solidFill>
                  <a:schemeClr val="accent4"/>
                </a:solidFill>
              </a:rPr>
            </a:br>
            <a:r>
              <a:rPr lang="en" sz="2700" dirty="0">
                <a:solidFill>
                  <a:schemeClr val="accent2"/>
                </a:solidFill>
              </a:rPr>
              <a:t>Practica guiada</a:t>
            </a:r>
            <a:endParaRPr sz="2700" dirty="0">
              <a:solidFill>
                <a:schemeClr val="accent2"/>
              </a:solidFill>
            </a:endParaRPr>
          </a:p>
        </p:txBody>
      </p:sp>
      <p:grpSp>
        <p:nvGrpSpPr>
          <p:cNvPr id="1101" name="Google Shape;1101;g240efc7d463_0_32"/>
          <p:cNvGrpSpPr/>
          <p:nvPr/>
        </p:nvGrpSpPr>
        <p:grpSpPr>
          <a:xfrm flipH="1">
            <a:off x="-168694" y="1784603"/>
            <a:ext cx="1726255" cy="2999546"/>
            <a:chOff x="5786671" y="2029818"/>
            <a:chExt cx="1726255" cy="2999546"/>
          </a:xfrm>
        </p:grpSpPr>
        <p:grpSp>
          <p:nvGrpSpPr>
            <p:cNvPr id="1102" name="Google Shape;1102;g240efc7d463_0_32"/>
            <p:cNvGrpSpPr/>
            <p:nvPr/>
          </p:nvGrpSpPr>
          <p:grpSpPr>
            <a:xfrm>
              <a:off x="5786671" y="2029818"/>
              <a:ext cx="1726255" cy="2999546"/>
              <a:chOff x="1757600" y="2921675"/>
              <a:chExt cx="1179700" cy="2049850"/>
            </a:xfrm>
          </p:grpSpPr>
          <p:sp>
            <p:nvSpPr>
              <p:cNvPr id="1103" name="Google Shape;1103;g240efc7d463_0_32"/>
              <p:cNvSpPr/>
              <p:nvPr/>
            </p:nvSpPr>
            <p:spPr>
              <a:xfrm>
                <a:off x="2051625" y="2921675"/>
                <a:ext cx="885675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60" extrusionOk="0">
                    <a:moveTo>
                      <a:pt x="12539" y="1"/>
                    </a:moveTo>
                    <a:cubicBezTo>
                      <a:pt x="9351" y="1"/>
                      <a:pt x="3900" y="1205"/>
                      <a:pt x="2303" y="9075"/>
                    </a:cubicBezTo>
                    <a:cubicBezTo>
                      <a:pt x="1" y="20383"/>
                      <a:pt x="5271" y="34993"/>
                      <a:pt x="5271" y="34993"/>
                    </a:cubicBezTo>
                    <a:lnTo>
                      <a:pt x="24985" y="35160"/>
                    </a:lnTo>
                    <a:cubicBezTo>
                      <a:pt x="24985" y="35160"/>
                      <a:pt x="35426" y="4838"/>
                      <a:pt x="14912" y="235"/>
                    </a:cubicBezTo>
                    <a:cubicBezTo>
                      <a:pt x="14912" y="235"/>
                      <a:pt x="13946" y="1"/>
                      <a:pt x="12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g240efc7d463_0_32"/>
              <p:cNvSpPr/>
              <p:nvPr/>
            </p:nvSpPr>
            <p:spPr>
              <a:xfrm>
                <a:off x="24344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1" y="0"/>
                    </a:moveTo>
                    <a:lnTo>
                      <a:pt x="1" y="2736"/>
                    </a:lnTo>
                    <a:lnTo>
                      <a:pt x="7840" y="2736"/>
                    </a:lnTo>
                    <a:cubicBezTo>
                      <a:pt x="7840" y="300"/>
                      <a:pt x="3804" y="267"/>
                      <a:pt x="3804" y="2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g240efc7d463_0_32"/>
              <p:cNvSpPr/>
              <p:nvPr/>
            </p:nvSpPr>
            <p:spPr>
              <a:xfrm>
                <a:off x="1984925" y="4909800"/>
                <a:ext cx="1960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469" extrusionOk="0">
                    <a:moveTo>
                      <a:pt x="4003" y="0"/>
                    </a:moveTo>
                    <a:cubicBezTo>
                      <a:pt x="4003" y="0"/>
                      <a:pt x="0" y="33"/>
                      <a:pt x="0" y="2469"/>
                    </a:cubicBezTo>
                    <a:lnTo>
                      <a:pt x="7839" y="2469"/>
                    </a:lnTo>
                    <a:lnTo>
                      <a:pt x="77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g240efc7d463_0_32"/>
              <p:cNvSpPr/>
              <p:nvPr/>
            </p:nvSpPr>
            <p:spPr>
              <a:xfrm>
                <a:off x="2054975" y="4191775"/>
                <a:ext cx="563750" cy="71805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8722" extrusionOk="0">
                    <a:moveTo>
                      <a:pt x="2402" y="1"/>
                    </a:moveTo>
                    <a:cubicBezTo>
                      <a:pt x="2802" y="13343"/>
                      <a:pt x="0" y="28721"/>
                      <a:pt x="0" y="28721"/>
                    </a:cubicBezTo>
                    <a:lnTo>
                      <a:pt x="4971" y="28721"/>
                    </a:lnTo>
                    <a:lnTo>
                      <a:pt x="11208" y="5805"/>
                    </a:lnTo>
                    <a:lnTo>
                      <a:pt x="13543" y="6172"/>
                    </a:lnTo>
                    <a:lnTo>
                      <a:pt x="15178" y="28721"/>
                    </a:lnTo>
                    <a:lnTo>
                      <a:pt x="20048" y="28721"/>
                    </a:lnTo>
                    <a:cubicBezTo>
                      <a:pt x="20048" y="28721"/>
                      <a:pt x="22550" y="9507"/>
                      <a:pt x="21983" y="2469"/>
                    </a:cubicBezTo>
                    <a:cubicBezTo>
                      <a:pt x="21916" y="1668"/>
                      <a:pt x="21849" y="834"/>
                      <a:pt x="21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g240efc7d463_0_32"/>
              <p:cNvSpPr/>
              <p:nvPr/>
            </p:nvSpPr>
            <p:spPr>
              <a:xfrm>
                <a:off x="2108350" y="3628875"/>
                <a:ext cx="492025" cy="59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3681" extrusionOk="0">
                    <a:moveTo>
                      <a:pt x="6805" y="0"/>
                    </a:moveTo>
                    <a:cubicBezTo>
                      <a:pt x="6805" y="0"/>
                      <a:pt x="1802" y="801"/>
                      <a:pt x="367" y="12009"/>
                    </a:cubicBezTo>
                    <a:cubicBezTo>
                      <a:pt x="34" y="14544"/>
                      <a:pt x="0" y="17146"/>
                      <a:pt x="134" y="19715"/>
                    </a:cubicBezTo>
                    <a:cubicBezTo>
                      <a:pt x="200" y="20615"/>
                      <a:pt x="234" y="21549"/>
                      <a:pt x="267" y="22517"/>
                    </a:cubicBezTo>
                    <a:cubicBezTo>
                      <a:pt x="3538" y="23270"/>
                      <a:pt x="6836" y="23681"/>
                      <a:pt x="10159" y="23681"/>
                    </a:cubicBezTo>
                    <a:cubicBezTo>
                      <a:pt x="13310" y="23681"/>
                      <a:pt x="16483" y="23312"/>
                      <a:pt x="19681" y="22517"/>
                    </a:cubicBezTo>
                    <a:cubicBezTo>
                      <a:pt x="19014" y="13343"/>
                      <a:pt x="18213" y="1835"/>
                      <a:pt x="116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g240efc7d463_0_32"/>
              <p:cNvSpPr/>
              <p:nvPr/>
            </p:nvSpPr>
            <p:spPr>
              <a:xfrm>
                <a:off x="1840650" y="3636375"/>
                <a:ext cx="4178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22" extrusionOk="0">
                    <a:moveTo>
                      <a:pt x="16713" y="1"/>
                    </a:moveTo>
                    <a:cubicBezTo>
                      <a:pt x="16713" y="1"/>
                      <a:pt x="13510" y="167"/>
                      <a:pt x="7139" y="6539"/>
                    </a:cubicBezTo>
                    <a:cubicBezTo>
                      <a:pt x="3036" y="2402"/>
                      <a:pt x="1402" y="768"/>
                      <a:pt x="1402" y="768"/>
                    </a:cubicBezTo>
                    <a:lnTo>
                      <a:pt x="1" y="2169"/>
                    </a:lnTo>
                    <a:cubicBezTo>
                      <a:pt x="1" y="2169"/>
                      <a:pt x="2336" y="9941"/>
                      <a:pt x="6705" y="10775"/>
                    </a:cubicBezTo>
                    <a:cubicBezTo>
                      <a:pt x="7213" y="10877"/>
                      <a:pt x="7728" y="10921"/>
                      <a:pt x="8242" y="10921"/>
                    </a:cubicBezTo>
                    <a:cubicBezTo>
                      <a:pt x="12116" y="10921"/>
                      <a:pt x="15912" y="8373"/>
                      <a:pt x="15912" y="8373"/>
                    </a:cubicBezTo>
                    <a:lnTo>
                      <a:pt x="16713" y="601"/>
                    </a:lnTo>
                    <a:lnTo>
                      <a:pt x="1671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g240efc7d463_0_32"/>
              <p:cNvSpPr/>
              <p:nvPr/>
            </p:nvSpPr>
            <p:spPr>
              <a:xfrm>
                <a:off x="1757600" y="3626725"/>
                <a:ext cx="1322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381" extrusionOk="0">
                    <a:moveTo>
                      <a:pt x="2455" y="1"/>
                    </a:moveTo>
                    <a:cubicBezTo>
                      <a:pt x="2037" y="1"/>
                      <a:pt x="2146" y="305"/>
                      <a:pt x="2255" y="387"/>
                    </a:cubicBezTo>
                    <a:lnTo>
                      <a:pt x="2989" y="754"/>
                    </a:lnTo>
                    <a:cubicBezTo>
                      <a:pt x="2989" y="754"/>
                      <a:pt x="2856" y="764"/>
                      <a:pt x="2640" y="764"/>
                    </a:cubicBezTo>
                    <a:cubicBezTo>
                      <a:pt x="2317" y="764"/>
                      <a:pt x="1808" y="740"/>
                      <a:pt x="1288" y="620"/>
                    </a:cubicBezTo>
                    <a:cubicBezTo>
                      <a:pt x="1076" y="571"/>
                      <a:pt x="912" y="550"/>
                      <a:pt x="787" y="550"/>
                    </a:cubicBezTo>
                    <a:cubicBezTo>
                      <a:pt x="398" y="550"/>
                      <a:pt x="378" y="752"/>
                      <a:pt x="454" y="954"/>
                    </a:cubicBezTo>
                    <a:cubicBezTo>
                      <a:pt x="521" y="1221"/>
                      <a:pt x="1788" y="1354"/>
                      <a:pt x="1788" y="1354"/>
                    </a:cubicBezTo>
                    <a:cubicBezTo>
                      <a:pt x="1788" y="1354"/>
                      <a:pt x="1021" y="1321"/>
                      <a:pt x="521" y="1221"/>
                    </a:cubicBezTo>
                    <a:cubicBezTo>
                      <a:pt x="491" y="1211"/>
                      <a:pt x="462" y="1207"/>
                      <a:pt x="435" y="1207"/>
                    </a:cubicBezTo>
                    <a:cubicBezTo>
                      <a:pt x="66" y="1207"/>
                      <a:pt x="0" y="1995"/>
                      <a:pt x="1988" y="2088"/>
                    </a:cubicBezTo>
                    <a:cubicBezTo>
                      <a:pt x="1763" y="2163"/>
                      <a:pt x="1554" y="2185"/>
                      <a:pt x="1367" y="2185"/>
                    </a:cubicBezTo>
                    <a:cubicBezTo>
                      <a:pt x="1091" y="2185"/>
                      <a:pt x="862" y="2137"/>
                      <a:pt x="699" y="2137"/>
                    </a:cubicBezTo>
                    <a:cubicBezTo>
                      <a:pt x="579" y="2137"/>
                      <a:pt x="495" y="2163"/>
                      <a:pt x="454" y="2255"/>
                    </a:cubicBezTo>
                    <a:cubicBezTo>
                      <a:pt x="328" y="2456"/>
                      <a:pt x="770" y="2827"/>
                      <a:pt x="1552" y="2827"/>
                    </a:cubicBezTo>
                    <a:cubicBezTo>
                      <a:pt x="1808" y="2827"/>
                      <a:pt x="2101" y="2787"/>
                      <a:pt x="2422" y="2688"/>
                    </a:cubicBezTo>
                    <a:lnTo>
                      <a:pt x="2422" y="2688"/>
                    </a:lnTo>
                    <a:cubicBezTo>
                      <a:pt x="1788" y="3022"/>
                      <a:pt x="1221" y="2855"/>
                      <a:pt x="1321" y="3155"/>
                    </a:cubicBezTo>
                    <a:cubicBezTo>
                      <a:pt x="1371" y="3305"/>
                      <a:pt x="1721" y="3380"/>
                      <a:pt x="2172" y="3380"/>
                    </a:cubicBezTo>
                    <a:cubicBezTo>
                      <a:pt x="2622" y="3380"/>
                      <a:pt x="3172" y="3305"/>
                      <a:pt x="3623" y="3155"/>
                    </a:cubicBezTo>
                    <a:cubicBezTo>
                      <a:pt x="4557" y="2888"/>
                      <a:pt x="5291" y="1988"/>
                      <a:pt x="4924" y="1487"/>
                    </a:cubicBezTo>
                    <a:cubicBezTo>
                      <a:pt x="4924" y="1487"/>
                      <a:pt x="4490" y="420"/>
                      <a:pt x="2822" y="53"/>
                    </a:cubicBezTo>
                    <a:cubicBezTo>
                      <a:pt x="2669" y="16"/>
                      <a:pt x="2549" y="1"/>
                      <a:pt x="2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g240efc7d463_0_32"/>
              <p:cNvSpPr/>
              <p:nvPr/>
            </p:nvSpPr>
            <p:spPr>
              <a:xfrm>
                <a:off x="2399375" y="3628875"/>
                <a:ext cx="287750" cy="441625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7665" extrusionOk="0">
                    <a:moveTo>
                      <a:pt x="1" y="0"/>
                    </a:moveTo>
                    <a:cubicBezTo>
                      <a:pt x="6205" y="3503"/>
                      <a:pt x="6906" y="12609"/>
                      <a:pt x="6906" y="12609"/>
                    </a:cubicBezTo>
                    <a:cubicBezTo>
                      <a:pt x="6239" y="12609"/>
                      <a:pt x="5271" y="10541"/>
                      <a:pt x="5271" y="10541"/>
                    </a:cubicBezTo>
                    <a:lnTo>
                      <a:pt x="3470" y="11876"/>
                    </a:lnTo>
                    <a:cubicBezTo>
                      <a:pt x="3749" y="14698"/>
                      <a:pt x="5211" y="17665"/>
                      <a:pt x="7185" y="17665"/>
                    </a:cubicBezTo>
                    <a:cubicBezTo>
                      <a:pt x="7333" y="17665"/>
                      <a:pt x="7485" y="17648"/>
                      <a:pt x="7640" y="17613"/>
                    </a:cubicBezTo>
                    <a:cubicBezTo>
                      <a:pt x="9841" y="17113"/>
                      <a:pt x="11509" y="16045"/>
                      <a:pt x="9975" y="11242"/>
                    </a:cubicBezTo>
                    <a:cubicBezTo>
                      <a:pt x="6205" y="10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g240efc7d463_0_32"/>
              <p:cNvSpPr/>
              <p:nvPr/>
            </p:nvSpPr>
            <p:spPr>
              <a:xfrm>
                <a:off x="227180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g240efc7d463_0_32"/>
              <p:cNvSpPr/>
              <p:nvPr/>
            </p:nvSpPr>
            <p:spPr>
              <a:xfrm>
                <a:off x="2064975" y="3615525"/>
                <a:ext cx="5229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11776" extrusionOk="0">
                    <a:moveTo>
                      <a:pt x="8273" y="1"/>
                    </a:moveTo>
                    <a:cubicBezTo>
                      <a:pt x="5038" y="634"/>
                      <a:pt x="2336" y="2302"/>
                      <a:pt x="1" y="4704"/>
                    </a:cubicBezTo>
                    <a:lnTo>
                      <a:pt x="1735" y="11776"/>
                    </a:lnTo>
                    <a:lnTo>
                      <a:pt x="18447" y="7940"/>
                    </a:lnTo>
                    <a:lnTo>
                      <a:pt x="20916" y="5605"/>
                    </a:lnTo>
                    <a:cubicBezTo>
                      <a:pt x="20916" y="5605"/>
                      <a:pt x="17113" y="468"/>
                      <a:pt x="13377" y="1"/>
                    </a:cubicBezTo>
                    <a:cubicBezTo>
                      <a:pt x="12521" y="423"/>
                      <a:pt x="11668" y="564"/>
                      <a:pt x="10912" y="564"/>
                    </a:cubicBezTo>
                    <a:cubicBezTo>
                      <a:pt x="9400" y="564"/>
                      <a:pt x="8273" y="1"/>
                      <a:pt x="8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g240efc7d463_0_32"/>
              <p:cNvSpPr/>
              <p:nvPr/>
            </p:nvSpPr>
            <p:spPr>
              <a:xfrm>
                <a:off x="2185075" y="3618025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37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g240efc7d463_0_32"/>
              <p:cNvSpPr/>
              <p:nvPr/>
            </p:nvSpPr>
            <p:spPr>
              <a:xfrm>
                <a:off x="2150050" y="3603850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71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7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g240efc7d463_0_32"/>
              <p:cNvSpPr/>
              <p:nvPr/>
            </p:nvSpPr>
            <p:spPr>
              <a:xfrm>
                <a:off x="2275975" y="3662225"/>
                <a:ext cx="195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5038" extrusionOk="0">
                    <a:moveTo>
                      <a:pt x="901" y="1"/>
                    </a:moveTo>
                    <a:lnTo>
                      <a:pt x="0" y="2202"/>
                    </a:lnTo>
                    <a:lnTo>
                      <a:pt x="6905" y="5038"/>
                    </a:lnTo>
                    <a:lnTo>
                      <a:pt x="7806" y="2836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g240efc7d463_0_32"/>
              <p:cNvSpPr/>
              <p:nvPr/>
            </p:nvSpPr>
            <p:spPr>
              <a:xfrm>
                <a:off x="2414125" y="3801775"/>
                <a:ext cx="11705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227" extrusionOk="0">
                    <a:moveTo>
                      <a:pt x="1097" y="1"/>
                    </a:moveTo>
                    <a:cubicBezTo>
                      <a:pt x="801" y="1"/>
                      <a:pt x="589" y="122"/>
                      <a:pt x="445" y="323"/>
                    </a:cubicBezTo>
                    <a:cubicBezTo>
                      <a:pt x="111" y="790"/>
                      <a:pt x="1179" y="456"/>
                      <a:pt x="1779" y="1324"/>
                    </a:cubicBezTo>
                    <a:cubicBezTo>
                      <a:pt x="1209" y="1141"/>
                      <a:pt x="818" y="1068"/>
                      <a:pt x="553" y="1068"/>
                    </a:cubicBezTo>
                    <a:cubicBezTo>
                      <a:pt x="44" y="1068"/>
                      <a:pt x="1" y="1339"/>
                      <a:pt x="45" y="1624"/>
                    </a:cubicBezTo>
                    <a:cubicBezTo>
                      <a:pt x="111" y="2058"/>
                      <a:pt x="1646" y="2291"/>
                      <a:pt x="1646" y="2291"/>
                    </a:cubicBezTo>
                    <a:cubicBezTo>
                      <a:pt x="1646" y="2291"/>
                      <a:pt x="1336" y="2257"/>
                      <a:pt x="1004" y="2257"/>
                    </a:cubicBezTo>
                    <a:cubicBezTo>
                      <a:pt x="605" y="2257"/>
                      <a:pt x="175" y="2306"/>
                      <a:pt x="211" y="2525"/>
                    </a:cubicBezTo>
                    <a:cubicBezTo>
                      <a:pt x="278" y="2958"/>
                      <a:pt x="1713" y="3258"/>
                      <a:pt x="1713" y="3258"/>
                    </a:cubicBezTo>
                    <a:cubicBezTo>
                      <a:pt x="1713" y="3258"/>
                      <a:pt x="1160" y="3143"/>
                      <a:pt x="757" y="3143"/>
                    </a:cubicBezTo>
                    <a:cubicBezTo>
                      <a:pt x="510" y="3143"/>
                      <a:pt x="320" y="3186"/>
                      <a:pt x="345" y="3325"/>
                    </a:cubicBezTo>
                    <a:cubicBezTo>
                      <a:pt x="412" y="3725"/>
                      <a:pt x="812" y="3992"/>
                      <a:pt x="1946" y="4092"/>
                    </a:cubicBezTo>
                    <a:cubicBezTo>
                      <a:pt x="2146" y="4960"/>
                      <a:pt x="3380" y="5226"/>
                      <a:pt x="3380" y="5226"/>
                    </a:cubicBezTo>
                    <a:lnTo>
                      <a:pt x="4681" y="3625"/>
                    </a:lnTo>
                    <a:cubicBezTo>
                      <a:pt x="4681" y="3625"/>
                      <a:pt x="4014" y="1624"/>
                      <a:pt x="2747" y="723"/>
                    </a:cubicBezTo>
                    <a:cubicBezTo>
                      <a:pt x="2026" y="211"/>
                      <a:pt x="1488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g240efc7d463_0_32"/>
              <p:cNvSpPr/>
              <p:nvPr/>
            </p:nvSpPr>
            <p:spPr>
              <a:xfrm>
                <a:off x="2034125" y="2954275"/>
                <a:ext cx="694675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25391" extrusionOk="0">
                    <a:moveTo>
                      <a:pt x="14462" y="1"/>
                    </a:moveTo>
                    <a:cubicBezTo>
                      <a:pt x="9975" y="1"/>
                      <a:pt x="5729" y="2975"/>
                      <a:pt x="4537" y="7671"/>
                    </a:cubicBezTo>
                    <a:cubicBezTo>
                      <a:pt x="4504" y="7737"/>
                      <a:pt x="4504" y="7804"/>
                      <a:pt x="4470" y="7871"/>
                    </a:cubicBezTo>
                    <a:cubicBezTo>
                      <a:pt x="2903" y="14442"/>
                      <a:pt x="0" y="17211"/>
                      <a:pt x="2903" y="21714"/>
                    </a:cubicBezTo>
                    <a:cubicBezTo>
                      <a:pt x="4549" y="24250"/>
                      <a:pt x="8236" y="25390"/>
                      <a:pt x="12044" y="25390"/>
                    </a:cubicBezTo>
                    <a:cubicBezTo>
                      <a:pt x="14948" y="25390"/>
                      <a:pt x="17921" y="24727"/>
                      <a:pt x="20115" y="23515"/>
                    </a:cubicBezTo>
                    <a:cubicBezTo>
                      <a:pt x="20593" y="23714"/>
                      <a:pt x="21079" y="23802"/>
                      <a:pt x="21553" y="23802"/>
                    </a:cubicBezTo>
                    <a:cubicBezTo>
                      <a:pt x="24581" y="23802"/>
                      <a:pt x="27097" y="20176"/>
                      <a:pt x="23751" y="18445"/>
                    </a:cubicBezTo>
                    <a:cubicBezTo>
                      <a:pt x="27787" y="11840"/>
                      <a:pt x="25252" y="4201"/>
                      <a:pt x="19047" y="1099"/>
                    </a:cubicBezTo>
                    <a:cubicBezTo>
                      <a:pt x="17566" y="350"/>
                      <a:pt x="16000" y="1"/>
                      <a:pt x="14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g240efc7d463_0_32"/>
              <p:cNvSpPr/>
              <p:nvPr/>
            </p:nvSpPr>
            <p:spPr>
              <a:xfrm>
                <a:off x="2373525" y="3252700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71" y="0"/>
                    </a:moveTo>
                    <a:cubicBezTo>
                      <a:pt x="871" y="0"/>
                      <a:pt x="1" y="2205"/>
                      <a:pt x="1" y="2205"/>
                    </a:cubicBezTo>
                    <a:cubicBezTo>
                      <a:pt x="1" y="2205"/>
                      <a:pt x="1368" y="3039"/>
                      <a:pt x="2836" y="5741"/>
                    </a:cubicBezTo>
                    <a:cubicBezTo>
                      <a:pt x="4004" y="5474"/>
                      <a:pt x="4904" y="4807"/>
                      <a:pt x="5471" y="3472"/>
                    </a:cubicBezTo>
                    <a:cubicBezTo>
                      <a:pt x="6072" y="1971"/>
                      <a:pt x="5171" y="237"/>
                      <a:pt x="3570" y="37"/>
                    </a:cubicBezTo>
                    <a:cubicBezTo>
                      <a:pt x="3397" y="12"/>
                      <a:pt x="3230" y="0"/>
                      <a:pt x="30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g240efc7d463_0_32"/>
              <p:cNvSpPr/>
              <p:nvPr/>
            </p:nvSpPr>
            <p:spPr>
              <a:xfrm>
                <a:off x="2363550" y="3259075"/>
                <a:ext cx="1484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60" extrusionOk="0">
                    <a:moveTo>
                      <a:pt x="2942" y="1"/>
                    </a:moveTo>
                    <a:cubicBezTo>
                      <a:pt x="1560" y="1"/>
                      <a:pt x="455" y="1231"/>
                      <a:pt x="266" y="2550"/>
                    </a:cubicBezTo>
                    <a:cubicBezTo>
                      <a:pt x="1" y="4172"/>
                      <a:pt x="1326" y="5560"/>
                      <a:pt x="2882" y="5560"/>
                    </a:cubicBezTo>
                    <a:cubicBezTo>
                      <a:pt x="3086" y="5560"/>
                      <a:pt x="3293" y="5536"/>
                      <a:pt x="3502" y="5486"/>
                    </a:cubicBezTo>
                    <a:cubicBezTo>
                      <a:pt x="3702" y="5452"/>
                      <a:pt x="3936" y="5352"/>
                      <a:pt x="4136" y="5252"/>
                    </a:cubicBezTo>
                    <a:cubicBezTo>
                      <a:pt x="5203" y="4652"/>
                      <a:pt x="5937" y="3318"/>
                      <a:pt x="5704" y="2117"/>
                    </a:cubicBezTo>
                    <a:cubicBezTo>
                      <a:pt x="5470" y="949"/>
                      <a:pt x="4369" y="115"/>
                      <a:pt x="3202" y="15"/>
                    </a:cubicBezTo>
                    <a:cubicBezTo>
                      <a:pt x="3114" y="5"/>
                      <a:pt x="3027" y="1"/>
                      <a:pt x="2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g240efc7d463_0_32"/>
              <p:cNvSpPr/>
              <p:nvPr/>
            </p:nvSpPr>
            <p:spPr>
              <a:xfrm>
                <a:off x="2393550" y="3270275"/>
                <a:ext cx="108425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8" extrusionOk="0">
                    <a:moveTo>
                      <a:pt x="2169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69" y="4337"/>
                    </a:cubicBezTo>
                    <a:cubicBezTo>
                      <a:pt x="3369" y="4337"/>
                      <a:pt x="4337" y="3370"/>
                      <a:pt x="4337" y="2169"/>
                    </a:cubicBezTo>
                    <a:cubicBezTo>
                      <a:pt x="4337" y="968"/>
                      <a:pt x="3369" y="1"/>
                      <a:pt x="2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g240efc7d463_0_32"/>
              <p:cNvSpPr/>
              <p:nvPr/>
            </p:nvSpPr>
            <p:spPr>
              <a:xfrm>
                <a:off x="2114425" y="3216775"/>
                <a:ext cx="14572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44" extrusionOk="0">
                    <a:moveTo>
                      <a:pt x="2568" y="1"/>
                    </a:moveTo>
                    <a:cubicBezTo>
                      <a:pt x="1081" y="1"/>
                      <a:pt x="1" y="1358"/>
                      <a:pt x="291" y="2808"/>
                    </a:cubicBezTo>
                    <a:cubicBezTo>
                      <a:pt x="558" y="4309"/>
                      <a:pt x="1392" y="5176"/>
                      <a:pt x="2526" y="5743"/>
                    </a:cubicBezTo>
                    <a:cubicBezTo>
                      <a:pt x="4527" y="3442"/>
                      <a:pt x="5828" y="2641"/>
                      <a:pt x="5828" y="2641"/>
                    </a:cubicBezTo>
                    <a:cubicBezTo>
                      <a:pt x="5828" y="2641"/>
                      <a:pt x="5428" y="139"/>
                      <a:pt x="2726" y="6"/>
                    </a:cubicBezTo>
                    <a:cubicBezTo>
                      <a:pt x="2673" y="3"/>
                      <a:pt x="2620" y="1"/>
                      <a:pt x="2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g240efc7d463_0_32"/>
              <p:cNvSpPr/>
              <p:nvPr/>
            </p:nvSpPr>
            <p:spPr>
              <a:xfrm>
                <a:off x="2120850" y="32240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91" y="1"/>
                    </a:moveTo>
                    <a:cubicBezTo>
                      <a:pt x="2907" y="1"/>
                      <a:pt x="2822" y="5"/>
                      <a:pt x="2736" y="15"/>
                    </a:cubicBezTo>
                    <a:cubicBezTo>
                      <a:pt x="1568" y="115"/>
                      <a:pt x="434" y="949"/>
                      <a:pt x="201" y="2117"/>
                    </a:cubicBezTo>
                    <a:cubicBezTo>
                      <a:pt x="1" y="3318"/>
                      <a:pt x="734" y="4652"/>
                      <a:pt x="1802" y="5252"/>
                    </a:cubicBezTo>
                    <a:cubicBezTo>
                      <a:pt x="2002" y="5352"/>
                      <a:pt x="2202" y="5452"/>
                      <a:pt x="2436" y="5486"/>
                    </a:cubicBezTo>
                    <a:cubicBezTo>
                      <a:pt x="2644" y="5536"/>
                      <a:pt x="2852" y="5560"/>
                      <a:pt x="3055" y="5560"/>
                    </a:cubicBezTo>
                    <a:cubicBezTo>
                      <a:pt x="4605" y="5560"/>
                      <a:pt x="5907" y="4172"/>
                      <a:pt x="5671" y="2550"/>
                    </a:cubicBezTo>
                    <a:cubicBezTo>
                      <a:pt x="5483" y="1231"/>
                      <a:pt x="4348" y="1"/>
                      <a:pt x="29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g240efc7d463_0_32"/>
              <p:cNvSpPr/>
              <p:nvPr/>
            </p:nvSpPr>
            <p:spPr>
              <a:xfrm>
                <a:off x="2150875" y="323942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4" y="3370"/>
                      <a:pt x="4304" y="2169"/>
                    </a:cubicBezTo>
                    <a:cubicBezTo>
                      <a:pt x="4304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g240efc7d463_0_32"/>
              <p:cNvSpPr/>
              <p:nvPr/>
            </p:nvSpPr>
            <p:spPr>
              <a:xfrm>
                <a:off x="2220925" y="3338675"/>
                <a:ext cx="56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103" fill="none" extrusionOk="0">
                    <a:moveTo>
                      <a:pt x="2269" y="0"/>
                    </a:moveTo>
                    <a:cubicBezTo>
                      <a:pt x="2269" y="0"/>
                      <a:pt x="1735" y="1535"/>
                      <a:pt x="868" y="1368"/>
                    </a:cubicBezTo>
                    <a:cubicBezTo>
                      <a:pt x="0" y="1168"/>
                      <a:pt x="234" y="2535"/>
                      <a:pt x="1168" y="31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g240efc7d463_0_32"/>
              <p:cNvSpPr/>
              <p:nvPr/>
            </p:nvSpPr>
            <p:spPr>
              <a:xfrm>
                <a:off x="2458600" y="3392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g240efc7d463_0_32"/>
              <p:cNvSpPr/>
              <p:nvPr/>
            </p:nvSpPr>
            <p:spPr>
              <a:xfrm>
                <a:off x="2117525" y="3363675"/>
                <a:ext cx="709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202" y="2269"/>
                      <a:pt x="2836" y="1769"/>
                      <a:pt x="2836" y="1135"/>
                    </a:cubicBezTo>
                    <a:cubicBezTo>
                      <a:pt x="2836" y="5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g240efc7d463_0_32"/>
              <p:cNvSpPr/>
              <p:nvPr/>
            </p:nvSpPr>
            <p:spPr>
              <a:xfrm>
                <a:off x="2419575" y="3157200"/>
                <a:ext cx="1091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9" extrusionOk="0">
                    <a:moveTo>
                      <a:pt x="1377" y="1"/>
                    </a:moveTo>
                    <a:cubicBezTo>
                      <a:pt x="878" y="1"/>
                      <a:pt x="493" y="111"/>
                      <a:pt x="394" y="221"/>
                    </a:cubicBezTo>
                    <a:cubicBezTo>
                      <a:pt x="117" y="470"/>
                      <a:pt x="1" y="994"/>
                      <a:pt x="998" y="994"/>
                    </a:cubicBezTo>
                    <a:cubicBezTo>
                      <a:pt x="1203" y="994"/>
                      <a:pt x="1455" y="972"/>
                      <a:pt x="1761" y="921"/>
                    </a:cubicBezTo>
                    <a:cubicBezTo>
                      <a:pt x="1913" y="896"/>
                      <a:pt x="2057" y="885"/>
                      <a:pt x="2194" y="885"/>
                    </a:cubicBezTo>
                    <a:cubicBezTo>
                      <a:pt x="3717" y="885"/>
                      <a:pt x="4363" y="2289"/>
                      <a:pt x="4363" y="2289"/>
                    </a:cubicBezTo>
                    <a:cubicBezTo>
                      <a:pt x="3871" y="455"/>
                      <a:pt x="2390" y="1"/>
                      <a:pt x="1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g240efc7d463_0_32"/>
              <p:cNvSpPr/>
              <p:nvPr/>
            </p:nvSpPr>
            <p:spPr>
              <a:xfrm>
                <a:off x="2150050" y="3137250"/>
                <a:ext cx="1110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953" extrusionOk="0">
                    <a:moveTo>
                      <a:pt x="2867" y="0"/>
                    </a:moveTo>
                    <a:cubicBezTo>
                      <a:pt x="1886" y="0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30" y="787"/>
                    </a:cubicBezTo>
                    <a:cubicBezTo>
                      <a:pt x="2239" y="787"/>
                      <a:pt x="2463" y="816"/>
                      <a:pt x="2702" y="885"/>
                    </a:cubicBezTo>
                    <a:cubicBezTo>
                      <a:pt x="3140" y="1009"/>
                      <a:pt x="3467" y="1059"/>
                      <a:pt x="3707" y="1059"/>
                    </a:cubicBezTo>
                    <a:cubicBezTo>
                      <a:pt x="4439" y="1059"/>
                      <a:pt x="4371" y="594"/>
                      <a:pt x="4170" y="318"/>
                    </a:cubicBezTo>
                    <a:cubicBezTo>
                      <a:pt x="4062" y="184"/>
                      <a:pt x="3531" y="0"/>
                      <a:pt x="2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g240efc7d463_0_32"/>
              <p:cNvSpPr/>
              <p:nvPr/>
            </p:nvSpPr>
            <p:spPr>
              <a:xfrm>
                <a:off x="2572850" y="3452925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2735" y="567"/>
                    </a:moveTo>
                    <a:cubicBezTo>
                      <a:pt x="2735" y="567"/>
                      <a:pt x="1101" y="0"/>
                      <a:pt x="167" y="1201"/>
                    </a:cubicBezTo>
                    <a:cubicBezTo>
                      <a:pt x="1568" y="2035"/>
                      <a:pt x="501" y="2935"/>
                      <a:pt x="0" y="27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g240efc7d463_0_32"/>
              <p:cNvSpPr/>
              <p:nvPr/>
            </p:nvSpPr>
            <p:spPr>
              <a:xfrm>
                <a:off x="2315150" y="2948475"/>
                <a:ext cx="442675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7" extrusionOk="0">
                    <a:moveTo>
                      <a:pt x="2848" y="0"/>
                    </a:moveTo>
                    <a:cubicBezTo>
                      <a:pt x="1951" y="0"/>
                      <a:pt x="1003" y="74"/>
                      <a:pt x="1" y="230"/>
                    </a:cubicBezTo>
                    <a:cubicBezTo>
                      <a:pt x="1" y="230"/>
                      <a:pt x="3203" y="13907"/>
                      <a:pt x="12510" y="18677"/>
                    </a:cubicBezTo>
                    <a:cubicBezTo>
                      <a:pt x="17707" y="14289"/>
                      <a:pt x="15326" y="0"/>
                      <a:pt x="28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g240efc7d463_0_32"/>
              <p:cNvSpPr/>
              <p:nvPr/>
            </p:nvSpPr>
            <p:spPr>
              <a:xfrm>
                <a:off x="2229275" y="34204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4"/>
                    </a:moveTo>
                    <a:cubicBezTo>
                      <a:pt x="0" y="1234"/>
                      <a:pt x="2035" y="2435"/>
                      <a:pt x="4770" y="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2" name="Google Shape;1132;g240efc7d463_0_32"/>
            <p:cNvGrpSpPr/>
            <p:nvPr/>
          </p:nvGrpSpPr>
          <p:grpSpPr>
            <a:xfrm>
              <a:off x="5786671" y="2029818"/>
              <a:ext cx="1726255" cy="2999546"/>
              <a:chOff x="1757600" y="2921675"/>
              <a:chExt cx="1179700" cy="2049850"/>
            </a:xfrm>
          </p:grpSpPr>
          <p:sp>
            <p:nvSpPr>
              <p:cNvPr id="1133" name="Google Shape;1133;g240efc7d463_0_32"/>
              <p:cNvSpPr/>
              <p:nvPr/>
            </p:nvSpPr>
            <p:spPr>
              <a:xfrm>
                <a:off x="2051625" y="2921675"/>
                <a:ext cx="885675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60" extrusionOk="0">
                    <a:moveTo>
                      <a:pt x="12539" y="1"/>
                    </a:moveTo>
                    <a:cubicBezTo>
                      <a:pt x="9351" y="1"/>
                      <a:pt x="3900" y="1205"/>
                      <a:pt x="2303" y="9075"/>
                    </a:cubicBezTo>
                    <a:cubicBezTo>
                      <a:pt x="1" y="20383"/>
                      <a:pt x="5271" y="34993"/>
                      <a:pt x="5271" y="34993"/>
                    </a:cubicBezTo>
                    <a:lnTo>
                      <a:pt x="24985" y="35160"/>
                    </a:lnTo>
                    <a:cubicBezTo>
                      <a:pt x="24985" y="35160"/>
                      <a:pt x="35426" y="4838"/>
                      <a:pt x="14912" y="235"/>
                    </a:cubicBezTo>
                    <a:cubicBezTo>
                      <a:pt x="14912" y="235"/>
                      <a:pt x="13946" y="1"/>
                      <a:pt x="1253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g240efc7d463_0_32"/>
              <p:cNvSpPr/>
              <p:nvPr/>
            </p:nvSpPr>
            <p:spPr>
              <a:xfrm>
                <a:off x="24344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1" y="0"/>
                    </a:moveTo>
                    <a:lnTo>
                      <a:pt x="1" y="2736"/>
                    </a:lnTo>
                    <a:lnTo>
                      <a:pt x="7840" y="2736"/>
                    </a:lnTo>
                    <a:cubicBezTo>
                      <a:pt x="7840" y="300"/>
                      <a:pt x="3804" y="267"/>
                      <a:pt x="3804" y="2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g240efc7d463_0_32"/>
              <p:cNvSpPr/>
              <p:nvPr/>
            </p:nvSpPr>
            <p:spPr>
              <a:xfrm>
                <a:off x="1984925" y="4909800"/>
                <a:ext cx="1960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469" extrusionOk="0">
                    <a:moveTo>
                      <a:pt x="4003" y="0"/>
                    </a:moveTo>
                    <a:cubicBezTo>
                      <a:pt x="4003" y="0"/>
                      <a:pt x="0" y="33"/>
                      <a:pt x="0" y="2469"/>
                    </a:cubicBezTo>
                    <a:lnTo>
                      <a:pt x="7839" y="2469"/>
                    </a:lnTo>
                    <a:lnTo>
                      <a:pt x="77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g240efc7d463_0_32"/>
              <p:cNvSpPr/>
              <p:nvPr/>
            </p:nvSpPr>
            <p:spPr>
              <a:xfrm>
                <a:off x="2054975" y="4191775"/>
                <a:ext cx="563750" cy="71805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8722" extrusionOk="0">
                    <a:moveTo>
                      <a:pt x="2402" y="1"/>
                    </a:moveTo>
                    <a:cubicBezTo>
                      <a:pt x="2802" y="13343"/>
                      <a:pt x="0" y="28721"/>
                      <a:pt x="0" y="28721"/>
                    </a:cubicBezTo>
                    <a:lnTo>
                      <a:pt x="4971" y="28721"/>
                    </a:lnTo>
                    <a:lnTo>
                      <a:pt x="11208" y="5805"/>
                    </a:lnTo>
                    <a:lnTo>
                      <a:pt x="13543" y="6172"/>
                    </a:lnTo>
                    <a:lnTo>
                      <a:pt x="15178" y="28721"/>
                    </a:lnTo>
                    <a:lnTo>
                      <a:pt x="20048" y="28721"/>
                    </a:lnTo>
                    <a:cubicBezTo>
                      <a:pt x="20048" y="28721"/>
                      <a:pt x="22550" y="9507"/>
                      <a:pt x="21983" y="2469"/>
                    </a:cubicBezTo>
                    <a:cubicBezTo>
                      <a:pt x="21916" y="1668"/>
                      <a:pt x="21849" y="834"/>
                      <a:pt x="21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g240efc7d463_0_32"/>
              <p:cNvSpPr/>
              <p:nvPr/>
            </p:nvSpPr>
            <p:spPr>
              <a:xfrm>
                <a:off x="2108350" y="3628875"/>
                <a:ext cx="492025" cy="59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3681" extrusionOk="0">
                    <a:moveTo>
                      <a:pt x="6805" y="0"/>
                    </a:moveTo>
                    <a:cubicBezTo>
                      <a:pt x="6805" y="0"/>
                      <a:pt x="1802" y="801"/>
                      <a:pt x="367" y="12009"/>
                    </a:cubicBezTo>
                    <a:cubicBezTo>
                      <a:pt x="34" y="14544"/>
                      <a:pt x="0" y="17146"/>
                      <a:pt x="134" y="19715"/>
                    </a:cubicBezTo>
                    <a:cubicBezTo>
                      <a:pt x="200" y="20615"/>
                      <a:pt x="234" y="21549"/>
                      <a:pt x="267" y="22517"/>
                    </a:cubicBezTo>
                    <a:cubicBezTo>
                      <a:pt x="3538" y="23270"/>
                      <a:pt x="6836" y="23681"/>
                      <a:pt x="10159" y="23681"/>
                    </a:cubicBezTo>
                    <a:cubicBezTo>
                      <a:pt x="13310" y="23681"/>
                      <a:pt x="16483" y="23312"/>
                      <a:pt x="19681" y="22517"/>
                    </a:cubicBezTo>
                    <a:cubicBezTo>
                      <a:pt x="19014" y="13343"/>
                      <a:pt x="18213" y="1835"/>
                      <a:pt x="11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g240efc7d463_0_32"/>
              <p:cNvSpPr/>
              <p:nvPr/>
            </p:nvSpPr>
            <p:spPr>
              <a:xfrm>
                <a:off x="1840650" y="3636375"/>
                <a:ext cx="4178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22" extrusionOk="0">
                    <a:moveTo>
                      <a:pt x="16713" y="1"/>
                    </a:moveTo>
                    <a:cubicBezTo>
                      <a:pt x="16713" y="1"/>
                      <a:pt x="13510" y="167"/>
                      <a:pt x="7139" y="6539"/>
                    </a:cubicBezTo>
                    <a:cubicBezTo>
                      <a:pt x="3036" y="2402"/>
                      <a:pt x="1402" y="768"/>
                      <a:pt x="1402" y="768"/>
                    </a:cubicBezTo>
                    <a:lnTo>
                      <a:pt x="1" y="2169"/>
                    </a:lnTo>
                    <a:cubicBezTo>
                      <a:pt x="1" y="2169"/>
                      <a:pt x="2336" y="9941"/>
                      <a:pt x="6705" y="10775"/>
                    </a:cubicBezTo>
                    <a:cubicBezTo>
                      <a:pt x="7213" y="10877"/>
                      <a:pt x="7728" y="10921"/>
                      <a:pt x="8242" y="10921"/>
                    </a:cubicBezTo>
                    <a:cubicBezTo>
                      <a:pt x="12116" y="10921"/>
                      <a:pt x="15912" y="8373"/>
                      <a:pt x="15912" y="8373"/>
                    </a:cubicBezTo>
                    <a:lnTo>
                      <a:pt x="16713" y="601"/>
                    </a:lnTo>
                    <a:lnTo>
                      <a:pt x="16713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g240efc7d463_0_32"/>
              <p:cNvSpPr/>
              <p:nvPr/>
            </p:nvSpPr>
            <p:spPr>
              <a:xfrm>
                <a:off x="1757600" y="3626725"/>
                <a:ext cx="1322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381" extrusionOk="0">
                    <a:moveTo>
                      <a:pt x="2455" y="1"/>
                    </a:moveTo>
                    <a:cubicBezTo>
                      <a:pt x="2037" y="1"/>
                      <a:pt x="2146" y="305"/>
                      <a:pt x="2255" y="387"/>
                    </a:cubicBezTo>
                    <a:lnTo>
                      <a:pt x="2989" y="754"/>
                    </a:lnTo>
                    <a:cubicBezTo>
                      <a:pt x="2989" y="754"/>
                      <a:pt x="2856" y="764"/>
                      <a:pt x="2640" y="764"/>
                    </a:cubicBezTo>
                    <a:cubicBezTo>
                      <a:pt x="2317" y="764"/>
                      <a:pt x="1808" y="740"/>
                      <a:pt x="1288" y="620"/>
                    </a:cubicBezTo>
                    <a:cubicBezTo>
                      <a:pt x="1076" y="571"/>
                      <a:pt x="912" y="550"/>
                      <a:pt x="787" y="550"/>
                    </a:cubicBezTo>
                    <a:cubicBezTo>
                      <a:pt x="398" y="550"/>
                      <a:pt x="378" y="752"/>
                      <a:pt x="454" y="954"/>
                    </a:cubicBezTo>
                    <a:cubicBezTo>
                      <a:pt x="521" y="1221"/>
                      <a:pt x="1788" y="1354"/>
                      <a:pt x="1788" y="1354"/>
                    </a:cubicBezTo>
                    <a:cubicBezTo>
                      <a:pt x="1788" y="1354"/>
                      <a:pt x="1021" y="1321"/>
                      <a:pt x="521" y="1221"/>
                    </a:cubicBezTo>
                    <a:cubicBezTo>
                      <a:pt x="491" y="1211"/>
                      <a:pt x="462" y="1207"/>
                      <a:pt x="435" y="1207"/>
                    </a:cubicBezTo>
                    <a:cubicBezTo>
                      <a:pt x="66" y="1207"/>
                      <a:pt x="0" y="1995"/>
                      <a:pt x="1988" y="2088"/>
                    </a:cubicBezTo>
                    <a:cubicBezTo>
                      <a:pt x="1763" y="2163"/>
                      <a:pt x="1554" y="2185"/>
                      <a:pt x="1367" y="2185"/>
                    </a:cubicBezTo>
                    <a:cubicBezTo>
                      <a:pt x="1091" y="2185"/>
                      <a:pt x="862" y="2137"/>
                      <a:pt x="699" y="2137"/>
                    </a:cubicBezTo>
                    <a:cubicBezTo>
                      <a:pt x="579" y="2137"/>
                      <a:pt x="495" y="2163"/>
                      <a:pt x="454" y="2255"/>
                    </a:cubicBezTo>
                    <a:cubicBezTo>
                      <a:pt x="328" y="2456"/>
                      <a:pt x="770" y="2827"/>
                      <a:pt x="1552" y="2827"/>
                    </a:cubicBezTo>
                    <a:cubicBezTo>
                      <a:pt x="1808" y="2827"/>
                      <a:pt x="2101" y="2787"/>
                      <a:pt x="2422" y="2688"/>
                    </a:cubicBezTo>
                    <a:lnTo>
                      <a:pt x="2422" y="2688"/>
                    </a:lnTo>
                    <a:cubicBezTo>
                      <a:pt x="1788" y="3022"/>
                      <a:pt x="1221" y="2855"/>
                      <a:pt x="1321" y="3155"/>
                    </a:cubicBezTo>
                    <a:cubicBezTo>
                      <a:pt x="1371" y="3305"/>
                      <a:pt x="1721" y="3380"/>
                      <a:pt x="2172" y="3380"/>
                    </a:cubicBezTo>
                    <a:cubicBezTo>
                      <a:pt x="2622" y="3380"/>
                      <a:pt x="3172" y="3305"/>
                      <a:pt x="3623" y="3155"/>
                    </a:cubicBezTo>
                    <a:cubicBezTo>
                      <a:pt x="4557" y="2888"/>
                      <a:pt x="5291" y="1988"/>
                      <a:pt x="4924" y="1487"/>
                    </a:cubicBezTo>
                    <a:cubicBezTo>
                      <a:pt x="4924" y="1487"/>
                      <a:pt x="4490" y="420"/>
                      <a:pt x="2822" y="53"/>
                    </a:cubicBezTo>
                    <a:cubicBezTo>
                      <a:pt x="2669" y="16"/>
                      <a:pt x="2549" y="1"/>
                      <a:pt x="2455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g240efc7d463_0_32"/>
              <p:cNvSpPr/>
              <p:nvPr/>
            </p:nvSpPr>
            <p:spPr>
              <a:xfrm>
                <a:off x="2399375" y="3628875"/>
                <a:ext cx="287750" cy="441625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7665" extrusionOk="0">
                    <a:moveTo>
                      <a:pt x="1" y="0"/>
                    </a:moveTo>
                    <a:cubicBezTo>
                      <a:pt x="6205" y="3503"/>
                      <a:pt x="6906" y="12609"/>
                      <a:pt x="6906" y="12609"/>
                    </a:cubicBezTo>
                    <a:cubicBezTo>
                      <a:pt x="6239" y="12609"/>
                      <a:pt x="5271" y="10541"/>
                      <a:pt x="5271" y="10541"/>
                    </a:cubicBezTo>
                    <a:lnTo>
                      <a:pt x="3470" y="11876"/>
                    </a:lnTo>
                    <a:cubicBezTo>
                      <a:pt x="3749" y="14698"/>
                      <a:pt x="5211" y="17665"/>
                      <a:pt x="7185" y="17665"/>
                    </a:cubicBezTo>
                    <a:cubicBezTo>
                      <a:pt x="7333" y="17665"/>
                      <a:pt x="7485" y="17648"/>
                      <a:pt x="7640" y="17613"/>
                    </a:cubicBezTo>
                    <a:cubicBezTo>
                      <a:pt x="9841" y="17113"/>
                      <a:pt x="11509" y="16045"/>
                      <a:pt x="9975" y="11242"/>
                    </a:cubicBezTo>
                    <a:cubicBezTo>
                      <a:pt x="6205" y="10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g240efc7d463_0_32"/>
              <p:cNvSpPr/>
              <p:nvPr/>
            </p:nvSpPr>
            <p:spPr>
              <a:xfrm>
                <a:off x="227180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g240efc7d463_0_32"/>
              <p:cNvSpPr/>
              <p:nvPr/>
            </p:nvSpPr>
            <p:spPr>
              <a:xfrm>
                <a:off x="2064975" y="3615525"/>
                <a:ext cx="5229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11776" extrusionOk="0">
                    <a:moveTo>
                      <a:pt x="8273" y="1"/>
                    </a:moveTo>
                    <a:cubicBezTo>
                      <a:pt x="5038" y="634"/>
                      <a:pt x="2336" y="2302"/>
                      <a:pt x="1" y="4704"/>
                    </a:cubicBezTo>
                    <a:lnTo>
                      <a:pt x="1735" y="11776"/>
                    </a:lnTo>
                    <a:lnTo>
                      <a:pt x="18447" y="7940"/>
                    </a:lnTo>
                    <a:lnTo>
                      <a:pt x="20916" y="5605"/>
                    </a:lnTo>
                    <a:cubicBezTo>
                      <a:pt x="20916" y="5605"/>
                      <a:pt x="17113" y="468"/>
                      <a:pt x="13377" y="1"/>
                    </a:cubicBezTo>
                    <a:cubicBezTo>
                      <a:pt x="12521" y="423"/>
                      <a:pt x="11668" y="564"/>
                      <a:pt x="10912" y="564"/>
                    </a:cubicBezTo>
                    <a:cubicBezTo>
                      <a:pt x="9400" y="564"/>
                      <a:pt x="8273" y="1"/>
                      <a:pt x="8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g240efc7d463_0_32"/>
              <p:cNvSpPr/>
              <p:nvPr/>
            </p:nvSpPr>
            <p:spPr>
              <a:xfrm>
                <a:off x="2185075" y="3618025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37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g240efc7d463_0_32"/>
              <p:cNvSpPr/>
              <p:nvPr/>
            </p:nvSpPr>
            <p:spPr>
              <a:xfrm>
                <a:off x="2150050" y="3603850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71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g240efc7d463_0_32"/>
              <p:cNvSpPr/>
              <p:nvPr/>
            </p:nvSpPr>
            <p:spPr>
              <a:xfrm>
                <a:off x="2275975" y="3662225"/>
                <a:ext cx="195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5038" extrusionOk="0">
                    <a:moveTo>
                      <a:pt x="901" y="1"/>
                    </a:moveTo>
                    <a:lnTo>
                      <a:pt x="0" y="2202"/>
                    </a:lnTo>
                    <a:lnTo>
                      <a:pt x="6905" y="5038"/>
                    </a:lnTo>
                    <a:lnTo>
                      <a:pt x="7806" y="2836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g240efc7d463_0_32"/>
              <p:cNvSpPr/>
              <p:nvPr/>
            </p:nvSpPr>
            <p:spPr>
              <a:xfrm>
                <a:off x="2414125" y="3801775"/>
                <a:ext cx="11705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227" extrusionOk="0">
                    <a:moveTo>
                      <a:pt x="1097" y="1"/>
                    </a:moveTo>
                    <a:cubicBezTo>
                      <a:pt x="801" y="1"/>
                      <a:pt x="589" y="122"/>
                      <a:pt x="445" y="323"/>
                    </a:cubicBezTo>
                    <a:cubicBezTo>
                      <a:pt x="111" y="790"/>
                      <a:pt x="1179" y="456"/>
                      <a:pt x="1779" y="1324"/>
                    </a:cubicBezTo>
                    <a:cubicBezTo>
                      <a:pt x="1209" y="1141"/>
                      <a:pt x="818" y="1068"/>
                      <a:pt x="553" y="1068"/>
                    </a:cubicBezTo>
                    <a:cubicBezTo>
                      <a:pt x="44" y="1068"/>
                      <a:pt x="1" y="1339"/>
                      <a:pt x="45" y="1624"/>
                    </a:cubicBezTo>
                    <a:cubicBezTo>
                      <a:pt x="111" y="2058"/>
                      <a:pt x="1646" y="2291"/>
                      <a:pt x="1646" y="2291"/>
                    </a:cubicBezTo>
                    <a:cubicBezTo>
                      <a:pt x="1646" y="2291"/>
                      <a:pt x="1336" y="2257"/>
                      <a:pt x="1004" y="2257"/>
                    </a:cubicBezTo>
                    <a:cubicBezTo>
                      <a:pt x="605" y="2257"/>
                      <a:pt x="175" y="2306"/>
                      <a:pt x="211" y="2525"/>
                    </a:cubicBezTo>
                    <a:cubicBezTo>
                      <a:pt x="278" y="2958"/>
                      <a:pt x="1713" y="3258"/>
                      <a:pt x="1713" y="3258"/>
                    </a:cubicBezTo>
                    <a:cubicBezTo>
                      <a:pt x="1713" y="3258"/>
                      <a:pt x="1160" y="3143"/>
                      <a:pt x="757" y="3143"/>
                    </a:cubicBezTo>
                    <a:cubicBezTo>
                      <a:pt x="510" y="3143"/>
                      <a:pt x="320" y="3186"/>
                      <a:pt x="345" y="3325"/>
                    </a:cubicBezTo>
                    <a:cubicBezTo>
                      <a:pt x="412" y="3725"/>
                      <a:pt x="812" y="3992"/>
                      <a:pt x="1946" y="4092"/>
                    </a:cubicBezTo>
                    <a:cubicBezTo>
                      <a:pt x="2146" y="4960"/>
                      <a:pt x="3380" y="5226"/>
                      <a:pt x="3380" y="5226"/>
                    </a:cubicBezTo>
                    <a:lnTo>
                      <a:pt x="4681" y="3625"/>
                    </a:lnTo>
                    <a:cubicBezTo>
                      <a:pt x="4681" y="3625"/>
                      <a:pt x="4014" y="1624"/>
                      <a:pt x="2747" y="723"/>
                    </a:cubicBezTo>
                    <a:cubicBezTo>
                      <a:pt x="2026" y="211"/>
                      <a:pt x="1488" y="1"/>
                      <a:pt x="1097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g240efc7d463_0_32"/>
              <p:cNvSpPr/>
              <p:nvPr/>
            </p:nvSpPr>
            <p:spPr>
              <a:xfrm>
                <a:off x="2034125" y="2954275"/>
                <a:ext cx="694675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25391" extrusionOk="0">
                    <a:moveTo>
                      <a:pt x="14462" y="1"/>
                    </a:moveTo>
                    <a:cubicBezTo>
                      <a:pt x="9975" y="1"/>
                      <a:pt x="5729" y="2975"/>
                      <a:pt x="4537" y="7671"/>
                    </a:cubicBezTo>
                    <a:cubicBezTo>
                      <a:pt x="4504" y="7737"/>
                      <a:pt x="4504" y="7804"/>
                      <a:pt x="4470" y="7871"/>
                    </a:cubicBezTo>
                    <a:cubicBezTo>
                      <a:pt x="2903" y="14442"/>
                      <a:pt x="0" y="17211"/>
                      <a:pt x="2903" y="21714"/>
                    </a:cubicBezTo>
                    <a:cubicBezTo>
                      <a:pt x="4549" y="24250"/>
                      <a:pt x="8236" y="25390"/>
                      <a:pt x="12044" y="25390"/>
                    </a:cubicBezTo>
                    <a:cubicBezTo>
                      <a:pt x="14948" y="25390"/>
                      <a:pt x="17921" y="24727"/>
                      <a:pt x="20115" y="23515"/>
                    </a:cubicBezTo>
                    <a:cubicBezTo>
                      <a:pt x="20593" y="23714"/>
                      <a:pt x="21079" y="23802"/>
                      <a:pt x="21553" y="23802"/>
                    </a:cubicBezTo>
                    <a:cubicBezTo>
                      <a:pt x="24581" y="23802"/>
                      <a:pt x="27097" y="20176"/>
                      <a:pt x="23751" y="18445"/>
                    </a:cubicBezTo>
                    <a:cubicBezTo>
                      <a:pt x="27787" y="11840"/>
                      <a:pt x="25252" y="4201"/>
                      <a:pt x="19047" y="1099"/>
                    </a:cubicBezTo>
                    <a:cubicBezTo>
                      <a:pt x="17566" y="350"/>
                      <a:pt x="16000" y="1"/>
                      <a:pt x="14462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g240efc7d463_0_32"/>
              <p:cNvSpPr/>
              <p:nvPr/>
            </p:nvSpPr>
            <p:spPr>
              <a:xfrm>
                <a:off x="2373525" y="3252700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71" y="0"/>
                    </a:moveTo>
                    <a:cubicBezTo>
                      <a:pt x="871" y="0"/>
                      <a:pt x="1" y="2205"/>
                      <a:pt x="1" y="2205"/>
                    </a:cubicBezTo>
                    <a:cubicBezTo>
                      <a:pt x="1" y="2205"/>
                      <a:pt x="1368" y="3039"/>
                      <a:pt x="2836" y="5741"/>
                    </a:cubicBezTo>
                    <a:cubicBezTo>
                      <a:pt x="4004" y="5474"/>
                      <a:pt x="4904" y="4807"/>
                      <a:pt x="5471" y="3472"/>
                    </a:cubicBezTo>
                    <a:cubicBezTo>
                      <a:pt x="6072" y="1971"/>
                      <a:pt x="5171" y="237"/>
                      <a:pt x="3570" y="37"/>
                    </a:cubicBezTo>
                    <a:cubicBezTo>
                      <a:pt x="3397" y="12"/>
                      <a:pt x="3230" y="0"/>
                      <a:pt x="3071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g240efc7d463_0_32"/>
              <p:cNvSpPr/>
              <p:nvPr/>
            </p:nvSpPr>
            <p:spPr>
              <a:xfrm>
                <a:off x="2363550" y="3259075"/>
                <a:ext cx="1484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60" extrusionOk="0">
                    <a:moveTo>
                      <a:pt x="2942" y="1"/>
                    </a:moveTo>
                    <a:cubicBezTo>
                      <a:pt x="1560" y="1"/>
                      <a:pt x="455" y="1231"/>
                      <a:pt x="266" y="2550"/>
                    </a:cubicBezTo>
                    <a:cubicBezTo>
                      <a:pt x="1" y="4172"/>
                      <a:pt x="1326" y="5560"/>
                      <a:pt x="2882" y="5560"/>
                    </a:cubicBezTo>
                    <a:cubicBezTo>
                      <a:pt x="3086" y="5560"/>
                      <a:pt x="3293" y="5536"/>
                      <a:pt x="3502" y="5486"/>
                    </a:cubicBezTo>
                    <a:cubicBezTo>
                      <a:pt x="3702" y="5452"/>
                      <a:pt x="3936" y="5352"/>
                      <a:pt x="4136" y="5252"/>
                    </a:cubicBezTo>
                    <a:cubicBezTo>
                      <a:pt x="5203" y="4652"/>
                      <a:pt x="5937" y="3318"/>
                      <a:pt x="5704" y="2117"/>
                    </a:cubicBezTo>
                    <a:cubicBezTo>
                      <a:pt x="5470" y="949"/>
                      <a:pt x="4369" y="115"/>
                      <a:pt x="3202" y="15"/>
                    </a:cubicBezTo>
                    <a:cubicBezTo>
                      <a:pt x="3114" y="5"/>
                      <a:pt x="3027" y="1"/>
                      <a:pt x="29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g240efc7d463_0_32"/>
              <p:cNvSpPr/>
              <p:nvPr/>
            </p:nvSpPr>
            <p:spPr>
              <a:xfrm>
                <a:off x="2393550" y="3270275"/>
                <a:ext cx="108425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8" extrusionOk="0">
                    <a:moveTo>
                      <a:pt x="2169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69" y="4337"/>
                    </a:cubicBezTo>
                    <a:cubicBezTo>
                      <a:pt x="3369" y="4337"/>
                      <a:pt x="4337" y="3370"/>
                      <a:pt x="4337" y="2169"/>
                    </a:cubicBezTo>
                    <a:cubicBezTo>
                      <a:pt x="4337" y="968"/>
                      <a:pt x="3369" y="1"/>
                      <a:pt x="216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g240efc7d463_0_32"/>
              <p:cNvSpPr/>
              <p:nvPr/>
            </p:nvSpPr>
            <p:spPr>
              <a:xfrm>
                <a:off x="2114425" y="3216775"/>
                <a:ext cx="14572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44" extrusionOk="0">
                    <a:moveTo>
                      <a:pt x="2568" y="1"/>
                    </a:moveTo>
                    <a:cubicBezTo>
                      <a:pt x="1081" y="1"/>
                      <a:pt x="1" y="1358"/>
                      <a:pt x="291" y="2808"/>
                    </a:cubicBezTo>
                    <a:cubicBezTo>
                      <a:pt x="558" y="4309"/>
                      <a:pt x="1392" y="5176"/>
                      <a:pt x="2526" y="5743"/>
                    </a:cubicBezTo>
                    <a:cubicBezTo>
                      <a:pt x="4527" y="3442"/>
                      <a:pt x="5828" y="2641"/>
                      <a:pt x="5828" y="2641"/>
                    </a:cubicBezTo>
                    <a:cubicBezTo>
                      <a:pt x="5828" y="2641"/>
                      <a:pt x="5428" y="139"/>
                      <a:pt x="2726" y="6"/>
                    </a:cubicBezTo>
                    <a:cubicBezTo>
                      <a:pt x="2673" y="3"/>
                      <a:pt x="2620" y="1"/>
                      <a:pt x="2568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g240efc7d463_0_32"/>
              <p:cNvSpPr/>
              <p:nvPr/>
            </p:nvSpPr>
            <p:spPr>
              <a:xfrm>
                <a:off x="2120850" y="32240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91" y="1"/>
                    </a:moveTo>
                    <a:cubicBezTo>
                      <a:pt x="2907" y="1"/>
                      <a:pt x="2822" y="5"/>
                      <a:pt x="2736" y="15"/>
                    </a:cubicBezTo>
                    <a:cubicBezTo>
                      <a:pt x="1568" y="115"/>
                      <a:pt x="434" y="949"/>
                      <a:pt x="201" y="2117"/>
                    </a:cubicBezTo>
                    <a:cubicBezTo>
                      <a:pt x="1" y="3318"/>
                      <a:pt x="734" y="4652"/>
                      <a:pt x="1802" y="5252"/>
                    </a:cubicBezTo>
                    <a:cubicBezTo>
                      <a:pt x="2002" y="5352"/>
                      <a:pt x="2202" y="5452"/>
                      <a:pt x="2436" y="5486"/>
                    </a:cubicBezTo>
                    <a:cubicBezTo>
                      <a:pt x="2644" y="5536"/>
                      <a:pt x="2852" y="5560"/>
                      <a:pt x="3055" y="5560"/>
                    </a:cubicBezTo>
                    <a:cubicBezTo>
                      <a:pt x="4605" y="5560"/>
                      <a:pt x="5907" y="4172"/>
                      <a:pt x="5671" y="2550"/>
                    </a:cubicBezTo>
                    <a:cubicBezTo>
                      <a:pt x="5483" y="1231"/>
                      <a:pt x="4348" y="1"/>
                      <a:pt x="29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g240efc7d463_0_32"/>
              <p:cNvSpPr/>
              <p:nvPr/>
            </p:nvSpPr>
            <p:spPr>
              <a:xfrm>
                <a:off x="2150875" y="323942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4" y="3370"/>
                      <a:pt x="4304" y="2169"/>
                    </a:cubicBezTo>
                    <a:cubicBezTo>
                      <a:pt x="4304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g240efc7d463_0_32"/>
              <p:cNvSpPr/>
              <p:nvPr/>
            </p:nvSpPr>
            <p:spPr>
              <a:xfrm>
                <a:off x="2220925" y="3338675"/>
                <a:ext cx="56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103" fill="none" extrusionOk="0">
                    <a:moveTo>
                      <a:pt x="2269" y="0"/>
                    </a:moveTo>
                    <a:cubicBezTo>
                      <a:pt x="2269" y="0"/>
                      <a:pt x="1735" y="1535"/>
                      <a:pt x="868" y="1368"/>
                    </a:cubicBezTo>
                    <a:cubicBezTo>
                      <a:pt x="0" y="1168"/>
                      <a:pt x="234" y="2535"/>
                      <a:pt x="1168" y="3102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g240efc7d463_0_32"/>
              <p:cNvSpPr/>
              <p:nvPr/>
            </p:nvSpPr>
            <p:spPr>
              <a:xfrm>
                <a:off x="2458600" y="3392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g240efc7d463_0_32"/>
              <p:cNvSpPr/>
              <p:nvPr/>
            </p:nvSpPr>
            <p:spPr>
              <a:xfrm>
                <a:off x="2117525" y="3363675"/>
                <a:ext cx="709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202" y="2269"/>
                      <a:pt x="2836" y="1769"/>
                      <a:pt x="2836" y="1135"/>
                    </a:cubicBezTo>
                    <a:cubicBezTo>
                      <a:pt x="2836" y="5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g240efc7d463_0_32"/>
              <p:cNvSpPr/>
              <p:nvPr/>
            </p:nvSpPr>
            <p:spPr>
              <a:xfrm>
                <a:off x="2419575" y="3157200"/>
                <a:ext cx="1091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9" extrusionOk="0">
                    <a:moveTo>
                      <a:pt x="1377" y="1"/>
                    </a:moveTo>
                    <a:cubicBezTo>
                      <a:pt x="878" y="1"/>
                      <a:pt x="493" y="111"/>
                      <a:pt x="394" y="221"/>
                    </a:cubicBezTo>
                    <a:cubicBezTo>
                      <a:pt x="117" y="470"/>
                      <a:pt x="1" y="994"/>
                      <a:pt x="998" y="994"/>
                    </a:cubicBezTo>
                    <a:cubicBezTo>
                      <a:pt x="1203" y="994"/>
                      <a:pt x="1455" y="972"/>
                      <a:pt x="1761" y="921"/>
                    </a:cubicBezTo>
                    <a:cubicBezTo>
                      <a:pt x="1913" y="896"/>
                      <a:pt x="2057" y="885"/>
                      <a:pt x="2194" y="885"/>
                    </a:cubicBezTo>
                    <a:cubicBezTo>
                      <a:pt x="3717" y="885"/>
                      <a:pt x="4363" y="2289"/>
                      <a:pt x="4363" y="2289"/>
                    </a:cubicBezTo>
                    <a:cubicBezTo>
                      <a:pt x="3871" y="455"/>
                      <a:pt x="2390" y="1"/>
                      <a:pt x="1377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g240efc7d463_0_32"/>
              <p:cNvSpPr/>
              <p:nvPr/>
            </p:nvSpPr>
            <p:spPr>
              <a:xfrm>
                <a:off x="2150050" y="3137250"/>
                <a:ext cx="1110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953" extrusionOk="0">
                    <a:moveTo>
                      <a:pt x="2867" y="0"/>
                    </a:moveTo>
                    <a:cubicBezTo>
                      <a:pt x="1886" y="0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30" y="787"/>
                    </a:cubicBezTo>
                    <a:cubicBezTo>
                      <a:pt x="2239" y="787"/>
                      <a:pt x="2463" y="816"/>
                      <a:pt x="2702" y="885"/>
                    </a:cubicBezTo>
                    <a:cubicBezTo>
                      <a:pt x="3140" y="1009"/>
                      <a:pt x="3467" y="1059"/>
                      <a:pt x="3707" y="1059"/>
                    </a:cubicBezTo>
                    <a:cubicBezTo>
                      <a:pt x="4439" y="1059"/>
                      <a:pt x="4371" y="594"/>
                      <a:pt x="4170" y="318"/>
                    </a:cubicBezTo>
                    <a:cubicBezTo>
                      <a:pt x="4062" y="184"/>
                      <a:pt x="3531" y="0"/>
                      <a:pt x="286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g240efc7d463_0_32"/>
              <p:cNvSpPr/>
              <p:nvPr/>
            </p:nvSpPr>
            <p:spPr>
              <a:xfrm>
                <a:off x="2572850" y="3452925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2735" y="567"/>
                    </a:moveTo>
                    <a:cubicBezTo>
                      <a:pt x="2735" y="567"/>
                      <a:pt x="1101" y="0"/>
                      <a:pt x="167" y="1201"/>
                    </a:cubicBezTo>
                    <a:cubicBezTo>
                      <a:pt x="1568" y="2035"/>
                      <a:pt x="501" y="2935"/>
                      <a:pt x="0" y="2702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g240efc7d463_0_32"/>
              <p:cNvSpPr/>
              <p:nvPr/>
            </p:nvSpPr>
            <p:spPr>
              <a:xfrm>
                <a:off x="2315150" y="2948475"/>
                <a:ext cx="442675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7" extrusionOk="0">
                    <a:moveTo>
                      <a:pt x="2848" y="0"/>
                    </a:moveTo>
                    <a:cubicBezTo>
                      <a:pt x="1951" y="0"/>
                      <a:pt x="1003" y="74"/>
                      <a:pt x="1" y="230"/>
                    </a:cubicBezTo>
                    <a:cubicBezTo>
                      <a:pt x="1" y="230"/>
                      <a:pt x="3203" y="13907"/>
                      <a:pt x="12510" y="18677"/>
                    </a:cubicBezTo>
                    <a:cubicBezTo>
                      <a:pt x="17707" y="14289"/>
                      <a:pt x="15326" y="0"/>
                      <a:pt x="2848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g240efc7d463_0_32"/>
              <p:cNvSpPr/>
              <p:nvPr/>
            </p:nvSpPr>
            <p:spPr>
              <a:xfrm>
                <a:off x="2229275" y="34204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4"/>
                    </a:moveTo>
                    <a:cubicBezTo>
                      <a:pt x="0" y="1234"/>
                      <a:pt x="2035" y="2435"/>
                      <a:pt x="4770" y="0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630158A2-33E9-4E90-ACA6-1081F0119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102" y="1083346"/>
            <a:ext cx="4161547" cy="3974995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3841AB3-9CC1-4B3D-80B8-4C843D1B706B}"/>
              </a:ext>
            </a:extLst>
          </p:cNvPr>
          <p:cNvSpPr/>
          <p:nvPr/>
        </p:nvSpPr>
        <p:spPr>
          <a:xfrm>
            <a:off x="4224377" y="4239491"/>
            <a:ext cx="400522" cy="1964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8354A054-B54C-4EED-96E8-D70CE1F06B91}"/>
              </a:ext>
            </a:extLst>
          </p:cNvPr>
          <p:cNvSpPr/>
          <p:nvPr/>
        </p:nvSpPr>
        <p:spPr>
          <a:xfrm>
            <a:off x="4224377" y="4559304"/>
            <a:ext cx="400522" cy="1964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6BE3E526-2486-4C04-BFAC-16F41F060990}"/>
              </a:ext>
            </a:extLst>
          </p:cNvPr>
          <p:cNvSpPr/>
          <p:nvPr/>
        </p:nvSpPr>
        <p:spPr>
          <a:xfrm>
            <a:off x="4224377" y="4808822"/>
            <a:ext cx="400522" cy="1964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65E31604-9A42-4E68-A588-6825BD91C93B}"/>
              </a:ext>
            </a:extLst>
          </p:cNvPr>
          <p:cNvSpPr/>
          <p:nvPr/>
        </p:nvSpPr>
        <p:spPr>
          <a:xfrm>
            <a:off x="5265890" y="4242096"/>
            <a:ext cx="400522" cy="1964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1568"/>
          </a:srgbClr>
        </a:soli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4"/>
          <p:cNvGrpSpPr/>
          <p:nvPr/>
        </p:nvGrpSpPr>
        <p:grpSpPr>
          <a:xfrm>
            <a:off x="7435217" y="1773513"/>
            <a:ext cx="1435541" cy="2999609"/>
            <a:chOff x="5789152" y="2029763"/>
            <a:chExt cx="1435541" cy="2999609"/>
          </a:xfrm>
        </p:grpSpPr>
        <p:grpSp>
          <p:nvGrpSpPr>
            <p:cNvPr id="1168" name="Google Shape;1168;p4"/>
            <p:cNvGrpSpPr/>
            <p:nvPr/>
          </p:nvGrpSpPr>
          <p:grpSpPr>
            <a:xfrm>
              <a:off x="5789152" y="2029763"/>
              <a:ext cx="1435541" cy="2999609"/>
              <a:chOff x="4844475" y="503450"/>
              <a:chExt cx="994900" cy="2078875"/>
            </a:xfrm>
          </p:grpSpPr>
          <p:sp>
            <p:nvSpPr>
              <p:cNvPr id="1169" name="Google Shape;1169;p4"/>
              <p:cNvSpPr/>
              <p:nvPr/>
            </p:nvSpPr>
            <p:spPr>
              <a:xfrm>
                <a:off x="4953700" y="503450"/>
                <a:ext cx="885675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54" extrusionOk="0">
                    <a:moveTo>
                      <a:pt x="12570" y="0"/>
                    </a:moveTo>
                    <a:cubicBezTo>
                      <a:pt x="9386" y="0"/>
                      <a:pt x="3905" y="1196"/>
                      <a:pt x="2302" y="9068"/>
                    </a:cubicBezTo>
                    <a:cubicBezTo>
                      <a:pt x="1" y="20409"/>
                      <a:pt x="5271" y="34986"/>
                      <a:pt x="5271" y="34986"/>
                    </a:cubicBezTo>
                    <a:lnTo>
                      <a:pt x="24985" y="35153"/>
                    </a:lnTo>
                    <a:cubicBezTo>
                      <a:pt x="24985" y="35153"/>
                      <a:pt x="35426" y="4865"/>
                      <a:pt x="14911" y="228"/>
                    </a:cubicBezTo>
                    <a:cubicBezTo>
                      <a:pt x="14911" y="228"/>
                      <a:pt x="13960" y="0"/>
                      <a:pt x="125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4"/>
              <p:cNvSpPr/>
              <p:nvPr/>
            </p:nvSpPr>
            <p:spPr>
              <a:xfrm>
                <a:off x="5090475" y="1204850"/>
                <a:ext cx="416150" cy="58357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3343" extrusionOk="0">
                    <a:moveTo>
                      <a:pt x="8486" y="0"/>
                    </a:moveTo>
                    <a:cubicBezTo>
                      <a:pt x="7164" y="0"/>
                      <a:pt x="6205" y="492"/>
                      <a:pt x="6205" y="492"/>
                    </a:cubicBezTo>
                    <a:cubicBezTo>
                      <a:pt x="6205" y="492"/>
                      <a:pt x="6204" y="492"/>
                      <a:pt x="6201" y="492"/>
                    </a:cubicBezTo>
                    <a:cubicBezTo>
                      <a:pt x="6078" y="492"/>
                      <a:pt x="2903" y="556"/>
                      <a:pt x="1235" y="7164"/>
                    </a:cubicBezTo>
                    <a:cubicBezTo>
                      <a:pt x="634" y="9566"/>
                      <a:pt x="234" y="16003"/>
                      <a:pt x="0" y="23342"/>
                    </a:cubicBezTo>
                    <a:lnTo>
                      <a:pt x="16646" y="23342"/>
                    </a:lnTo>
                    <a:cubicBezTo>
                      <a:pt x="16412" y="16937"/>
                      <a:pt x="15945" y="11100"/>
                      <a:pt x="15145" y="7698"/>
                    </a:cubicBezTo>
                    <a:cubicBezTo>
                      <a:pt x="13608" y="1246"/>
                      <a:pt x="10588" y="0"/>
                      <a:pt x="84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4"/>
              <p:cNvSpPr/>
              <p:nvPr/>
            </p:nvSpPr>
            <p:spPr>
              <a:xfrm>
                <a:off x="5078800" y="1788400"/>
                <a:ext cx="439500" cy="73137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29255" extrusionOk="0">
                    <a:moveTo>
                      <a:pt x="467" y="0"/>
                    </a:moveTo>
                    <a:cubicBezTo>
                      <a:pt x="0" y="13210"/>
                      <a:pt x="0" y="29254"/>
                      <a:pt x="0" y="29254"/>
                    </a:cubicBezTo>
                    <a:lnTo>
                      <a:pt x="3403" y="29254"/>
                    </a:lnTo>
                    <a:lnTo>
                      <a:pt x="7606" y="7005"/>
                    </a:lnTo>
                    <a:lnTo>
                      <a:pt x="9307" y="7005"/>
                    </a:lnTo>
                    <a:lnTo>
                      <a:pt x="13610" y="29154"/>
                    </a:lnTo>
                    <a:lnTo>
                      <a:pt x="17146" y="29154"/>
                    </a:lnTo>
                    <a:cubicBezTo>
                      <a:pt x="17146" y="29154"/>
                      <a:pt x="17580" y="13410"/>
                      <a:pt x="171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4"/>
              <p:cNvSpPr/>
              <p:nvPr/>
            </p:nvSpPr>
            <p:spPr>
              <a:xfrm>
                <a:off x="4901175" y="1216700"/>
                <a:ext cx="470275" cy="648425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937" extrusionOk="0">
                    <a:moveTo>
                      <a:pt x="13484" y="0"/>
                    </a:moveTo>
                    <a:cubicBezTo>
                      <a:pt x="13386" y="0"/>
                      <a:pt x="13284" y="6"/>
                      <a:pt x="13176" y="18"/>
                    </a:cubicBezTo>
                    <a:cubicBezTo>
                      <a:pt x="6238" y="786"/>
                      <a:pt x="0" y="25503"/>
                      <a:pt x="0" y="25503"/>
                    </a:cubicBezTo>
                    <a:lnTo>
                      <a:pt x="2369" y="25937"/>
                    </a:lnTo>
                    <a:cubicBezTo>
                      <a:pt x="9641" y="17617"/>
                      <a:pt x="18810" y="0"/>
                      <a:pt x="13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4"/>
              <p:cNvSpPr/>
              <p:nvPr/>
            </p:nvSpPr>
            <p:spPr>
              <a:xfrm>
                <a:off x="5217225" y="1118750"/>
                <a:ext cx="1276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138" extrusionOk="0">
                    <a:moveTo>
                      <a:pt x="1" y="0"/>
                    </a:moveTo>
                    <a:lnTo>
                      <a:pt x="1" y="5137"/>
                    </a:lnTo>
                    <a:lnTo>
                      <a:pt x="5104" y="5137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4"/>
              <p:cNvSpPr/>
              <p:nvPr/>
            </p:nvSpPr>
            <p:spPr>
              <a:xfrm>
                <a:off x="4968725" y="2513900"/>
                <a:ext cx="196825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737" extrusionOk="0">
                    <a:moveTo>
                      <a:pt x="7873" y="1"/>
                    </a:moveTo>
                    <a:lnTo>
                      <a:pt x="4036" y="268"/>
                    </a:lnTo>
                    <a:cubicBezTo>
                      <a:pt x="4036" y="268"/>
                      <a:pt x="0" y="268"/>
                      <a:pt x="0" y="2736"/>
                    </a:cubicBezTo>
                    <a:lnTo>
                      <a:pt x="7873" y="273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4"/>
              <p:cNvSpPr/>
              <p:nvPr/>
            </p:nvSpPr>
            <p:spPr>
              <a:xfrm>
                <a:off x="5417375" y="2517250"/>
                <a:ext cx="1968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469" extrusionOk="0">
                    <a:moveTo>
                      <a:pt x="67" y="0"/>
                    </a:moveTo>
                    <a:lnTo>
                      <a:pt x="0" y="2469"/>
                    </a:lnTo>
                    <a:lnTo>
                      <a:pt x="7873" y="2469"/>
                    </a:lnTo>
                    <a:cubicBezTo>
                      <a:pt x="7873" y="34"/>
                      <a:pt x="3836" y="0"/>
                      <a:pt x="38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4"/>
              <p:cNvSpPr/>
              <p:nvPr/>
            </p:nvSpPr>
            <p:spPr>
              <a:xfrm>
                <a:off x="4844475" y="1810900"/>
                <a:ext cx="123425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334" extrusionOk="0">
                    <a:moveTo>
                      <a:pt x="3236" y="1"/>
                    </a:moveTo>
                    <a:cubicBezTo>
                      <a:pt x="3236" y="1"/>
                      <a:pt x="567" y="401"/>
                      <a:pt x="567" y="801"/>
                    </a:cubicBezTo>
                    <a:cubicBezTo>
                      <a:pt x="567" y="1101"/>
                      <a:pt x="1299" y="1139"/>
                      <a:pt x="1665" y="1139"/>
                    </a:cubicBezTo>
                    <a:cubicBezTo>
                      <a:pt x="1787" y="1139"/>
                      <a:pt x="1868" y="1135"/>
                      <a:pt x="1868" y="1135"/>
                    </a:cubicBezTo>
                    <a:lnTo>
                      <a:pt x="1868" y="1135"/>
                    </a:lnTo>
                    <a:cubicBezTo>
                      <a:pt x="1868" y="1135"/>
                      <a:pt x="0" y="1502"/>
                      <a:pt x="200" y="2035"/>
                    </a:cubicBezTo>
                    <a:cubicBezTo>
                      <a:pt x="258" y="2159"/>
                      <a:pt x="402" y="2205"/>
                      <a:pt x="587" y="2205"/>
                    </a:cubicBezTo>
                    <a:cubicBezTo>
                      <a:pt x="1153" y="2205"/>
                      <a:pt x="2101" y="1769"/>
                      <a:pt x="2102" y="1769"/>
                    </a:cubicBezTo>
                    <a:lnTo>
                      <a:pt x="2102" y="1769"/>
                    </a:lnTo>
                    <a:cubicBezTo>
                      <a:pt x="2101" y="1769"/>
                      <a:pt x="334" y="2869"/>
                      <a:pt x="734" y="3303"/>
                    </a:cubicBezTo>
                    <a:cubicBezTo>
                      <a:pt x="793" y="3358"/>
                      <a:pt x="875" y="3381"/>
                      <a:pt x="971" y="3381"/>
                    </a:cubicBezTo>
                    <a:cubicBezTo>
                      <a:pt x="1583" y="3381"/>
                      <a:pt x="2802" y="2436"/>
                      <a:pt x="2802" y="2436"/>
                    </a:cubicBezTo>
                    <a:lnTo>
                      <a:pt x="2802" y="2436"/>
                    </a:lnTo>
                    <a:cubicBezTo>
                      <a:pt x="2802" y="2436"/>
                      <a:pt x="1301" y="3837"/>
                      <a:pt x="1735" y="4270"/>
                    </a:cubicBezTo>
                    <a:cubicBezTo>
                      <a:pt x="1778" y="4314"/>
                      <a:pt x="1832" y="4334"/>
                      <a:pt x="1894" y="4334"/>
                    </a:cubicBezTo>
                    <a:cubicBezTo>
                      <a:pt x="2492" y="4334"/>
                      <a:pt x="3836" y="2469"/>
                      <a:pt x="3836" y="2469"/>
                    </a:cubicBezTo>
                    <a:lnTo>
                      <a:pt x="3836" y="2469"/>
                    </a:lnTo>
                    <a:cubicBezTo>
                      <a:pt x="3836" y="2469"/>
                      <a:pt x="3469" y="3937"/>
                      <a:pt x="4203" y="3937"/>
                    </a:cubicBezTo>
                    <a:cubicBezTo>
                      <a:pt x="4937" y="3937"/>
                      <a:pt x="4770" y="1535"/>
                      <a:pt x="4770" y="1535"/>
                    </a:cubicBezTo>
                    <a:lnTo>
                      <a:pt x="323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4"/>
              <p:cNvSpPr/>
              <p:nvPr/>
            </p:nvSpPr>
            <p:spPr>
              <a:xfrm>
                <a:off x="4935350" y="536025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4517" y="0"/>
                    </a:moveTo>
                    <a:cubicBezTo>
                      <a:pt x="10020" y="0"/>
                      <a:pt x="5757" y="2995"/>
                      <a:pt x="4538" y="7698"/>
                    </a:cubicBezTo>
                    <a:cubicBezTo>
                      <a:pt x="4538" y="7765"/>
                      <a:pt x="4504" y="7831"/>
                      <a:pt x="4504" y="7898"/>
                    </a:cubicBezTo>
                    <a:cubicBezTo>
                      <a:pt x="2936" y="14436"/>
                      <a:pt x="1" y="17238"/>
                      <a:pt x="2936" y="21708"/>
                    </a:cubicBezTo>
                    <a:cubicBezTo>
                      <a:pt x="4583" y="24264"/>
                      <a:pt x="8260" y="25401"/>
                      <a:pt x="12066" y="25401"/>
                    </a:cubicBezTo>
                    <a:cubicBezTo>
                      <a:pt x="14966" y="25401"/>
                      <a:pt x="17941" y="24740"/>
                      <a:pt x="20149" y="23543"/>
                    </a:cubicBezTo>
                    <a:cubicBezTo>
                      <a:pt x="20613" y="23733"/>
                      <a:pt x="21087" y="23818"/>
                      <a:pt x="21549" y="23818"/>
                    </a:cubicBezTo>
                    <a:cubicBezTo>
                      <a:pt x="24575" y="23818"/>
                      <a:pt x="27141" y="20175"/>
                      <a:pt x="23785" y="18439"/>
                    </a:cubicBezTo>
                    <a:cubicBezTo>
                      <a:pt x="27787" y="11868"/>
                      <a:pt x="25252" y="4229"/>
                      <a:pt x="19081" y="1093"/>
                    </a:cubicBezTo>
                    <a:cubicBezTo>
                      <a:pt x="17607" y="348"/>
                      <a:pt x="16048" y="0"/>
                      <a:pt x="145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4"/>
              <p:cNvSpPr/>
              <p:nvPr/>
            </p:nvSpPr>
            <p:spPr>
              <a:xfrm>
                <a:off x="5275600" y="834450"/>
                <a:ext cx="15180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69" extrusionOk="0">
                    <a:moveTo>
                      <a:pt x="3112" y="1"/>
                    </a:moveTo>
                    <a:cubicBezTo>
                      <a:pt x="882" y="1"/>
                      <a:pt x="1" y="2232"/>
                      <a:pt x="1" y="2232"/>
                    </a:cubicBezTo>
                    <a:cubicBezTo>
                      <a:pt x="1" y="2232"/>
                      <a:pt x="1368" y="3066"/>
                      <a:pt x="2803" y="5768"/>
                    </a:cubicBezTo>
                    <a:cubicBezTo>
                      <a:pt x="4004" y="5468"/>
                      <a:pt x="4904" y="4801"/>
                      <a:pt x="5471" y="3467"/>
                    </a:cubicBezTo>
                    <a:cubicBezTo>
                      <a:pt x="6072" y="1965"/>
                      <a:pt x="5171" y="264"/>
                      <a:pt x="3570" y="31"/>
                    </a:cubicBezTo>
                    <a:cubicBezTo>
                      <a:pt x="3411" y="10"/>
                      <a:pt x="3259" y="1"/>
                      <a:pt x="3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4"/>
              <p:cNvSpPr/>
              <p:nvPr/>
            </p:nvSpPr>
            <p:spPr>
              <a:xfrm>
                <a:off x="5265525" y="840675"/>
                <a:ext cx="1477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93" extrusionOk="0">
                    <a:moveTo>
                      <a:pt x="2917" y="1"/>
                    </a:moveTo>
                    <a:cubicBezTo>
                      <a:pt x="1560" y="1"/>
                      <a:pt x="425" y="1231"/>
                      <a:pt x="237" y="2550"/>
                    </a:cubicBezTo>
                    <a:cubicBezTo>
                      <a:pt x="0" y="4176"/>
                      <a:pt x="1309" y="5592"/>
                      <a:pt x="2863" y="5592"/>
                    </a:cubicBezTo>
                    <a:cubicBezTo>
                      <a:pt x="3063" y="5592"/>
                      <a:pt x="3267" y="5569"/>
                      <a:pt x="3473" y="5519"/>
                    </a:cubicBezTo>
                    <a:cubicBezTo>
                      <a:pt x="3706" y="5452"/>
                      <a:pt x="3906" y="5386"/>
                      <a:pt x="4106" y="5252"/>
                    </a:cubicBezTo>
                    <a:cubicBezTo>
                      <a:pt x="5174" y="4652"/>
                      <a:pt x="5908" y="3318"/>
                      <a:pt x="5707" y="2150"/>
                    </a:cubicBezTo>
                    <a:cubicBezTo>
                      <a:pt x="5474" y="949"/>
                      <a:pt x="4340" y="115"/>
                      <a:pt x="3172" y="15"/>
                    </a:cubicBezTo>
                    <a:cubicBezTo>
                      <a:pt x="3087" y="6"/>
                      <a:pt x="3002" y="1"/>
                      <a:pt x="2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4"/>
              <p:cNvSpPr/>
              <p:nvPr/>
            </p:nvSpPr>
            <p:spPr>
              <a:xfrm>
                <a:off x="5295625" y="85187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3" y="3370"/>
                      <a:pt x="4303" y="2169"/>
                    </a:cubicBezTo>
                    <a:cubicBezTo>
                      <a:pt x="4303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4"/>
              <p:cNvSpPr/>
              <p:nvPr/>
            </p:nvSpPr>
            <p:spPr>
              <a:xfrm>
                <a:off x="5015675" y="798375"/>
                <a:ext cx="1465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5744" extrusionOk="0">
                    <a:moveTo>
                      <a:pt x="2571" y="1"/>
                    </a:moveTo>
                    <a:cubicBezTo>
                      <a:pt x="1112" y="1"/>
                      <a:pt x="0" y="1359"/>
                      <a:pt x="290" y="2841"/>
                    </a:cubicBezTo>
                    <a:cubicBezTo>
                      <a:pt x="591" y="4309"/>
                      <a:pt x="1425" y="5210"/>
                      <a:pt x="2525" y="5743"/>
                    </a:cubicBezTo>
                    <a:cubicBezTo>
                      <a:pt x="4560" y="3442"/>
                      <a:pt x="5861" y="2641"/>
                      <a:pt x="5861" y="2641"/>
                    </a:cubicBezTo>
                    <a:cubicBezTo>
                      <a:pt x="5861" y="2641"/>
                      <a:pt x="5427" y="173"/>
                      <a:pt x="2726" y="6"/>
                    </a:cubicBezTo>
                    <a:cubicBezTo>
                      <a:pt x="2674" y="3"/>
                      <a:pt x="2622" y="1"/>
                      <a:pt x="2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4"/>
              <p:cNvSpPr/>
              <p:nvPr/>
            </p:nvSpPr>
            <p:spPr>
              <a:xfrm>
                <a:off x="5022100" y="805775"/>
                <a:ext cx="14852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588" extrusionOk="0">
                    <a:moveTo>
                      <a:pt x="2953" y="1"/>
                    </a:moveTo>
                    <a:cubicBezTo>
                      <a:pt x="2881" y="1"/>
                      <a:pt x="2809" y="4"/>
                      <a:pt x="2735" y="10"/>
                    </a:cubicBezTo>
                    <a:cubicBezTo>
                      <a:pt x="1601" y="144"/>
                      <a:pt x="467" y="944"/>
                      <a:pt x="234" y="2145"/>
                    </a:cubicBezTo>
                    <a:cubicBezTo>
                      <a:pt x="0" y="3346"/>
                      <a:pt x="734" y="4680"/>
                      <a:pt x="1801" y="5247"/>
                    </a:cubicBezTo>
                    <a:cubicBezTo>
                      <a:pt x="2002" y="5381"/>
                      <a:pt x="2235" y="5447"/>
                      <a:pt x="2435" y="5514"/>
                    </a:cubicBezTo>
                    <a:cubicBezTo>
                      <a:pt x="2640" y="5564"/>
                      <a:pt x="2845" y="5587"/>
                      <a:pt x="3046" y="5587"/>
                    </a:cubicBezTo>
                    <a:cubicBezTo>
                      <a:pt x="4606" y="5587"/>
                      <a:pt x="5941" y="4171"/>
                      <a:pt x="5704" y="2545"/>
                    </a:cubicBezTo>
                    <a:cubicBezTo>
                      <a:pt x="5482" y="1213"/>
                      <a:pt x="4354" y="1"/>
                      <a:pt x="2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4"/>
              <p:cNvSpPr/>
              <p:nvPr/>
            </p:nvSpPr>
            <p:spPr>
              <a:xfrm>
                <a:off x="5052100" y="821875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7"/>
                      <a:pt x="1" y="2135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35"/>
                    </a:cubicBezTo>
                    <a:cubicBezTo>
                      <a:pt x="4337" y="967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4"/>
              <p:cNvSpPr/>
              <p:nvPr/>
            </p:nvSpPr>
            <p:spPr>
              <a:xfrm>
                <a:off x="5123000" y="921100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2235" y="1"/>
                    </a:moveTo>
                    <a:cubicBezTo>
                      <a:pt x="2235" y="1"/>
                      <a:pt x="1702" y="1535"/>
                      <a:pt x="868" y="1335"/>
                    </a:cubicBezTo>
                    <a:cubicBezTo>
                      <a:pt x="0" y="1168"/>
                      <a:pt x="234" y="2502"/>
                      <a:pt x="1168" y="30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4"/>
              <p:cNvSpPr/>
              <p:nvPr/>
            </p:nvSpPr>
            <p:spPr>
              <a:xfrm>
                <a:off x="5359825" y="973650"/>
                <a:ext cx="709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269" extrusionOk="0">
                    <a:moveTo>
                      <a:pt x="1435" y="0"/>
                    </a:moveTo>
                    <a:cubicBezTo>
                      <a:pt x="635" y="0"/>
                      <a:pt x="1" y="500"/>
                      <a:pt x="1" y="1134"/>
                    </a:cubicBezTo>
                    <a:cubicBezTo>
                      <a:pt x="1" y="1768"/>
                      <a:pt x="635" y="2268"/>
                      <a:pt x="1435" y="2268"/>
                    </a:cubicBezTo>
                    <a:cubicBezTo>
                      <a:pt x="2202" y="2268"/>
                      <a:pt x="2836" y="1768"/>
                      <a:pt x="2836" y="1134"/>
                    </a:cubicBezTo>
                    <a:cubicBezTo>
                      <a:pt x="2836" y="500"/>
                      <a:pt x="2202" y="0"/>
                      <a:pt x="1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4"/>
              <p:cNvSpPr/>
              <p:nvPr/>
            </p:nvSpPr>
            <p:spPr>
              <a:xfrm>
                <a:off x="5019600" y="94527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4"/>
              <p:cNvSpPr/>
              <p:nvPr/>
            </p:nvSpPr>
            <p:spPr>
              <a:xfrm>
                <a:off x="5321700" y="739000"/>
                <a:ext cx="109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281" extrusionOk="0">
                    <a:moveTo>
                      <a:pt x="1342" y="0"/>
                    </a:moveTo>
                    <a:cubicBezTo>
                      <a:pt x="860" y="0"/>
                      <a:pt x="489" y="105"/>
                      <a:pt x="392" y="213"/>
                    </a:cubicBezTo>
                    <a:cubicBezTo>
                      <a:pt x="117" y="488"/>
                      <a:pt x="0" y="989"/>
                      <a:pt x="976" y="989"/>
                    </a:cubicBezTo>
                    <a:cubicBezTo>
                      <a:pt x="1184" y="989"/>
                      <a:pt x="1442" y="966"/>
                      <a:pt x="1759" y="913"/>
                    </a:cubicBezTo>
                    <a:cubicBezTo>
                      <a:pt x="1908" y="889"/>
                      <a:pt x="2050" y="877"/>
                      <a:pt x="2185" y="877"/>
                    </a:cubicBezTo>
                    <a:cubicBezTo>
                      <a:pt x="3687" y="877"/>
                      <a:pt x="4361" y="2281"/>
                      <a:pt x="4361" y="2281"/>
                    </a:cubicBezTo>
                    <a:cubicBezTo>
                      <a:pt x="3843" y="455"/>
                      <a:pt x="2349" y="0"/>
                      <a:pt x="1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4"/>
              <p:cNvSpPr/>
              <p:nvPr/>
            </p:nvSpPr>
            <p:spPr>
              <a:xfrm>
                <a:off x="5051275" y="719025"/>
                <a:ext cx="1118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6" extrusionOk="0">
                    <a:moveTo>
                      <a:pt x="2859" y="0"/>
                    </a:moveTo>
                    <a:cubicBezTo>
                      <a:pt x="1881" y="0"/>
                      <a:pt x="632" y="407"/>
                      <a:pt x="1" y="1946"/>
                    </a:cubicBezTo>
                    <a:cubicBezTo>
                      <a:pt x="1" y="1946"/>
                      <a:pt x="720" y="780"/>
                      <a:pt x="2052" y="780"/>
                    </a:cubicBezTo>
                    <a:cubicBezTo>
                      <a:pt x="2264" y="780"/>
                      <a:pt x="2493" y="810"/>
                      <a:pt x="2736" y="878"/>
                    </a:cubicBezTo>
                    <a:cubicBezTo>
                      <a:pt x="3176" y="1003"/>
                      <a:pt x="3504" y="1053"/>
                      <a:pt x="3745" y="1053"/>
                    </a:cubicBezTo>
                    <a:cubicBezTo>
                      <a:pt x="4473" y="1053"/>
                      <a:pt x="4404" y="595"/>
                      <a:pt x="4204" y="345"/>
                    </a:cubicBezTo>
                    <a:cubicBezTo>
                      <a:pt x="4081" y="195"/>
                      <a:pt x="3535" y="0"/>
                      <a:pt x="28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4"/>
              <p:cNvSpPr/>
              <p:nvPr/>
            </p:nvSpPr>
            <p:spPr>
              <a:xfrm>
                <a:off x="5474925" y="1035350"/>
                <a:ext cx="675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936" fill="none" extrusionOk="0">
                    <a:moveTo>
                      <a:pt x="2702" y="568"/>
                    </a:moveTo>
                    <a:cubicBezTo>
                      <a:pt x="2702" y="568"/>
                      <a:pt x="1101" y="0"/>
                      <a:pt x="167" y="1168"/>
                    </a:cubicBezTo>
                    <a:cubicBezTo>
                      <a:pt x="1568" y="2002"/>
                      <a:pt x="500" y="2936"/>
                      <a:pt x="0" y="26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4"/>
              <p:cNvSpPr/>
              <p:nvPr/>
            </p:nvSpPr>
            <p:spPr>
              <a:xfrm>
                <a:off x="5217225" y="530075"/>
                <a:ext cx="442700" cy="466950"/>
              </a:xfrm>
              <a:custGeom>
                <a:avLst/>
                <a:gdLst/>
                <a:ahLst/>
                <a:cxnLst/>
                <a:rect l="l" t="t" r="r" b="b"/>
                <a:pathLst>
                  <a:path w="17708" h="18678" extrusionOk="0">
                    <a:moveTo>
                      <a:pt x="2843" y="1"/>
                    </a:moveTo>
                    <a:cubicBezTo>
                      <a:pt x="1948" y="1"/>
                      <a:pt x="1001" y="74"/>
                      <a:pt x="1" y="231"/>
                    </a:cubicBezTo>
                    <a:cubicBezTo>
                      <a:pt x="1" y="231"/>
                      <a:pt x="3170" y="13940"/>
                      <a:pt x="12510" y="18677"/>
                    </a:cubicBezTo>
                    <a:cubicBezTo>
                      <a:pt x="17708" y="14320"/>
                      <a:pt x="15325" y="1"/>
                      <a:pt x="28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4"/>
              <p:cNvSpPr/>
              <p:nvPr/>
            </p:nvSpPr>
            <p:spPr>
              <a:xfrm>
                <a:off x="5667550" y="718225"/>
                <a:ext cx="1184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213" extrusionOk="0">
                    <a:moveTo>
                      <a:pt x="3067" y="0"/>
                    </a:moveTo>
                    <a:cubicBezTo>
                      <a:pt x="2471" y="0"/>
                      <a:pt x="1001" y="1711"/>
                      <a:pt x="1001" y="1711"/>
                    </a:cubicBezTo>
                    <a:cubicBezTo>
                      <a:pt x="1001" y="1711"/>
                      <a:pt x="1502" y="277"/>
                      <a:pt x="768" y="210"/>
                    </a:cubicBezTo>
                    <a:cubicBezTo>
                      <a:pt x="758" y="209"/>
                      <a:pt x="748" y="209"/>
                      <a:pt x="738" y="209"/>
                    </a:cubicBezTo>
                    <a:cubicBezTo>
                      <a:pt x="33" y="209"/>
                      <a:pt x="1" y="2545"/>
                      <a:pt x="1" y="2545"/>
                    </a:cubicBezTo>
                    <a:lnTo>
                      <a:pt x="1402" y="4213"/>
                    </a:lnTo>
                    <a:cubicBezTo>
                      <a:pt x="1402" y="4213"/>
                      <a:pt x="4070" y="4046"/>
                      <a:pt x="4103" y="3646"/>
                    </a:cubicBezTo>
                    <a:cubicBezTo>
                      <a:pt x="4137" y="3245"/>
                      <a:pt x="2836" y="3212"/>
                      <a:pt x="2836" y="3212"/>
                    </a:cubicBezTo>
                    <a:cubicBezTo>
                      <a:pt x="2836" y="3212"/>
                      <a:pt x="4737" y="2979"/>
                      <a:pt x="4570" y="2445"/>
                    </a:cubicBezTo>
                    <a:cubicBezTo>
                      <a:pt x="4521" y="2287"/>
                      <a:pt x="4334" y="2231"/>
                      <a:pt x="4095" y="2231"/>
                    </a:cubicBezTo>
                    <a:cubicBezTo>
                      <a:pt x="3528" y="2231"/>
                      <a:pt x="2669" y="2545"/>
                      <a:pt x="2669" y="2545"/>
                    </a:cubicBezTo>
                    <a:cubicBezTo>
                      <a:pt x="2669" y="2545"/>
                      <a:pt x="4537" y="1578"/>
                      <a:pt x="4137" y="1144"/>
                    </a:cubicBezTo>
                    <a:cubicBezTo>
                      <a:pt x="4076" y="1073"/>
                      <a:pt x="3979" y="1043"/>
                      <a:pt x="3858" y="1043"/>
                    </a:cubicBezTo>
                    <a:cubicBezTo>
                      <a:pt x="3246" y="1043"/>
                      <a:pt x="2035" y="1811"/>
                      <a:pt x="2035" y="1811"/>
                    </a:cubicBezTo>
                    <a:cubicBezTo>
                      <a:pt x="2035" y="1811"/>
                      <a:pt x="3670" y="577"/>
                      <a:pt x="3236" y="76"/>
                    </a:cubicBezTo>
                    <a:cubicBezTo>
                      <a:pt x="3194" y="24"/>
                      <a:pt x="3136" y="0"/>
                      <a:pt x="30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4"/>
              <p:cNvSpPr/>
              <p:nvPr/>
            </p:nvSpPr>
            <p:spPr>
              <a:xfrm>
                <a:off x="5200150" y="766000"/>
                <a:ext cx="529975" cy="623825"/>
              </a:xfrm>
              <a:custGeom>
                <a:avLst/>
                <a:gdLst/>
                <a:ahLst/>
                <a:cxnLst/>
                <a:rect l="l" t="t" r="r" b="b"/>
                <a:pathLst>
                  <a:path w="21199" h="24953" extrusionOk="0">
                    <a:moveTo>
                      <a:pt x="18897" y="0"/>
                    </a:moveTo>
                    <a:cubicBezTo>
                      <a:pt x="10822" y="7809"/>
                      <a:pt x="0" y="24952"/>
                      <a:pt x="5852" y="24952"/>
                    </a:cubicBezTo>
                    <a:cubicBezTo>
                      <a:pt x="5875" y="24952"/>
                      <a:pt x="5898" y="24952"/>
                      <a:pt x="5921" y="24951"/>
                    </a:cubicBezTo>
                    <a:cubicBezTo>
                      <a:pt x="12892" y="24751"/>
                      <a:pt x="21198" y="667"/>
                      <a:pt x="21198" y="667"/>
                    </a:cubicBezTo>
                    <a:lnTo>
                      <a:pt x="1889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4"/>
              <p:cNvSpPr/>
              <p:nvPr/>
            </p:nvSpPr>
            <p:spPr>
              <a:xfrm>
                <a:off x="5060450" y="1157100"/>
                <a:ext cx="46535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28321" extrusionOk="0">
                    <a:moveTo>
                      <a:pt x="12576" y="1"/>
                    </a:moveTo>
                    <a:cubicBezTo>
                      <a:pt x="12576" y="1"/>
                      <a:pt x="11642" y="768"/>
                      <a:pt x="11375" y="2336"/>
                    </a:cubicBezTo>
                    <a:cubicBezTo>
                      <a:pt x="10097" y="3244"/>
                      <a:pt x="9102" y="3545"/>
                      <a:pt x="8343" y="3545"/>
                    </a:cubicBezTo>
                    <a:cubicBezTo>
                      <a:pt x="6845" y="3545"/>
                      <a:pt x="6272" y="2369"/>
                      <a:pt x="6272" y="2369"/>
                    </a:cubicBezTo>
                    <a:cubicBezTo>
                      <a:pt x="2502" y="3070"/>
                      <a:pt x="1" y="8307"/>
                      <a:pt x="1" y="8307"/>
                    </a:cubicBezTo>
                    <a:lnTo>
                      <a:pt x="2069" y="11075"/>
                    </a:lnTo>
                    <a:cubicBezTo>
                      <a:pt x="768" y="14678"/>
                      <a:pt x="434" y="28321"/>
                      <a:pt x="434" y="28321"/>
                    </a:cubicBezTo>
                    <a:cubicBezTo>
                      <a:pt x="6405" y="28288"/>
                      <a:pt x="12476" y="26653"/>
                      <a:pt x="18614" y="24185"/>
                    </a:cubicBezTo>
                    <a:lnTo>
                      <a:pt x="17046" y="8307"/>
                    </a:lnTo>
                    <a:lnTo>
                      <a:pt x="17947" y="4904"/>
                    </a:lnTo>
                    <a:lnTo>
                      <a:pt x="1257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4"/>
              <p:cNvSpPr/>
              <p:nvPr/>
            </p:nvSpPr>
            <p:spPr>
              <a:xfrm>
                <a:off x="5087125" y="1322275"/>
                <a:ext cx="371125" cy="379400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15176" extrusionOk="0">
                    <a:moveTo>
                      <a:pt x="10348" y="1"/>
                    </a:moveTo>
                    <a:cubicBezTo>
                      <a:pt x="8023" y="1"/>
                      <a:pt x="7039" y="4402"/>
                      <a:pt x="7039" y="4402"/>
                    </a:cubicBezTo>
                    <a:cubicBezTo>
                      <a:pt x="7039" y="4402"/>
                      <a:pt x="6547" y="401"/>
                      <a:pt x="4741" y="401"/>
                    </a:cubicBezTo>
                    <a:cubicBezTo>
                      <a:pt x="4291" y="401"/>
                      <a:pt x="3761" y="648"/>
                      <a:pt x="3137" y="1266"/>
                    </a:cubicBezTo>
                    <a:cubicBezTo>
                      <a:pt x="1" y="4402"/>
                      <a:pt x="6639" y="15176"/>
                      <a:pt x="6639" y="15176"/>
                    </a:cubicBezTo>
                    <a:cubicBezTo>
                      <a:pt x="11876" y="8738"/>
                      <a:pt x="14845" y="2367"/>
                      <a:pt x="11609" y="399"/>
                    </a:cubicBezTo>
                    <a:cubicBezTo>
                      <a:pt x="11151" y="120"/>
                      <a:pt x="10732" y="1"/>
                      <a:pt x="10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4"/>
              <p:cNvSpPr/>
              <p:nvPr/>
            </p:nvSpPr>
            <p:spPr>
              <a:xfrm>
                <a:off x="5183050" y="1220475"/>
                <a:ext cx="455350" cy="87352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34941" extrusionOk="0">
                    <a:moveTo>
                      <a:pt x="734" y="1"/>
                    </a:moveTo>
                    <a:lnTo>
                      <a:pt x="0" y="301"/>
                    </a:lnTo>
                    <a:cubicBezTo>
                      <a:pt x="0" y="301"/>
                      <a:pt x="2435" y="12243"/>
                      <a:pt x="4904" y="24018"/>
                    </a:cubicBezTo>
                    <a:cubicBezTo>
                      <a:pt x="6955" y="33777"/>
                      <a:pt x="7071" y="34941"/>
                      <a:pt x="8450" y="34941"/>
                    </a:cubicBezTo>
                    <a:cubicBezTo>
                      <a:pt x="8730" y="34941"/>
                      <a:pt x="9062" y="34893"/>
                      <a:pt x="9473" y="34859"/>
                    </a:cubicBezTo>
                    <a:cubicBezTo>
                      <a:pt x="11942" y="34626"/>
                      <a:pt x="16712" y="33191"/>
                      <a:pt x="17446" y="32457"/>
                    </a:cubicBezTo>
                    <a:cubicBezTo>
                      <a:pt x="18213" y="31724"/>
                      <a:pt x="12442" y="4671"/>
                      <a:pt x="12442" y="4671"/>
                    </a:cubicBezTo>
                    <a:lnTo>
                      <a:pt x="12142" y="5772"/>
                    </a:lnTo>
                    <a:lnTo>
                      <a:pt x="14844" y="22717"/>
                    </a:lnTo>
                    <a:lnTo>
                      <a:pt x="6271" y="24852"/>
                    </a:lnTo>
                    <a:lnTo>
                      <a:pt x="73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4"/>
              <p:cNvSpPr/>
              <p:nvPr/>
            </p:nvSpPr>
            <p:spPr>
              <a:xfrm>
                <a:off x="5130500" y="10020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1" y="1234"/>
                    </a:moveTo>
                    <a:cubicBezTo>
                      <a:pt x="1" y="1234"/>
                      <a:pt x="2069" y="2435"/>
                      <a:pt x="4771" y="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7" name="Google Shape;1197;p4"/>
            <p:cNvGrpSpPr/>
            <p:nvPr/>
          </p:nvGrpSpPr>
          <p:grpSpPr>
            <a:xfrm>
              <a:off x="5789152" y="2029763"/>
              <a:ext cx="1435541" cy="2999609"/>
              <a:chOff x="4844475" y="503450"/>
              <a:chExt cx="994900" cy="2078875"/>
            </a:xfrm>
          </p:grpSpPr>
          <p:sp>
            <p:nvSpPr>
              <p:cNvPr id="1198" name="Google Shape;1198;p4"/>
              <p:cNvSpPr/>
              <p:nvPr/>
            </p:nvSpPr>
            <p:spPr>
              <a:xfrm>
                <a:off x="4953700" y="503450"/>
                <a:ext cx="885675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54" extrusionOk="0">
                    <a:moveTo>
                      <a:pt x="12570" y="0"/>
                    </a:moveTo>
                    <a:cubicBezTo>
                      <a:pt x="9386" y="0"/>
                      <a:pt x="3905" y="1196"/>
                      <a:pt x="2302" y="9068"/>
                    </a:cubicBezTo>
                    <a:cubicBezTo>
                      <a:pt x="1" y="20409"/>
                      <a:pt x="5271" y="34986"/>
                      <a:pt x="5271" y="34986"/>
                    </a:cubicBezTo>
                    <a:lnTo>
                      <a:pt x="24985" y="35153"/>
                    </a:lnTo>
                    <a:cubicBezTo>
                      <a:pt x="24985" y="35153"/>
                      <a:pt x="35426" y="4865"/>
                      <a:pt x="14911" y="228"/>
                    </a:cubicBezTo>
                    <a:cubicBezTo>
                      <a:pt x="14911" y="228"/>
                      <a:pt x="13960" y="0"/>
                      <a:pt x="12570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4"/>
              <p:cNvSpPr/>
              <p:nvPr/>
            </p:nvSpPr>
            <p:spPr>
              <a:xfrm>
                <a:off x="5090475" y="1204850"/>
                <a:ext cx="416150" cy="58357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3343" extrusionOk="0">
                    <a:moveTo>
                      <a:pt x="8486" y="0"/>
                    </a:moveTo>
                    <a:cubicBezTo>
                      <a:pt x="7164" y="0"/>
                      <a:pt x="6205" y="492"/>
                      <a:pt x="6205" y="492"/>
                    </a:cubicBezTo>
                    <a:cubicBezTo>
                      <a:pt x="6205" y="492"/>
                      <a:pt x="6204" y="492"/>
                      <a:pt x="6201" y="492"/>
                    </a:cubicBezTo>
                    <a:cubicBezTo>
                      <a:pt x="6078" y="492"/>
                      <a:pt x="2903" y="556"/>
                      <a:pt x="1235" y="7164"/>
                    </a:cubicBezTo>
                    <a:cubicBezTo>
                      <a:pt x="634" y="9566"/>
                      <a:pt x="234" y="16003"/>
                      <a:pt x="0" y="23342"/>
                    </a:cubicBezTo>
                    <a:lnTo>
                      <a:pt x="16646" y="23342"/>
                    </a:lnTo>
                    <a:cubicBezTo>
                      <a:pt x="16412" y="16937"/>
                      <a:pt x="15945" y="11100"/>
                      <a:pt x="15145" y="7698"/>
                    </a:cubicBezTo>
                    <a:cubicBezTo>
                      <a:pt x="13608" y="1246"/>
                      <a:pt x="10588" y="0"/>
                      <a:pt x="8486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4"/>
              <p:cNvSpPr/>
              <p:nvPr/>
            </p:nvSpPr>
            <p:spPr>
              <a:xfrm>
                <a:off x="5078800" y="1788400"/>
                <a:ext cx="439500" cy="73137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29255" extrusionOk="0">
                    <a:moveTo>
                      <a:pt x="467" y="0"/>
                    </a:moveTo>
                    <a:cubicBezTo>
                      <a:pt x="0" y="13210"/>
                      <a:pt x="0" y="29254"/>
                      <a:pt x="0" y="29254"/>
                    </a:cubicBezTo>
                    <a:lnTo>
                      <a:pt x="3403" y="29254"/>
                    </a:lnTo>
                    <a:lnTo>
                      <a:pt x="7606" y="7005"/>
                    </a:lnTo>
                    <a:lnTo>
                      <a:pt x="9307" y="7005"/>
                    </a:lnTo>
                    <a:lnTo>
                      <a:pt x="13610" y="29154"/>
                    </a:lnTo>
                    <a:lnTo>
                      <a:pt x="17146" y="29154"/>
                    </a:lnTo>
                    <a:cubicBezTo>
                      <a:pt x="17146" y="29154"/>
                      <a:pt x="17580" y="13410"/>
                      <a:pt x="171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4"/>
              <p:cNvSpPr/>
              <p:nvPr/>
            </p:nvSpPr>
            <p:spPr>
              <a:xfrm>
                <a:off x="4901175" y="1216700"/>
                <a:ext cx="470275" cy="648425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937" extrusionOk="0">
                    <a:moveTo>
                      <a:pt x="13484" y="0"/>
                    </a:moveTo>
                    <a:cubicBezTo>
                      <a:pt x="13386" y="0"/>
                      <a:pt x="13284" y="6"/>
                      <a:pt x="13176" y="18"/>
                    </a:cubicBezTo>
                    <a:cubicBezTo>
                      <a:pt x="6238" y="786"/>
                      <a:pt x="0" y="25503"/>
                      <a:pt x="0" y="25503"/>
                    </a:cubicBezTo>
                    <a:lnTo>
                      <a:pt x="2369" y="25937"/>
                    </a:lnTo>
                    <a:cubicBezTo>
                      <a:pt x="9641" y="17617"/>
                      <a:pt x="18810" y="0"/>
                      <a:pt x="13484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4"/>
              <p:cNvSpPr/>
              <p:nvPr/>
            </p:nvSpPr>
            <p:spPr>
              <a:xfrm>
                <a:off x="5217225" y="1118750"/>
                <a:ext cx="1276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138" extrusionOk="0">
                    <a:moveTo>
                      <a:pt x="1" y="0"/>
                    </a:moveTo>
                    <a:lnTo>
                      <a:pt x="1" y="5137"/>
                    </a:lnTo>
                    <a:lnTo>
                      <a:pt x="5104" y="5137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4"/>
              <p:cNvSpPr/>
              <p:nvPr/>
            </p:nvSpPr>
            <p:spPr>
              <a:xfrm>
                <a:off x="4968725" y="2513900"/>
                <a:ext cx="196825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737" extrusionOk="0">
                    <a:moveTo>
                      <a:pt x="7873" y="1"/>
                    </a:moveTo>
                    <a:lnTo>
                      <a:pt x="4036" y="268"/>
                    </a:lnTo>
                    <a:cubicBezTo>
                      <a:pt x="4036" y="268"/>
                      <a:pt x="0" y="268"/>
                      <a:pt x="0" y="2736"/>
                    </a:cubicBezTo>
                    <a:lnTo>
                      <a:pt x="7873" y="273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4"/>
              <p:cNvSpPr/>
              <p:nvPr/>
            </p:nvSpPr>
            <p:spPr>
              <a:xfrm>
                <a:off x="5417375" y="2517250"/>
                <a:ext cx="1968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469" extrusionOk="0">
                    <a:moveTo>
                      <a:pt x="67" y="0"/>
                    </a:moveTo>
                    <a:lnTo>
                      <a:pt x="0" y="2469"/>
                    </a:lnTo>
                    <a:lnTo>
                      <a:pt x="7873" y="2469"/>
                    </a:lnTo>
                    <a:cubicBezTo>
                      <a:pt x="7873" y="34"/>
                      <a:pt x="3836" y="0"/>
                      <a:pt x="38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4"/>
              <p:cNvSpPr/>
              <p:nvPr/>
            </p:nvSpPr>
            <p:spPr>
              <a:xfrm>
                <a:off x="4844475" y="1810900"/>
                <a:ext cx="123425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334" extrusionOk="0">
                    <a:moveTo>
                      <a:pt x="3236" y="1"/>
                    </a:moveTo>
                    <a:cubicBezTo>
                      <a:pt x="3236" y="1"/>
                      <a:pt x="567" y="401"/>
                      <a:pt x="567" y="801"/>
                    </a:cubicBezTo>
                    <a:cubicBezTo>
                      <a:pt x="567" y="1101"/>
                      <a:pt x="1299" y="1139"/>
                      <a:pt x="1665" y="1139"/>
                    </a:cubicBezTo>
                    <a:cubicBezTo>
                      <a:pt x="1787" y="1139"/>
                      <a:pt x="1868" y="1135"/>
                      <a:pt x="1868" y="1135"/>
                    </a:cubicBezTo>
                    <a:lnTo>
                      <a:pt x="1868" y="1135"/>
                    </a:lnTo>
                    <a:cubicBezTo>
                      <a:pt x="1868" y="1135"/>
                      <a:pt x="0" y="1502"/>
                      <a:pt x="200" y="2035"/>
                    </a:cubicBezTo>
                    <a:cubicBezTo>
                      <a:pt x="258" y="2159"/>
                      <a:pt x="402" y="2205"/>
                      <a:pt x="587" y="2205"/>
                    </a:cubicBezTo>
                    <a:cubicBezTo>
                      <a:pt x="1153" y="2205"/>
                      <a:pt x="2101" y="1769"/>
                      <a:pt x="2102" y="1769"/>
                    </a:cubicBezTo>
                    <a:lnTo>
                      <a:pt x="2102" y="1769"/>
                    </a:lnTo>
                    <a:cubicBezTo>
                      <a:pt x="2101" y="1769"/>
                      <a:pt x="334" y="2869"/>
                      <a:pt x="734" y="3303"/>
                    </a:cubicBezTo>
                    <a:cubicBezTo>
                      <a:pt x="793" y="3358"/>
                      <a:pt x="875" y="3381"/>
                      <a:pt x="971" y="3381"/>
                    </a:cubicBezTo>
                    <a:cubicBezTo>
                      <a:pt x="1583" y="3381"/>
                      <a:pt x="2802" y="2436"/>
                      <a:pt x="2802" y="2436"/>
                    </a:cubicBezTo>
                    <a:lnTo>
                      <a:pt x="2802" y="2436"/>
                    </a:lnTo>
                    <a:cubicBezTo>
                      <a:pt x="2802" y="2436"/>
                      <a:pt x="1301" y="3837"/>
                      <a:pt x="1735" y="4270"/>
                    </a:cubicBezTo>
                    <a:cubicBezTo>
                      <a:pt x="1778" y="4314"/>
                      <a:pt x="1832" y="4334"/>
                      <a:pt x="1894" y="4334"/>
                    </a:cubicBezTo>
                    <a:cubicBezTo>
                      <a:pt x="2492" y="4334"/>
                      <a:pt x="3836" y="2469"/>
                      <a:pt x="3836" y="2469"/>
                    </a:cubicBezTo>
                    <a:lnTo>
                      <a:pt x="3836" y="2469"/>
                    </a:lnTo>
                    <a:cubicBezTo>
                      <a:pt x="3836" y="2469"/>
                      <a:pt x="3469" y="3937"/>
                      <a:pt x="4203" y="3937"/>
                    </a:cubicBezTo>
                    <a:cubicBezTo>
                      <a:pt x="4937" y="3937"/>
                      <a:pt x="4770" y="1535"/>
                      <a:pt x="4770" y="1535"/>
                    </a:cubicBezTo>
                    <a:lnTo>
                      <a:pt x="3236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4"/>
              <p:cNvSpPr/>
              <p:nvPr/>
            </p:nvSpPr>
            <p:spPr>
              <a:xfrm>
                <a:off x="4935350" y="536025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4517" y="0"/>
                    </a:moveTo>
                    <a:cubicBezTo>
                      <a:pt x="10020" y="0"/>
                      <a:pt x="5757" y="2995"/>
                      <a:pt x="4538" y="7698"/>
                    </a:cubicBezTo>
                    <a:cubicBezTo>
                      <a:pt x="4538" y="7765"/>
                      <a:pt x="4504" y="7831"/>
                      <a:pt x="4504" y="7898"/>
                    </a:cubicBezTo>
                    <a:cubicBezTo>
                      <a:pt x="2936" y="14436"/>
                      <a:pt x="1" y="17238"/>
                      <a:pt x="2936" y="21708"/>
                    </a:cubicBezTo>
                    <a:cubicBezTo>
                      <a:pt x="4583" y="24264"/>
                      <a:pt x="8260" y="25401"/>
                      <a:pt x="12066" y="25401"/>
                    </a:cubicBezTo>
                    <a:cubicBezTo>
                      <a:pt x="14966" y="25401"/>
                      <a:pt x="17941" y="24740"/>
                      <a:pt x="20149" y="23543"/>
                    </a:cubicBezTo>
                    <a:cubicBezTo>
                      <a:pt x="20613" y="23733"/>
                      <a:pt x="21087" y="23818"/>
                      <a:pt x="21549" y="23818"/>
                    </a:cubicBezTo>
                    <a:cubicBezTo>
                      <a:pt x="24575" y="23818"/>
                      <a:pt x="27141" y="20175"/>
                      <a:pt x="23785" y="18439"/>
                    </a:cubicBezTo>
                    <a:cubicBezTo>
                      <a:pt x="27787" y="11868"/>
                      <a:pt x="25252" y="4229"/>
                      <a:pt x="19081" y="1093"/>
                    </a:cubicBezTo>
                    <a:cubicBezTo>
                      <a:pt x="17607" y="348"/>
                      <a:pt x="16048" y="0"/>
                      <a:pt x="14517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4"/>
              <p:cNvSpPr/>
              <p:nvPr/>
            </p:nvSpPr>
            <p:spPr>
              <a:xfrm>
                <a:off x="5275600" y="834450"/>
                <a:ext cx="15180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69" extrusionOk="0">
                    <a:moveTo>
                      <a:pt x="3112" y="1"/>
                    </a:moveTo>
                    <a:cubicBezTo>
                      <a:pt x="882" y="1"/>
                      <a:pt x="1" y="2232"/>
                      <a:pt x="1" y="2232"/>
                    </a:cubicBezTo>
                    <a:cubicBezTo>
                      <a:pt x="1" y="2232"/>
                      <a:pt x="1368" y="3066"/>
                      <a:pt x="2803" y="5768"/>
                    </a:cubicBezTo>
                    <a:cubicBezTo>
                      <a:pt x="4004" y="5468"/>
                      <a:pt x="4904" y="4801"/>
                      <a:pt x="5471" y="3467"/>
                    </a:cubicBezTo>
                    <a:cubicBezTo>
                      <a:pt x="6072" y="1965"/>
                      <a:pt x="5171" y="264"/>
                      <a:pt x="3570" y="31"/>
                    </a:cubicBezTo>
                    <a:cubicBezTo>
                      <a:pt x="3411" y="10"/>
                      <a:pt x="3259" y="1"/>
                      <a:pt x="3112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4"/>
              <p:cNvSpPr/>
              <p:nvPr/>
            </p:nvSpPr>
            <p:spPr>
              <a:xfrm>
                <a:off x="5265525" y="840675"/>
                <a:ext cx="1477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93" extrusionOk="0">
                    <a:moveTo>
                      <a:pt x="2917" y="1"/>
                    </a:moveTo>
                    <a:cubicBezTo>
                      <a:pt x="1560" y="1"/>
                      <a:pt x="425" y="1231"/>
                      <a:pt x="237" y="2550"/>
                    </a:cubicBezTo>
                    <a:cubicBezTo>
                      <a:pt x="0" y="4176"/>
                      <a:pt x="1309" y="5592"/>
                      <a:pt x="2863" y="5592"/>
                    </a:cubicBezTo>
                    <a:cubicBezTo>
                      <a:pt x="3063" y="5592"/>
                      <a:pt x="3267" y="5569"/>
                      <a:pt x="3473" y="5519"/>
                    </a:cubicBezTo>
                    <a:cubicBezTo>
                      <a:pt x="3706" y="5452"/>
                      <a:pt x="3906" y="5386"/>
                      <a:pt x="4106" y="5252"/>
                    </a:cubicBezTo>
                    <a:cubicBezTo>
                      <a:pt x="5174" y="4652"/>
                      <a:pt x="5908" y="3318"/>
                      <a:pt x="5707" y="2150"/>
                    </a:cubicBezTo>
                    <a:cubicBezTo>
                      <a:pt x="5474" y="949"/>
                      <a:pt x="4340" y="115"/>
                      <a:pt x="3172" y="15"/>
                    </a:cubicBezTo>
                    <a:cubicBezTo>
                      <a:pt x="3087" y="6"/>
                      <a:pt x="3002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4"/>
              <p:cNvSpPr/>
              <p:nvPr/>
            </p:nvSpPr>
            <p:spPr>
              <a:xfrm>
                <a:off x="5295625" y="85187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3" y="3370"/>
                      <a:pt x="4303" y="2169"/>
                    </a:cubicBezTo>
                    <a:cubicBezTo>
                      <a:pt x="4303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4"/>
              <p:cNvSpPr/>
              <p:nvPr/>
            </p:nvSpPr>
            <p:spPr>
              <a:xfrm>
                <a:off x="5015675" y="798375"/>
                <a:ext cx="1465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5744" extrusionOk="0">
                    <a:moveTo>
                      <a:pt x="2571" y="1"/>
                    </a:moveTo>
                    <a:cubicBezTo>
                      <a:pt x="1112" y="1"/>
                      <a:pt x="0" y="1359"/>
                      <a:pt x="290" y="2841"/>
                    </a:cubicBezTo>
                    <a:cubicBezTo>
                      <a:pt x="591" y="4309"/>
                      <a:pt x="1425" y="5210"/>
                      <a:pt x="2525" y="5743"/>
                    </a:cubicBezTo>
                    <a:cubicBezTo>
                      <a:pt x="4560" y="3442"/>
                      <a:pt x="5861" y="2641"/>
                      <a:pt x="5861" y="2641"/>
                    </a:cubicBezTo>
                    <a:cubicBezTo>
                      <a:pt x="5861" y="2641"/>
                      <a:pt x="5427" y="173"/>
                      <a:pt x="2726" y="6"/>
                    </a:cubicBezTo>
                    <a:cubicBezTo>
                      <a:pt x="2674" y="3"/>
                      <a:pt x="2622" y="1"/>
                      <a:pt x="2571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4"/>
              <p:cNvSpPr/>
              <p:nvPr/>
            </p:nvSpPr>
            <p:spPr>
              <a:xfrm>
                <a:off x="5022100" y="805775"/>
                <a:ext cx="14852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588" extrusionOk="0">
                    <a:moveTo>
                      <a:pt x="2953" y="1"/>
                    </a:moveTo>
                    <a:cubicBezTo>
                      <a:pt x="2881" y="1"/>
                      <a:pt x="2809" y="4"/>
                      <a:pt x="2735" y="10"/>
                    </a:cubicBezTo>
                    <a:cubicBezTo>
                      <a:pt x="1601" y="144"/>
                      <a:pt x="467" y="944"/>
                      <a:pt x="234" y="2145"/>
                    </a:cubicBezTo>
                    <a:cubicBezTo>
                      <a:pt x="0" y="3346"/>
                      <a:pt x="734" y="4680"/>
                      <a:pt x="1801" y="5247"/>
                    </a:cubicBezTo>
                    <a:cubicBezTo>
                      <a:pt x="2002" y="5381"/>
                      <a:pt x="2235" y="5447"/>
                      <a:pt x="2435" y="5514"/>
                    </a:cubicBezTo>
                    <a:cubicBezTo>
                      <a:pt x="2640" y="5564"/>
                      <a:pt x="2845" y="5587"/>
                      <a:pt x="3046" y="5587"/>
                    </a:cubicBezTo>
                    <a:cubicBezTo>
                      <a:pt x="4606" y="5587"/>
                      <a:pt x="5941" y="4171"/>
                      <a:pt x="5704" y="2545"/>
                    </a:cubicBezTo>
                    <a:cubicBezTo>
                      <a:pt x="5482" y="1213"/>
                      <a:pt x="4354" y="1"/>
                      <a:pt x="29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4"/>
              <p:cNvSpPr/>
              <p:nvPr/>
            </p:nvSpPr>
            <p:spPr>
              <a:xfrm>
                <a:off x="5052100" y="821875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7"/>
                      <a:pt x="1" y="2135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35"/>
                    </a:cubicBezTo>
                    <a:cubicBezTo>
                      <a:pt x="4337" y="967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4"/>
              <p:cNvSpPr/>
              <p:nvPr/>
            </p:nvSpPr>
            <p:spPr>
              <a:xfrm>
                <a:off x="5123000" y="921100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2235" y="1"/>
                    </a:moveTo>
                    <a:cubicBezTo>
                      <a:pt x="2235" y="1"/>
                      <a:pt x="1702" y="1535"/>
                      <a:pt x="868" y="1335"/>
                    </a:cubicBezTo>
                    <a:cubicBezTo>
                      <a:pt x="0" y="1168"/>
                      <a:pt x="234" y="2502"/>
                      <a:pt x="1168" y="3069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4"/>
              <p:cNvSpPr/>
              <p:nvPr/>
            </p:nvSpPr>
            <p:spPr>
              <a:xfrm>
                <a:off x="5359825" y="973650"/>
                <a:ext cx="709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269" extrusionOk="0">
                    <a:moveTo>
                      <a:pt x="1435" y="0"/>
                    </a:moveTo>
                    <a:cubicBezTo>
                      <a:pt x="635" y="0"/>
                      <a:pt x="1" y="500"/>
                      <a:pt x="1" y="1134"/>
                    </a:cubicBezTo>
                    <a:cubicBezTo>
                      <a:pt x="1" y="1768"/>
                      <a:pt x="635" y="2268"/>
                      <a:pt x="1435" y="2268"/>
                    </a:cubicBezTo>
                    <a:cubicBezTo>
                      <a:pt x="2202" y="2268"/>
                      <a:pt x="2836" y="1768"/>
                      <a:pt x="2836" y="1134"/>
                    </a:cubicBezTo>
                    <a:cubicBezTo>
                      <a:pt x="2836" y="500"/>
                      <a:pt x="2202" y="0"/>
                      <a:pt x="1435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4"/>
              <p:cNvSpPr/>
              <p:nvPr/>
            </p:nvSpPr>
            <p:spPr>
              <a:xfrm>
                <a:off x="5019600" y="94527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4"/>
              <p:cNvSpPr/>
              <p:nvPr/>
            </p:nvSpPr>
            <p:spPr>
              <a:xfrm>
                <a:off x="5321700" y="739000"/>
                <a:ext cx="109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281" extrusionOk="0">
                    <a:moveTo>
                      <a:pt x="1342" y="0"/>
                    </a:moveTo>
                    <a:cubicBezTo>
                      <a:pt x="860" y="0"/>
                      <a:pt x="489" y="105"/>
                      <a:pt x="392" y="213"/>
                    </a:cubicBezTo>
                    <a:cubicBezTo>
                      <a:pt x="117" y="488"/>
                      <a:pt x="0" y="989"/>
                      <a:pt x="976" y="989"/>
                    </a:cubicBezTo>
                    <a:cubicBezTo>
                      <a:pt x="1184" y="989"/>
                      <a:pt x="1442" y="966"/>
                      <a:pt x="1759" y="913"/>
                    </a:cubicBezTo>
                    <a:cubicBezTo>
                      <a:pt x="1908" y="889"/>
                      <a:pt x="2050" y="877"/>
                      <a:pt x="2185" y="877"/>
                    </a:cubicBezTo>
                    <a:cubicBezTo>
                      <a:pt x="3687" y="877"/>
                      <a:pt x="4361" y="2281"/>
                      <a:pt x="4361" y="2281"/>
                    </a:cubicBezTo>
                    <a:cubicBezTo>
                      <a:pt x="3843" y="455"/>
                      <a:pt x="2349" y="0"/>
                      <a:pt x="1342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4"/>
              <p:cNvSpPr/>
              <p:nvPr/>
            </p:nvSpPr>
            <p:spPr>
              <a:xfrm>
                <a:off x="5051275" y="719025"/>
                <a:ext cx="1118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6" extrusionOk="0">
                    <a:moveTo>
                      <a:pt x="2859" y="0"/>
                    </a:moveTo>
                    <a:cubicBezTo>
                      <a:pt x="1881" y="0"/>
                      <a:pt x="632" y="407"/>
                      <a:pt x="1" y="1946"/>
                    </a:cubicBezTo>
                    <a:cubicBezTo>
                      <a:pt x="1" y="1946"/>
                      <a:pt x="720" y="780"/>
                      <a:pt x="2052" y="780"/>
                    </a:cubicBezTo>
                    <a:cubicBezTo>
                      <a:pt x="2264" y="780"/>
                      <a:pt x="2493" y="810"/>
                      <a:pt x="2736" y="878"/>
                    </a:cubicBezTo>
                    <a:cubicBezTo>
                      <a:pt x="3176" y="1003"/>
                      <a:pt x="3504" y="1053"/>
                      <a:pt x="3745" y="1053"/>
                    </a:cubicBezTo>
                    <a:cubicBezTo>
                      <a:pt x="4473" y="1053"/>
                      <a:pt x="4404" y="595"/>
                      <a:pt x="4204" y="345"/>
                    </a:cubicBezTo>
                    <a:cubicBezTo>
                      <a:pt x="4081" y="195"/>
                      <a:pt x="3535" y="0"/>
                      <a:pt x="285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4"/>
              <p:cNvSpPr/>
              <p:nvPr/>
            </p:nvSpPr>
            <p:spPr>
              <a:xfrm>
                <a:off x="5474925" y="1035350"/>
                <a:ext cx="675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936" fill="none" extrusionOk="0">
                    <a:moveTo>
                      <a:pt x="2702" y="568"/>
                    </a:moveTo>
                    <a:cubicBezTo>
                      <a:pt x="2702" y="568"/>
                      <a:pt x="1101" y="0"/>
                      <a:pt x="167" y="1168"/>
                    </a:cubicBezTo>
                    <a:cubicBezTo>
                      <a:pt x="1568" y="2002"/>
                      <a:pt x="500" y="2936"/>
                      <a:pt x="0" y="2669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4"/>
              <p:cNvSpPr/>
              <p:nvPr/>
            </p:nvSpPr>
            <p:spPr>
              <a:xfrm>
                <a:off x="5217225" y="530075"/>
                <a:ext cx="442700" cy="466950"/>
              </a:xfrm>
              <a:custGeom>
                <a:avLst/>
                <a:gdLst/>
                <a:ahLst/>
                <a:cxnLst/>
                <a:rect l="l" t="t" r="r" b="b"/>
                <a:pathLst>
                  <a:path w="17708" h="18678" extrusionOk="0">
                    <a:moveTo>
                      <a:pt x="2843" y="1"/>
                    </a:moveTo>
                    <a:cubicBezTo>
                      <a:pt x="1948" y="1"/>
                      <a:pt x="1001" y="74"/>
                      <a:pt x="1" y="231"/>
                    </a:cubicBezTo>
                    <a:cubicBezTo>
                      <a:pt x="1" y="231"/>
                      <a:pt x="3170" y="13940"/>
                      <a:pt x="12510" y="18677"/>
                    </a:cubicBezTo>
                    <a:cubicBezTo>
                      <a:pt x="17708" y="14320"/>
                      <a:pt x="15325" y="1"/>
                      <a:pt x="2843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4"/>
              <p:cNvSpPr/>
              <p:nvPr/>
            </p:nvSpPr>
            <p:spPr>
              <a:xfrm>
                <a:off x="5667550" y="718225"/>
                <a:ext cx="1184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213" extrusionOk="0">
                    <a:moveTo>
                      <a:pt x="3067" y="0"/>
                    </a:moveTo>
                    <a:cubicBezTo>
                      <a:pt x="2471" y="0"/>
                      <a:pt x="1001" y="1711"/>
                      <a:pt x="1001" y="1711"/>
                    </a:cubicBezTo>
                    <a:cubicBezTo>
                      <a:pt x="1001" y="1711"/>
                      <a:pt x="1502" y="277"/>
                      <a:pt x="768" y="210"/>
                    </a:cubicBezTo>
                    <a:cubicBezTo>
                      <a:pt x="758" y="209"/>
                      <a:pt x="748" y="209"/>
                      <a:pt x="738" y="209"/>
                    </a:cubicBezTo>
                    <a:cubicBezTo>
                      <a:pt x="33" y="209"/>
                      <a:pt x="1" y="2545"/>
                      <a:pt x="1" y="2545"/>
                    </a:cubicBezTo>
                    <a:lnTo>
                      <a:pt x="1402" y="4213"/>
                    </a:lnTo>
                    <a:cubicBezTo>
                      <a:pt x="1402" y="4213"/>
                      <a:pt x="4070" y="4046"/>
                      <a:pt x="4103" y="3646"/>
                    </a:cubicBezTo>
                    <a:cubicBezTo>
                      <a:pt x="4137" y="3245"/>
                      <a:pt x="2836" y="3212"/>
                      <a:pt x="2836" y="3212"/>
                    </a:cubicBezTo>
                    <a:cubicBezTo>
                      <a:pt x="2836" y="3212"/>
                      <a:pt x="4737" y="2979"/>
                      <a:pt x="4570" y="2445"/>
                    </a:cubicBezTo>
                    <a:cubicBezTo>
                      <a:pt x="4521" y="2287"/>
                      <a:pt x="4334" y="2231"/>
                      <a:pt x="4095" y="2231"/>
                    </a:cubicBezTo>
                    <a:cubicBezTo>
                      <a:pt x="3528" y="2231"/>
                      <a:pt x="2669" y="2545"/>
                      <a:pt x="2669" y="2545"/>
                    </a:cubicBezTo>
                    <a:cubicBezTo>
                      <a:pt x="2669" y="2545"/>
                      <a:pt x="4537" y="1578"/>
                      <a:pt x="4137" y="1144"/>
                    </a:cubicBezTo>
                    <a:cubicBezTo>
                      <a:pt x="4076" y="1073"/>
                      <a:pt x="3979" y="1043"/>
                      <a:pt x="3858" y="1043"/>
                    </a:cubicBezTo>
                    <a:cubicBezTo>
                      <a:pt x="3246" y="1043"/>
                      <a:pt x="2035" y="1811"/>
                      <a:pt x="2035" y="1811"/>
                    </a:cubicBezTo>
                    <a:cubicBezTo>
                      <a:pt x="2035" y="1811"/>
                      <a:pt x="3670" y="577"/>
                      <a:pt x="3236" y="76"/>
                    </a:cubicBezTo>
                    <a:cubicBezTo>
                      <a:pt x="3194" y="24"/>
                      <a:pt x="3136" y="0"/>
                      <a:pt x="3067" y="0"/>
                    </a:cubicBez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4"/>
              <p:cNvSpPr/>
              <p:nvPr/>
            </p:nvSpPr>
            <p:spPr>
              <a:xfrm>
                <a:off x="5200150" y="766000"/>
                <a:ext cx="529975" cy="623825"/>
              </a:xfrm>
              <a:custGeom>
                <a:avLst/>
                <a:gdLst/>
                <a:ahLst/>
                <a:cxnLst/>
                <a:rect l="l" t="t" r="r" b="b"/>
                <a:pathLst>
                  <a:path w="21199" h="24953" extrusionOk="0">
                    <a:moveTo>
                      <a:pt x="18897" y="0"/>
                    </a:moveTo>
                    <a:cubicBezTo>
                      <a:pt x="10822" y="7809"/>
                      <a:pt x="0" y="24952"/>
                      <a:pt x="5852" y="24952"/>
                    </a:cubicBezTo>
                    <a:cubicBezTo>
                      <a:pt x="5875" y="24952"/>
                      <a:pt x="5898" y="24952"/>
                      <a:pt x="5921" y="24951"/>
                    </a:cubicBezTo>
                    <a:cubicBezTo>
                      <a:pt x="12892" y="24751"/>
                      <a:pt x="21198" y="667"/>
                      <a:pt x="21198" y="667"/>
                    </a:cubicBezTo>
                    <a:lnTo>
                      <a:pt x="18897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4"/>
              <p:cNvSpPr/>
              <p:nvPr/>
            </p:nvSpPr>
            <p:spPr>
              <a:xfrm>
                <a:off x="5060450" y="1157100"/>
                <a:ext cx="46535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28321" extrusionOk="0">
                    <a:moveTo>
                      <a:pt x="12576" y="1"/>
                    </a:moveTo>
                    <a:cubicBezTo>
                      <a:pt x="12576" y="1"/>
                      <a:pt x="11642" y="768"/>
                      <a:pt x="11375" y="2336"/>
                    </a:cubicBezTo>
                    <a:cubicBezTo>
                      <a:pt x="10097" y="3244"/>
                      <a:pt x="9102" y="3545"/>
                      <a:pt x="8343" y="3545"/>
                    </a:cubicBezTo>
                    <a:cubicBezTo>
                      <a:pt x="6845" y="3545"/>
                      <a:pt x="6272" y="2369"/>
                      <a:pt x="6272" y="2369"/>
                    </a:cubicBezTo>
                    <a:cubicBezTo>
                      <a:pt x="2502" y="3070"/>
                      <a:pt x="1" y="8307"/>
                      <a:pt x="1" y="8307"/>
                    </a:cubicBezTo>
                    <a:lnTo>
                      <a:pt x="2069" y="11075"/>
                    </a:lnTo>
                    <a:cubicBezTo>
                      <a:pt x="768" y="14678"/>
                      <a:pt x="434" y="28321"/>
                      <a:pt x="434" y="28321"/>
                    </a:cubicBezTo>
                    <a:cubicBezTo>
                      <a:pt x="6405" y="28288"/>
                      <a:pt x="12476" y="26653"/>
                      <a:pt x="18614" y="24185"/>
                    </a:cubicBezTo>
                    <a:lnTo>
                      <a:pt x="17046" y="8307"/>
                    </a:lnTo>
                    <a:lnTo>
                      <a:pt x="17947" y="4904"/>
                    </a:lnTo>
                    <a:lnTo>
                      <a:pt x="1257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4"/>
              <p:cNvSpPr/>
              <p:nvPr/>
            </p:nvSpPr>
            <p:spPr>
              <a:xfrm>
                <a:off x="5087125" y="1322275"/>
                <a:ext cx="371125" cy="379400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15176" extrusionOk="0">
                    <a:moveTo>
                      <a:pt x="10348" y="1"/>
                    </a:moveTo>
                    <a:cubicBezTo>
                      <a:pt x="8023" y="1"/>
                      <a:pt x="7039" y="4402"/>
                      <a:pt x="7039" y="4402"/>
                    </a:cubicBezTo>
                    <a:cubicBezTo>
                      <a:pt x="7039" y="4402"/>
                      <a:pt x="6547" y="401"/>
                      <a:pt x="4741" y="401"/>
                    </a:cubicBezTo>
                    <a:cubicBezTo>
                      <a:pt x="4291" y="401"/>
                      <a:pt x="3761" y="648"/>
                      <a:pt x="3137" y="1266"/>
                    </a:cubicBezTo>
                    <a:cubicBezTo>
                      <a:pt x="1" y="4402"/>
                      <a:pt x="6639" y="15176"/>
                      <a:pt x="6639" y="15176"/>
                    </a:cubicBezTo>
                    <a:cubicBezTo>
                      <a:pt x="11876" y="8738"/>
                      <a:pt x="14845" y="2367"/>
                      <a:pt x="11609" y="399"/>
                    </a:cubicBezTo>
                    <a:cubicBezTo>
                      <a:pt x="11151" y="120"/>
                      <a:pt x="10732" y="1"/>
                      <a:pt x="103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4"/>
              <p:cNvSpPr/>
              <p:nvPr/>
            </p:nvSpPr>
            <p:spPr>
              <a:xfrm>
                <a:off x="5183050" y="1220475"/>
                <a:ext cx="455350" cy="87352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34941" extrusionOk="0">
                    <a:moveTo>
                      <a:pt x="734" y="1"/>
                    </a:moveTo>
                    <a:lnTo>
                      <a:pt x="0" y="301"/>
                    </a:lnTo>
                    <a:cubicBezTo>
                      <a:pt x="0" y="301"/>
                      <a:pt x="2435" y="12243"/>
                      <a:pt x="4904" y="24018"/>
                    </a:cubicBezTo>
                    <a:cubicBezTo>
                      <a:pt x="6955" y="33777"/>
                      <a:pt x="7071" y="34941"/>
                      <a:pt x="8450" y="34941"/>
                    </a:cubicBezTo>
                    <a:cubicBezTo>
                      <a:pt x="8730" y="34941"/>
                      <a:pt x="9062" y="34893"/>
                      <a:pt x="9473" y="34859"/>
                    </a:cubicBezTo>
                    <a:cubicBezTo>
                      <a:pt x="11942" y="34626"/>
                      <a:pt x="16712" y="33191"/>
                      <a:pt x="17446" y="32457"/>
                    </a:cubicBezTo>
                    <a:cubicBezTo>
                      <a:pt x="18213" y="31724"/>
                      <a:pt x="12442" y="4671"/>
                      <a:pt x="12442" y="4671"/>
                    </a:cubicBezTo>
                    <a:lnTo>
                      <a:pt x="12142" y="5772"/>
                    </a:lnTo>
                    <a:lnTo>
                      <a:pt x="14844" y="22717"/>
                    </a:lnTo>
                    <a:lnTo>
                      <a:pt x="6271" y="24852"/>
                    </a:lnTo>
                    <a:lnTo>
                      <a:pt x="7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4"/>
              <p:cNvSpPr/>
              <p:nvPr/>
            </p:nvSpPr>
            <p:spPr>
              <a:xfrm>
                <a:off x="5130500" y="10020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1" y="1234"/>
                    </a:moveTo>
                    <a:cubicBezTo>
                      <a:pt x="1" y="1234"/>
                      <a:pt x="2069" y="2435"/>
                      <a:pt x="4771" y="0"/>
                    </a:cubicBezTo>
                  </a:path>
                </a:pathLst>
              </a:custGeom>
              <a:noFill/>
              <a:ln w="9525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26" name="Google Shape;1226;p4"/>
          <p:cNvGrpSpPr/>
          <p:nvPr/>
        </p:nvGrpSpPr>
        <p:grpSpPr>
          <a:xfrm rot="899960">
            <a:off x="650190" y="539468"/>
            <a:ext cx="792501" cy="736853"/>
            <a:chOff x="650188" y="539500"/>
            <a:chExt cx="792525" cy="736875"/>
          </a:xfrm>
        </p:grpSpPr>
        <p:grpSp>
          <p:nvGrpSpPr>
            <p:cNvPr id="1227" name="Google Shape;1227;p4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228" name="Google Shape;1228;p4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4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4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4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4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4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4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4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4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4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4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4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4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4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4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4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4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4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4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4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4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9" name="Google Shape;1249;p4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250" name="Google Shape;1250;p4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rgbClr val="FD7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4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4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4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4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4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4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4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4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4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4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4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4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4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4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4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4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4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4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4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4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71" name="Google Shape;1271;p4"/>
          <p:cNvSpPr/>
          <p:nvPr/>
        </p:nvSpPr>
        <p:spPr>
          <a:xfrm rot="-5399467" flipH="1">
            <a:off x="4607234" y="-1185587"/>
            <a:ext cx="1162558" cy="4183089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"/>
          <p:cNvSpPr txBox="1">
            <a:spLocks noGrp="1"/>
          </p:cNvSpPr>
          <p:nvPr>
            <p:ph type="title"/>
          </p:nvPr>
        </p:nvSpPr>
        <p:spPr>
          <a:xfrm>
            <a:off x="2106264" y="670403"/>
            <a:ext cx="63708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 dirty="0">
                <a:solidFill>
                  <a:schemeClr val="accent4"/>
                </a:solidFill>
              </a:rPr>
              <a:t>3° básico</a:t>
            </a:r>
            <a:br>
              <a:rPr lang="en" sz="2700" dirty="0">
                <a:solidFill>
                  <a:schemeClr val="accent4"/>
                </a:solidFill>
              </a:rPr>
            </a:br>
            <a:r>
              <a:rPr lang="en" sz="2700" dirty="0">
                <a:solidFill>
                  <a:schemeClr val="accent2"/>
                </a:solidFill>
              </a:rPr>
              <a:t>Practica guiada</a:t>
            </a:r>
            <a:endParaRPr sz="2700" dirty="0">
              <a:solidFill>
                <a:schemeClr val="accent2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022AAC-7C96-4E3F-8C1F-59D42632C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67" y="1432251"/>
            <a:ext cx="5786356" cy="3231891"/>
          </a:xfrm>
          <a:prstGeom prst="rect">
            <a:avLst/>
          </a:prstGeom>
        </p:spPr>
      </p:pic>
      <p:sp>
        <p:nvSpPr>
          <p:cNvPr id="113" name="Rectángulo: esquinas redondeadas 112">
            <a:extLst>
              <a:ext uri="{FF2B5EF4-FFF2-40B4-BE49-F238E27FC236}">
                <a16:creationId xmlns:a16="http://schemas.microsoft.com/office/drawing/2014/main" id="{3F70D422-2937-47C6-B855-B7355AE3AA2D}"/>
              </a:ext>
            </a:extLst>
          </p:cNvPr>
          <p:cNvSpPr/>
          <p:nvPr/>
        </p:nvSpPr>
        <p:spPr>
          <a:xfrm>
            <a:off x="2823807" y="1739675"/>
            <a:ext cx="493725" cy="2347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4" name="Rectángulo: esquinas redondeadas 113">
            <a:extLst>
              <a:ext uri="{FF2B5EF4-FFF2-40B4-BE49-F238E27FC236}">
                <a16:creationId xmlns:a16="http://schemas.microsoft.com/office/drawing/2014/main" id="{EBEC3C80-F1DC-4117-BC35-2691AF5C2151}"/>
              </a:ext>
            </a:extLst>
          </p:cNvPr>
          <p:cNvSpPr/>
          <p:nvPr/>
        </p:nvSpPr>
        <p:spPr>
          <a:xfrm>
            <a:off x="3008955" y="2148811"/>
            <a:ext cx="493725" cy="2347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5" name="Rectángulo: esquinas redondeadas 114">
            <a:extLst>
              <a:ext uri="{FF2B5EF4-FFF2-40B4-BE49-F238E27FC236}">
                <a16:creationId xmlns:a16="http://schemas.microsoft.com/office/drawing/2014/main" id="{D8148242-155D-47FA-95C0-01160A359294}"/>
              </a:ext>
            </a:extLst>
          </p:cNvPr>
          <p:cNvSpPr/>
          <p:nvPr/>
        </p:nvSpPr>
        <p:spPr>
          <a:xfrm>
            <a:off x="2318116" y="3660033"/>
            <a:ext cx="289058" cy="2469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6" name="Rectángulo: esquinas redondeadas 115">
            <a:extLst>
              <a:ext uri="{FF2B5EF4-FFF2-40B4-BE49-F238E27FC236}">
                <a16:creationId xmlns:a16="http://schemas.microsoft.com/office/drawing/2014/main" id="{E9C052FA-6084-4689-9DBE-18E5D3579E64}"/>
              </a:ext>
            </a:extLst>
          </p:cNvPr>
          <p:cNvSpPr/>
          <p:nvPr/>
        </p:nvSpPr>
        <p:spPr>
          <a:xfrm>
            <a:off x="2270885" y="2736286"/>
            <a:ext cx="494985" cy="3053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Rectángulo: esquinas redondeadas 122">
            <a:extLst>
              <a:ext uri="{FF2B5EF4-FFF2-40B4-BE49-F238E27FC236}">
                <a16:creationId xmlns:a16="http://schemas.microsoft.com/office/drawing/2014/main" id="{B94954F0-24F3-45AC-8E65-CD8FBF97A166}"/>
              </a:ext>
            </a:extLst>
          </p:cNvPr>
          <p:cNvSpPr/>
          <p:nvPr/>
        </p:nvSpPr>
        <p:spPr>
          <a:xfrm>
            <a:off x="2823808" y="1435319"/>
            <a:ext cx="493726" cy="23478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4" name="Rectángulo: esquinas redondeadas 123">
            <a:extLst>
              <a:ext uri="{FF2B5EF4-FFF2-40B4-BE49-F238E27FC236}">
                <a16:creationId xmlns:a16="http://schemas.microsoft.com/office/drawing/2014/main" id="{F257AD77-3508-49E7-9F60-24C05AA25A13}"/>
              </a:ext>
            </a:extLst>
          </p:cNvPr>
          <p:cNvSpPr/>
          <p:nvPr/>
        </p:nvSpPr>
        <p:spPr>
          <a:xfrm>
            <a:off x="2312965" y="4000013"/>
            <a:ext cx="289058" cy="2469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: esquinas redondeadas 124">
            <a:extLst>
              <a:ext uri="{FF2B5EF4-FFF2-40B4-BE49-F238E27FC236}">
                <a16:creationId xmlns:a16="http://schemas.microsoft.com/office/drawing/2014/main" id="{17AFDE91-E56D-41F3-B8CC-78C01371F253}"/>
              </a:ext>
            </a:extLst>
          </p:cNvPr>
          <p:cNvSpPr/>
          <p:nvPr/>
        </p:nvSpPr>
        <p:spPr>
          <a:xfrm>
            <a:off x="2312965" y="4296139"/>
            <a:ext cx="289058" cy="2469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Rectángulo: esquinas redondeadas 125">
            <a:extLst>
              <a:ext uri="{FF2B5EF4-FFF2-40B4-BE49-F238E27FC236}">
                <a16:creationId xmlns:a16="http://schemas.microsoft.com/office/drawing/2014/main" id="{66D6F4F2-48CD-4003-B9D6-6903117AE5A3}"/>
              </a:ext>
            </a:extLst>
          </p:cNvPr>
          <p:cNvSpPr/>
          <p:nvPr/>
        </p:nvSpPr>
        <p:spPr>
          <a:xfrm>
            <a:off x="6199127" y="3667246"/>
            <a:ext cx="289058" cy="2469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7" name="Rectángulo: esquinas redondeadas 126">
            <a:extLst>
              <a:ext uri="{FF2B5EF4-FFF2-40B4-BE49-F238E27FC236}">
                <a16:creationId xmlns:a16="http://schemas.microsoft.com/office/drawing/2014/main" id="{8D0CE3DF-45E5-402E-A82F-915729DC4102}"/>
              </a:ext>
            </a:extLst>
          </p:cNvPr>
          <p:cNvSpPr/>
          <p:nvPr/>
        </p:nvSpPr>
        <p:spPr>
          <a:xfrm>
            <a:off x="5101705" y="4315716"/>
            <a:ext cx="289058" cy="2469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8" name="Rectángulo: esquinas redondeadas 127">
            <a:extLst>
              <a:ext uri="{FF2B5EF4-FFF2-40B4-BE49-F238E27FC236}">
                <a16:creationId xmlns:a16="http://schemas.microsoft.com/office/drawing/2014/main" id="{B6AABA31-F37C-441F-99E0-8D4F0AB37871}"/>
              </a:ext>
            </a:extLst>
          </p:cNvPr>
          <p:cNvSpPr/>
          <p:nvPr/>
        </p:nvSpPr>
        <p:spPr>
          <a:xfrm>
            <a:off x="5088613" y="4000013"/>
            <a:ext cx="289058" cy="2469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: esquinas redondeadas 128">
            <a:extLst>
              <a:ext uri="{FF2B5EF4-FFF2-40B4-BE49-F238E27FC236}">
                <a16:creationId xmlns:a16="http://schemas.microsoft.com/office/drawing/2014/main" id="{DECD5D2F-D6AC-4667-B8FD-F73DBCEAAEE4}"/>
              </a:ext>
            </a:extLst>
          </p:cNvPr>
          <p:cNvSpPr/>
          <p:nvPr/>
        </p:nvSpPr>
        <p:spPr>
          <a:xfrm>
            <a:off x="5088613" y="3688820"/>
            <a:ext cx="289058" cy="2469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0" name="Rectángulo: esquinas redondeadas 129">
            <a:extLst>
              <a:ext uri="{FF2B5EF4-FFF2-40B4-BE49-F238E27FC236}">
                <a16:creationId xmlns:a16="http://schemas.microsoft.com/office/drawing/2014/main" id="{4FBCD0B2-7748-473C-AAED-7208BCBB1C25}"/>
              </a:ext>
            </a:extLst>
          </p:cNvPr>
          <p:cNvSpPr/>
          <p:nvPr/>
        </p:nvSpPr>
        <p:spPr>
          <a:xfrm>
            <a:off x="3389839" y="3692896"/>
            <a:ext cx="289058" cy="2469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240efc7d463_0_126"/>
          <p:cNvSpPr/>
          <p:nvPr/>
        </p:nvSpPr>
        <p:spPr>
          <a:xfrm rot="-5399467" flipH="1">
            <a:off x="1237496" y="-1441687"/>
            <a:ext cx="1162558" cy="4183089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g240efc7d463_0_126"/>
          <p:cNvSpPr txBox="1">
            <a:spLocks noGrp="1"/>
          </p:cNvSpPr>
          <p:nvPr>
            <p:ph type="title"/>
          </p:nvPr>
        </p:nvSpPr>
        <p:spPr>
          <a:xfrm>
            <a:off x="-1366625" y="425157"/>
            <a:ext cx="63708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 dirty="0">
                <a:solidFill>
                  <a:schemeClr val="accent4"/>
                </a:solidFill>
              </a:rPr>
              <a:t>3° básico</a:t>
            </a:r>
            <a:br>
              <a:rPr lang="en" sz="2700" dirty="0">
                <a:solidFill>
                  <a:schemeClr val="accent4"/>
                </a:solidFill>
              </a:rPr>
            </a:br>
            <a:r>
              <a:rPr lang="en" sz="2700" dirty="0">
                <a:solidFill>
                  <a:schemeClr val="accent2"/>
                </a:solidFill>
              </a:rPr>
              <a:t>Practica independiente</a:t>
            </a:r>
            <a:endParaRPr sz="2700" dirty="0">
              <a:solidFill>
                <a:schemeClr val="accent2"/>
              </a:solidFill>
            </a:endParaRPr>
          </a:p>
        </p:txBody>
      </p:sp>
      <p:sp>
        <p:nvSpPr>
          <p:cNvPr id="4" name="Google Shape;1065;g240efc7d463_0_9">
            <a:extLst>
              <a:ext uri="{FF2B5EF4-FFF2-40B4-BE49-F238E27FC236}">
                <a16:creationId xmlns:a16="http://schemas.microsoft.com/office/drawing/2014/main" id="{A0ACC13D-4F4A-7893-698D-D3C886E49202}"/>
              </a:ext>
            </a:extLst>
          </p:cNvPr>
          <p:cNvSpPr/>
          <p:nvPr/>
        </p:nvSpPr>
        <p:spPr>
          <a:xfrm>
            <a:off x="1295793" y="1824329"/>
            <a:ext cx="2479287" cy="1099115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/>
              <a:t>Página 121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/>
              <a:t>Cuadernillo de práctica.</a:t>
            </a:r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4D102B-60F5-4611-8FDA-E6A788BF3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849" y="68254"/>
            <a:ext cx="4283439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lf Introduction for School Students by Slidesgo">
  <a:themeElements>
    <a:clrScheme name="Simple Light">
      <a:dk1>
        <a:srgbClr val="2A4783"/>
      </a:dk1>
      <a:lt1>
        <a:srgbClr val="1C90F3"/>
      </a:lt1>
      <a:dk2>
        <a:srgbClr val="02B452"/>
      </a:dk2>
      <a:lt2>
        <a:srgbClr val="FA741B"/>
      </a:lt2>
      <a:accent1>
        <a:srgbClr val="D13B3C"/>
      </a:accent1>
      <a:accent2>
        <a:srgbClr val="FAD94C"/>
      </a:accent2>
      <a:accent3>
        <a:srgbClr val="E6A2D0"/>
      </a:accent3>
      <a:accent4>
        <a:srgbClr val="FFFFFF"/>
      </a:accent4>
      <a:accent5>
        <a:srgbClr val="FFFFFF"/>
      </a:accent5>
      <a:accent6>
        <a:srgbClr val="FFFFFF"/>
      </a:accent6>
      <a:hlink>
        <a:srgbClr val="2A47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198</Words>
  <Application>Microsoft Office PowerPoint</Application>
  <PresentationFormat>Presentación en pantalla (16:9)</PresentationFormat>
  <Paragraphs>42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Roboto Condensed Light</vt:lpstr>
      <vt:lpstr>Arial</vt:lpstr>
      <vt:lpstr>Poppins</vt:lpstr>
      <vt:lpstr>Maven Pro</vt:lpstr>
      <vt:lpstr>Barlow</vt:lpstr>
      <vt:lpstr>Pacifico</vt:lpstr>
      <vt:lpstr>Schoolbell</vt:lpstr>
      <vt:lpstr>Self Introduction for School Students by Slidesgo</vt:lpstr>
      <vt:lpstr>Cociente y resto</vt:lpstr>
      <vt:lpstr>3° básico Recordamos…</vt:lpstr>
      <vt:lpstr>Componentes de la división</vt:lpstr>
      <vt:lpstr>3° básico actividad de inicio</vt:lpstr>
      <vt:lpstr>3° básico actividad de inicio</vt:lpstr>
      <vt:lpstr>3° básico actividad de inicio</vt:lpstr>
      <vt:lpstr>3° básico Practica guiada</vt:lpstr>
      <vt:lpstr>3° básico Practica guiada</vt:lpstr>
      <vt:lpstr>3° básico Practica independiente</vt:lpstr>
      <vt:lpstr>3° básico Practica independiente</vt:lpstr>
      <vt:lpstr>Actividad de 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 posicional</dc:title>
  <dc:creator>ACER</dc:creator>
  <cp:lastModifiedBy>PAULA NAVARRO LÓPEZ</cp:lastModifiedBy>
  <cp:revision>12</cp:revision>
  <dcterms:modified xsi:type="dcterms:W3CDTF">2025-09-28T21:34:52Z</dcterms:modified>
</cp:coreProperties>
</file>