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embeddedFontLst>
    <p:embeddedFont>
      <p:font typeface="ABeeZee" panose="020B0604020202020204" charset="0"/>
      <p:regular r:id="rId29"/>
      <p:italic r:id="rId30"/>
    </p:embeddedFont>
    <p:embeddedFont>
      <p:font typeface="Roboto" panose="02000000000000000000" pitchFamily="2" charset="0"/>
      <p:regular r:id="rId31"/>
      <p:bold r:id="rId32"/>
      <p:italic r:id="rId33"/>
      <p:boldItalic r:id="rId34"/>
    </p:embeddedFont>
    <p:embeddedFont>
      <p:font typeface="Twinkl ExtraBold" panose="02000000000000000000" pitchFamily="2" charset="0"/>
      <p:bold r:id="rId35"/>
    </p:embeddedFont>
    <p:embeddedFont>
      <p:font typeface="Twinkl SemiBold" panose="02000000000000000000" pitchFamily="2" charset="0"/>
      <p:bold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9" roundtripDataSignature="AMtx7mhojB25xVfH61Ahnv+zIUM9MLwNr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my Kiyan" initials="" lastIdx="4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77" y="557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customschemas.google.com/relationships/presentationmetadata" Target="meta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5-04-28T23:39:18.114" idx="20">
    <p:pos x="6000" y="0"/>
    <p:text>melón: https://drive.google.com/file/d/1CSxZ6czz6_iU5FwckXSaV6sc1GctrKPv/view?usp=sharing
polo: https://drive.google.com/file/d/1kb7ghF31NAc2WaloqEsZRx8XjVDaRb1J/view?usp=sharing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ommentPostId="AAABhEbUoj4"/>
      </p:ext>
    </p:extLst>
  </p:cm>
  <p:cm authorId="0" dt="2025-04-29T10:50:32.500" idx="21">
    <p:pos x="3680" y="3292"/>
    <p:text>Hola Nadia, por fas, puedes pintar de rojo la respuesta al hacer click. Agregar la animación.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ommentPostId="AAABhFLih5c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516f71dc3f_0_1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g3516f71dc3f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516f71dc3f_0_20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g3516f71dc3f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3516f71dc3f_0_2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g3516f71dc3f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3516f71dc3f_0_2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g3516f71dc3f_0_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3516f71dc3f_0_2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g3516f71dc3f_0_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3516f71dc3f_0_3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g3516f71dc3f_0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3516f71dc3f_0_3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g3516f71dc3f_0_3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3516f71dc3f_0_3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g3516f71dc3f_0_3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3516f71dc3f_0_40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g3516f71dc3f_0_4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3516f71dc3f_0_4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g3516f71dc3f_0_4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3516f71dc3f_0_4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g3516f71dc3f_0_4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3516f71dc3f_0_4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g3516f71dc3f_0_4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35173c7378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g35173c7378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g35173c73785_0_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g35173c73785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35173c73785_0_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g35173c73785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35173c73785_0_1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g35173c73785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516f71dc3f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g3516f71dc3f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16f71dc3f_0_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g3516f71dc3f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516f71dc3f_0_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g3516f71dc3f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516f71dc3f_0_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g3516f71dc3f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516f71dc3f_0_1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g3516f71dc3f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516f71dc3f_0_1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g3516f71dc3f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phonics-japan-teaching-resources/digital-learning-phonics-japan-teaching-resources/phonics-digital-powerpoints-japan-resources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twinkl-originals/0-3-baby-books-twinkl-originals/lets-find-the-rhymes-0-3-eyfs-twinkl-originals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s/phonics-japan-teaching-resources/digital-learning-phonics-japan-teaching-resources/phonics-digital-powerpoints-japan-resources" TargetMode="Externa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twinkl-originals/0-3-baby-books-twinkl-originals/lets-find-the-rhymes-0-3-eyfs-twinkl-originals" TargetMode="Externa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s/phonics-japan-teaching-resources/digital-learning-phonics-japan-teaching-resources/phonics-digital-powerpoints-japan-resources" TargetMode="Externa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phonics-japan-teaching-resources/digital-learning-phonics-japan-teaching-resources/phonics-digital-powerpoints-japan-resources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8"/>
          <p:cNvSpPr/>
          <p:nvPr/>
        </p:nvSpPr>
        <p:spPr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lt1"/>
          </a:solidFill>
          <a:ln w="25400" cap="rnd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5" name="Google Shape;15;p28"/>
          <p:cNvSpPr>
            <a:spLocks noGrp="1"/>
          </p:cNvSpPr>
          <p:nvPr>
            <p:ph type="title"/>
          </p:nvPr>
        </p:nvSpPr>
        <p:spPr>
          <a:xfrm>
            <a:off x="457198" y="438151"/>
            <a:ext cx="8220075" cy="994306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8">
            <a:hlinkClick r:id="rId2"/>
          </p:cNvPr>
          <p:cNvSpPr/>
          <p:nvPr/>
        </p:nvSpPr>
        <p:spPr>
          <a:xfrm>
            <a:off x="8510154" y="6670964"/>
            <a:ext cx="633846" cy="187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9">
            <a:hlinkClick r:id="rId3"/>
          </p:cNvPr>
          <p:cNvSpPr/>
          <p:nvPr/>
        </p:nvSpPr>
        <p:spPr>
          <a:xfrm>
            <a:off x="197428" y="6061943"/>
            <a:ext cx="868680" cy="553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29">
            <a:hlinkClick r:id="rId4"/>
          </p:cNvPr>
          <p:cNvSpPr/>
          <p:nvPr/>
        </p:nvSpPr>
        <p:spPr>
          <a:xfrm>
            <a:off x="8416636" y="6061943"/>
            <a:ext cx="633846" cy="681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9">
            <a:hlinkClick r:id="rId4"/>
          </p:cNvPr>
          <p:cNvSpPr/>
          <p:nvPr/>
        </p:nvSpPr>
        <p:spPr>
          <a:xfrm>
            <a:off x="145472" y="5953991"/>
            <a:ext cx="1070264" cy="789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">
  <p:cSld name="End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0">
            <a:hlinkClick r:id="rId3"/>
          </p:cNvPr>
          <p:cNvSpPr/>
          <p:nvPr/>
        </p:nvSpPr>
        <p:spPr>
          <a:xfrm>
            <a:off x="4137660" y="3069361"/>
            <a:ext cx="868680" cy="553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30">
            <a:hlinkClick r:id="rId4"/>
          </p:cNvPr>
          <p:cNvSpPr/>
          <p:nvPr/>
        </p:nvSpPr>
        <p:spPr>
          <a:xfrm>
            <a:off x="8416636" y="6061943"/>
            <a:ext cx="633846" cy="681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30">
            <a:hlinkClick r:id="rId4"/>
          </p:cNvPr>
          <p:cNvSpPr/>
          <p:nvPr/>
        </p:nvSpPr>
        <p:spPr>
          <a:xfrm>
            <a:off x="145472" y="5953991"/>
            <a:ext cx="1070264" cy="789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ims Slide">
  <p:cSld name="Aims Slid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1"/>
          <p:cNvSpPr/>
          <p:nvPr/>
        </p:nvSpPr>
        <p:spPr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 cmpd="sng">
            <a:solidFill>
              <a:srgbClr val="FEFBD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7" name="Google Shape;27;p31"/>
          <p:cNvSpPr/>
          <p:nvPr/>
        </p:nvSpPr>
        <p:spPr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 cmpd="sng">
            <a:solidFill>
              <a:srgbClr val="FEFBD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8" name="Google Shape;28;p31"/>
          <p:cNvSpPr>
            <a:spLocks noGrp="1"/>
          </p:cNvSpPr>
          <p:nvPr>
            <p:ph type="body" idx="1"/>
          </p:nvPr>
        </p:nvSpPr>
        <p:spPr>
          <a:xfrm>
            <a:off x="755651" y="1037017"/>
            <a:ext cx="7632699" cy="1469216"/>
          </a:xfrm>
          <a:prstGeom prst="roundRect">
            <a:avLst>
              <a:gd name="adj" fmla="val 2585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t" anchorCtr="0">
            <a:sp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31"/>
          <p:cNvSpPr>
            <a:spLocks noGrp="1"/>
          </p:cNvSpPr>
          <p:nvPr>
            <p:ph type="body" idx="2"/>
          </p:nvPr>
        </p:nvSpPr>
        <p:spPr>
          <a:xfrm>
            <a:off x="755651" y="3445623"/>
            <a:ext cx="7632699" cy="1469216"/>
          </a:xfrm>
          <a:prstGeom prst="roundRect">
            <a:avLst>
              <a:gd name="adj" fmla="val 2585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t" anchorCtr="0">
            <a:sp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31"/>
          <p:cNvSpPr>
            <a:spLocks noGrp="1"/>
          </p:cNvSpPr>
          <p:nvPr>
            <p:ph type="body" idx="3"/>
          </p:nvPr>
        </p:nvSpPr>
        <p:spPr>
          <a:xfrm>
            <a:off x="755650" y="512763"/>
            <a:ext cx="7632700" cy="503237"/>
          </a:xfrm>
          <a:prstGeom prst="roundRect">
            <a:avLst>
              <a:gd name="adj" fmla="val 2585"/>
            </a:avLst>
          </a:prstGeom>
          <a:noFill/>
          <a:ln>
            <a:noFill/>
          </a:ln>
        </p:spPr>
        <p:txBody>
          <a:bodyPr spcFirstLastPara="1" wrap="square" lIns="0" tIns="25200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3600"/>
              <a:buNone/>
              <a:defRPr sz="3600" b="1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31"/>
          <p:cNvSpPr>
            <a:spLocks noGrp="1"/>
          </p:cNvSpPr>
          <p:nvPr>
            <p:ph type="body" idx="4"/>
          </p:nvPr>
        </p:nvSpPr>
        <p:spPr>
          <a:xfrm>
            <a:off x="755649" y="2930434"/>
            <a:ext cx="7632700" cy="503237"/>
          </a:xfrm>
          <a:prstGeom prst="roundRect">
            <a:avLst>
              <a:gd name="adj" fmla="val 2585"/>
            </a:avLst>
          </a:prstGeom>
          <a:noFill/>
          <a:ln>
            <a:noFill/>
          </a:ln>
        </p:spPr>
        <p:txBody>
          <a:bodyPr spcFirstLastPara="1" wrap="square" lIns="0" tIns="25200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3600"/>
              <a:buNone/>
              <a:defRPr sz="3600" b="1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31">
            <a:hlinkClick r:id="rId2"/>
          </p:cNvPr>
          <p:cNvSpPr/>
          <p:nvPr/>
        </p:nvSpPr>
        <p:spPr>
          <a:xfrm>
            <a:off x="8510154" y="6670964"/>
            <a:ext cx="633846" cy="187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40">
          <p15:clr>
            <a:srgbClr val="F26B43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hyperlink" Target="https://www.twinkl.co.uk/resources/phonics-japan-teaching-resources/digital-learning-phonics-japan-teaching-resources/phonics-digital-powerpoints-japan-resources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7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7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t" anchorCtr="0">
            <a:norm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7">
            <a:hlinkClick r:id="rId7"/>
          </p:cNvPr>
          <p:cNvSpPr/>
          <p:nvPr/>
        </p:nvSpPr>
        <p:spPr>
          <a:xfrm>
            <a:off x="8510154" y="6670964"/>
            <a:ext cx="633846" cy="187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5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5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6.png"/><Relationship Id="rId7" Type="http://schemas.microsoft.com/office/2007/relationships/hdphoto" Target="../media/hdphoto2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27.png"/><Relationship Id="rId9" Type="http://schemas.openxmlformats.org/officeDocument/2006/relationships/comments" Target="../comments/comment1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8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0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5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4.png"/><Relationship Id="rId7" Type="http://schemas.microsoft.com/office/2007/relationships/hdphoto" Target="../media/hdphoto2.wd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5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8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0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42.png"/><Relationship Id="rId7" Type="http://schemas.microsoft.com/office/2007/relationships/hdphoto" Target="../media/hdphoto2.wdp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46.png"/><Relationship Id="rId7" Type="http://schemas.microsoft.com/office/2007/relationships/hdphoto" Target="../media/hdphoto2.wdp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8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0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2.png"/><Relationship Id="rId7" Type="http://schemas.microsoft.com/office/2007/relationships/hdphoto" Target="../media/hdphoto2.wdp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slide" Target="slide4.xml"/><Relationship Id="rId4" Type="http://schemas.openxmlformats.org/officeDocument/2006/relationships/image" Target="../media/image5.pn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5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"/>
          <p:cNvSpPr>
            <a:spLocks noGrp="1"/>
          </p:cNvSpPr>
          <p:nvPr>
            <p:ph type="title"/>
          </p:nvPr>
        </p:nvSpPr>
        <p:spPr>
          <a:xfrm>
            <a:off x="457200" y="608442"/>
            <a:ext cx="8220075" cy="652318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oboto"/>
              <a:buNone/>
            </a:pPr>
            <a:r>
              <a:rPr lang="en-GB" sz="2800" dirty="0" err="1">
                <a:solidFill>
                  <a:srgbClr val="CA095B"/>
                </a:solidFill>
                <a:latin typeface="Roboto"/>
                <a:ea typeface="Roboto"/>
                <a:cs typeface="Roboto"/>
                <a:sym typeface="Roboto"/>
              </a:rPr>
              <a:t>Descargo</a:t>
            </a:r>
            <a:r>
              <a:rPr lang="en-GB" sz="2800" dirty="0">
                <a:solidFill>
                  <a:srgbClr val="CA095B"/>
                </a:solidFill>
                <a:latin typeface="Roboto"/>
                <a:ea typeface="Roboto"/>
                <a:cs typeface="Roboto"/>
                <a:sym typeface="Roboto"/>
              </a:rPr>
              <a:t> de </a:t>
            </a:r>
            <a:r>
              <a:rPr lang="en-GB" sz="2800" dirty="0" err="1">
                <a:solidFill>
                  <a:srgbClr val="CA095B"/>
                </a:solidFill>
                <a:latin typeface="Roboto"/>
                <a:ea typeface="Roboto"/>
                <a:cs typeface="Roboto"/>
                <a:sym typeface="Roboto"/>
              </a:rPr>
              <a:t>Responsabilidad</a:t>
            </a:r>
            <a:endParaRPr dirty="0">
              <a:solidFill>
                <a:srgbClr val="CA095B"/>
              </a:solidFill>
            </a:endParaRPr>
          </a:p>
        </p:txBody>
      </p:sp>
      <p:grpSp>
        <p:nvGrpSpPr>
          <p:cNvPr id="38" name="Google Shape;38;p1"/>
          <p:cNvGrpSpPr/>
          <p:nvPr/>
        </p:nvGrpSpPr>
        <p:grpSpPr>
          <a:xfrm>
            <a:off x="743835" y="1647378"/>
            <a:ext cx="7644513" cy="2036657"/>
            <a:chOff x="743837" y="1311017"/>
            <a:chExt cx="7644513" cy="2036657"/>
          </a:xfrm>
        </p:grpSpPr>
        <p:sp>
          <p:nvSpPr>
            <p:cNvPr id="39" name="Google Shape;39;p1"/>
            <p:cNvSpPr/>
            <p:nvPr/>
          </p:nvSpPr>
          <p:spPr>
            <a:xfrm>
              <a:off x="743837" y="1311017"/>
              <a:ext cx="1531774" cy="307777"/>
            </a:xfrm>
            <a:prstGeom prst="rect">
              <a:avLst/>
            </a:prstGeom>
            <a:solidFill>
              <a:srgbClr val="CA095B"/>
            </a:solidFill>
            <a:ln>
              <a:noFill/>
            </a:ln>
          </p:spPr>
          <p:txBody>
            <a:bodyPr spcFirstLastPara="1" wrap="square" lIns="108000" tIns="108000" rIns="108000" bIns="1080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Roboto"/>
                <a:buNone/>
              </a:pPr>
              <a:r>
                <a:rPr lang="en-GB" sz="1600" b="1" i="0" u="none" strike="noStrike" cap="none" dirty="0" err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Animaciones</a:t>
              </a:r>
              <a:endParaRPr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755650" y="1618794"/>
              <a:ext cx="7632700" cy="1728880"/>
            </a:xfrm>
            <a:prstGeom prst="rect">
              <a:avLst/>
            </a:prstGeom>
            <a:noFill/>
            <a:ln w="19050" cap="flat" cmpd="sng">
              <a:solidFill>
                <a:srgbClr val="CA095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16000" tIns="216000" rIns="216000" bIns="2160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oboto"/>
                <a:buNone/>
              </a:pPr>
              <a:r>
                <a:rPr lang="es-PE" sz="1400" b="0" i="0" u="none" strike="noStrike" cap="none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  <a:extLst>
                    <a:ext uri="http://customooxmlschemas.google.com/">
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  </a:ext>
                  </a:extLst>
                </a:rPr>
                <a:t> Este recurso ha sido diseñado con animaciones en cada diapositiva para hacerlo lo más divertido y atractivo posible. Para ver el contenido en el formato correcto, por favor, vea la presentación de diapositivas en "modo presentación". 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oboto"/>
                <a:buNone/>
              </a:pPr>
              <a:endParaRPr lang="es-P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oboto"/>
                <a:buNone/>
              </a:pPr>
              <a:r>
                <a:rPr lang="es-PE" sz="1400" b="0" i="0" u="none" strike="noStrike" cap="none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  <a:extLst>
                    <a:ext uri="http://customooxmlschemas.google.com/">
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  </a:ext>
                  </a:extLst>
                </a:rPr>
                <a:t>Si ve las diapositivas sin seleccionar el "modo de presentación", es posible que algunos textos e imágenes se superpongan o sean difíciles de leer.</a:t>
              </a:r>
              <a:endParaRPr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1;p1"/>
          <p:cNvSpPr/>
          <p:nvPr/>
        </p:nvSpPr>
        <p:spPr>
          <a:xfrm>
            <a:off x="743836" y="1163960"/>
            <a:ext cx="764451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</a:pPr>
            <a:r>
              <a:rPr lang="es-PE" sz="14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Esperamos que la información de nuestro sitio web y los recursos le resulten útiles.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516f71dc3f_0_176"/>
          <p:cNvSpPr/>
          <p:nvPr/>
        </p:nvSpPr>
        <p:spPr>
          <a:xfrm>
            <a:off x="1124125" y="1384183"/>
            <a:ext cx="3271800" cy="2734800"/>
          </a:xfrm>
          <a:prstGeom prst="roundRect">
            <a:avLst>
              <a:gd name="adj" fmla="val 16667"/>
            </a:avLst>
          </a:prstGeom>
          <a:solidFill>
            <a:srgbClr val="AFDE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g3516f71dc3f_0_176"/>
          <p:cNvSpPr/>
          <p:nvPr/>
        </p:nvSpPr>
        <p:spPr>
          <a:xfrm>
            <a:off x="4748168" y="1384183"/>
            <a:ext cx="3271800" cy="2734800"/>
          </a:xfrm>
          <a:prstGeom prst="roundRect">
            <a:avLst>
              <a:gd name="adj" fmla="val 16667"/>
            </a:avLst>
          </a:prstGeom>
          <a:solidFill>
            <a:srgbClr val="AFDE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g3516f71dc3f_0_176"/>
          <p:cNvSpPr/>
          <p:nvPr/>
        </p:nvSpPr>
        <p:spPr>
          <a:xfrm>
            <a:off x="4748183" y="1384182"/>
            <a:ext cx="3271800" cy="35463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AFDEF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g3516f71dc3f_0_176"/>
          <p:cNvSpPr/>
          <p:nvPr/>
        </p:nvSpPr>
        <p:spPr>
          <a:xfrm>
            <a:off x="1124125" y="1384182"/>
            <a:ext cx="3271800" cy="35463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AFDEF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g3516f71dc3f_0_176"/>
          <p:cNvSpPr>
            <a:spLocks noGrp="1"/>
          </p:cNvSpPr>
          <p:nvPr>
            <p:ph type="title"/>
          </p:nvPr>
        </p:nvSpPr>
        <p:spPr>
          <a:xfrm>
            <a:off x="457198" y="464029"/>
            <a:ext cx="8220000" cy="994200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A095B"/>
              </a:buClr>
              <a:buSzPts val="3600"/>
              <a:buFont typeface="ABeeZee"/>
              <a:buNone/>
            </a:pPr>
            <a:r>
              <a:rPr lang="en-GB" b="0" dirty="0">
                <a:solidFill>
                  <a:srgbClr val="CA095B"/>
                </a:solidFill>
                <a:latin typeface="Twinkl ExtraBold" panose="02000000000000000000" pitchFamily="2" charset="0"/>
                <a:ea typeface="ABeeZee"/>
                <a:cs typeface="ABeeZee"/>
                <a:sym typeface="ABeeZee"/>
              </a:rPr>
              <a:t>¿</a:t>
            </a:r>
            <a:r>
              <a:rPr lang="en-GB" b="0" dirty="0" err="1">
                <a:solidFill>
                  <a:srgbClr val="CA095B"/>
                </a:solidFill>
                <a:latin typeface="Twinkl ExtraBold" panose="02000000000000000000" pitchFamily="2" charset="0"/>
                <a:ea typeface="ABeeZee"/>
                <a:cs typeface="ABeeZee"/>
                <a:sym typeface="ABeeZee"/>
              </a:rPr>
              <a:t>Riman</a:t>
            </a:r>
            <a:r>
              <a:rPr lang="en-GB" b="0" dirty="0">
                <a:solidFill>
                  <a:srgbClr val="CA095B"/>
                </a:solidFill>
                <a:latin typeface="Twinkl ExtraBold" panose="02000000000000000000" pitchFamily="2" charset="0"/>
                <a:ea typeface="ABeeZee"/>
                <a:cs typeface="ABeeZee"/>
                <a:sym typeface="ABeeZee"/>
              </a:rPr>
              <a:t>?</a:t>
            </a:r>
            <a:endParaRPr b="0" dirty="0">
              <a:latin typeface="Twinkl ExtraBold" panose="02000000000000000000" pitchFamily="2" charset="0"/>
            </a:endParaRPr>
          </a:p>
        </p:txBody>
      </p:sp>
      <p:sp>
        <p:nvSpPr>
          <p:cNvPr id="275" name="Google Shape;275;g3516f71dc3f_0_176">
            <a:hlinkClick r:id="" action="ppaction://hlinkshowjump?jump=nextslide"/>
          </p:cNvPr>
          <p:cNvSpPr/>
          <p:nvPr/>
        </p:nvSpPr>
        <p:spPr>
          <a:xfrm>
            <a:off x="3823036" y="5074406"/>
            <a:ext cx="1757700" cy="1126800"/>
          </a:xfrm>
          <a:prstGeom prst="rightArrow">
            <a:avLst>
              <a:gd name="adj1" fmla="val 57474"/>
              <a:gd name="adj2" fmla="val 50000"/>
            </a:avLst>
          </a:prstGeom>
          <a:solidFill>
            <a:srgbClr val="18A0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rPr>
              <a:t>Siguiente</a:t>
            </a:r>
            <a:endParaRPr sz="200"/>
          </a:p>
        </p:txBody>
      </p:sp>
      <p:sp>
        <p:nvSpPr>
          <p:cNvPr id="276" name="Google Shape;276;g3516f71dc3f_0_176"/>
          <p:cNvSpPr/>
          <p:nvPr/>
        </p:nvSpPr>
        <p:spPr>
          <a:xfrm>
            <a:off x="1124125" y="4184670"/>
            <a:ext cx="3271800" cy="822000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A095B"/>
              </a:buClr>
              <a:buSzPts val="3600"/>
              <a:buFont typeface="ABeeZee"/>
              <a:buNone/>
            </a:pPr>
            <a:r>
              <a:rPr lang="en-GB" sz="3600" dirty="0" err="1">
                <a:solidFill>
                  <a:srgbClr val="CA095B"/>
                </a:solidFill>
                <a:latin typeface="Twinkl SemiBold" panose="02000000000000000000" pitchFamily="2" charset="0"/>
                <a:ea typeface="ABeeZee"/>
                <a:cs typeface="ABeeZee"/>
                <a:sym typeface="ABeeZee"/>
              </a:rPr>
              <a:t>pala</a:t>
            </a:r>
            <a:r>
              <a:rPr lang="en-GB" sz="3600" b="1" dirty="0">
                <a:solidFill>
                  <a:srgbClr val="CA095B"/>
                </a:solidFill>
                <a:latin typeface="ABeeZee"/>
                <a:ea typeface="ABeeZee"/>
                <a:cs typeface="ABeeZee"/>
                <a:sym typeface="ABeeZee"/>
              </a:rPr>
              <a:t> </a:t>
            </a:r>
            <a:endParaRPr dirty="0"/>
          </a:p>
        </p:txBody>
      </p:sp>
      <p:sp>
        <p:nvSpPr>
          <p:cNvPr id="277" name="Google Shape;277;g3516f71dc3f_0_176"/>
          <p:cNvSpPr/>
          <p:nvPr/>
        </p:nvSpPr>
        <p:spPr>
          <a:xfrm>
            <a:off x="4748167" y="4132670"/>
            <a:ext cx="3271800" cy="822000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A095B"/>
              </a:buClr>
              <a:buSzPts val="3600"/>
              <a:buFont typeface="ABeeZee"/>
              <a:buNone/>
            </a:pPr>
            <a:r>
              <a:rPr lang="en-GB" sz="3600" dirty="0" err="1">
                <a:solidFill>
                  <a:srgbClr val="CA095B"/>
                </a:solidFill>
                <a:latin typeface="Twinkl SemiBold" panose="02000000000000000000" pitchFamily="2" charset="0"/>
                <a:ea typeface="ABeeZee"/>
                <a:cs typeface="ABeeZee"/>
                <a:sym typeface="ABeeZee"/>
              </a:rPr>
              <a:t>palo</a:t>
            </a:r>
            <a:endParaRPr dirty="0">
              <a:latin typeface="Twinkl SemiBold" panose="02000000000000000000" pitchFamily="2" charset="0"/>
            </a:endParaRPr>
          </a:p>
        </p:txBody>
      </p:sp>
      <p:grpSp>
        <p:nvGrpSpPr>
          <p:cNvPr id="2" name="No">
            <a:extLst>
              <a:ext uri="{FF2B5EF4-FFF2-40B4-BE49-F238E27FC236}">
                <a16:creationId xmlns:a16="http://schemas.microsoft.com/office/drawing/2014/main" id="{F0D4B775-9084-9054-31D2-F9E09345BC86}"/>
              </a:ext>
            </a:extLst>
          </p:cNvPr>
          <p:cNvGrpSpPr/>
          <p:nvPr/>
        </p:nvGrpSpPr>
        <p:grpSpPr>
          <a:xfrm>
            <a:off x="5842190" y="5227262"/>
            <a:ext cx="1834500" cy="830400"/>
            <a:chOff x="2192210" y="5246498"/>
            <a:chExt cx="1834500" cy="830400"/>
          </a:xfrm>
        </p:grpSpPr>
        <p:sp>
          <p:nvSpPr>
            <p:cNvPr id="3" name="Google Shape;92;g3516f71dc3f_0_2">
              <a:extLst>
                <a:ext uri="{FF2B5EF4-FFF2-40B4-BE49-F238E27FC236}">
                  <a16:creationId xmlns:a16="http://schemas.microsoft.com/office/drawing/2014/main" id="{1561E988-7F68-A995-574C-E5048E93875F}"/>
                </a:ext>
              </a:extLst>
            </p:cNvPr>
            <p:cNvSpPr/>
            <p:nvPr/>
          </p:nvSpPr>
          <p:spPr>
            <a:xfrm>
              <a:off x="2192210" y="5246498"/>
              <a:ext cx="1834500" cy="8304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38100" cap="flat" cmpd="sng">
              <a:solidFill>
                <a:srgbClr val="00A8E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80000" tIns="45700" rIns="396000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600" dirty="0">
                  <a:solidFill>
                    <a:srgbClr val="00A8E7"/>
                  </a:solidFill>
                  <a:latin typeface="Twinkl SemiBold" panose="02000000000000000000" pitchFamily="2" charset="0"/>
                  <a:sym typeface="ABeeZee"/>
                </a:rPr>
                <a:t>No</a:t>
              </a:r>
              <a:endParaRPr sz="3600" dirty="0">
                <a:solidFill>
                  <a:srgbClr val="00A8E7"/>
                </a:solidFill>
                <a:latin typeface="Twinkl SemiBold" panose="02000000000000000000" pitchFamily="2" charset="0"/>
              </a:endParaRPr>
            </a:p>
          </p:txBody>
        </p:sp>
        <p:sp>
          <p:nvSpPr>
            <p:cNvPr id="4" name="Google Shape;93;g3516f71dc3f_0_2">
              <a:extLst>
                <a:ext uri="{FF2B5EF4-FFF2-40B4-BE49-F238E27FC236}">
                  <a16:creationId xmlns:a16="http://schemas.microsoft.com/office/drawing/2014/main" id="{AB45C4E2-850D-27E9-8B25-3766A3D1B48D}"/>
                </a:ext>
              </a:extLst>
            </p:cNvPr>
            <p:cNvSpPr/>
            <p:nvPr/>
          </p:nvSpPr>
          <p:spPr>
            <a:xfrm>
              <a:off x="3231412" y="5283779"/>
              <a:ext cx="768300" cy="755400"/>
            </a:xfrm>
            <a:prstGeom prst="roundRect">
              <a:avLst>
                <a:gd name="adj" fmla="val 50000"/>
              </a:avLst>
            </a:prstGeom>
            <a:solidFill>
              <a:srgbClr val="00A8E7"/>
            </a:solidFill>
            <a:ln w="38100" cap="flat" cmpd="sng">
              <a:solidFill>
                <a:srgbClr val="00A8E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8000" tIns="45700" rIns="396000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rgbClr val="00A8E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" name="Google Shape;94;g3516f71dc3f_0_2">
              <a:extLst>
                <a:ext uri="{FF2B5EF4-FFF2-40B4-BE49-F238E27FC236}">
                  <a16:creationId xmlns:a16="http://schemas.microsoft.com/office/drawing/2014/main" id="{DC099ABC-18D1-A582-54D8-7FD5C3B223BF}"/>
                </a:ext>
              </a:extLst>
            </p:cNvPr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39447" y="5348299"/>
              <a:ext cx="612202" cy="6620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" name="No - respuesta">
            <a:extLst>
              <a:ext uri="{FF2B5EF4-FFF2-40B4-BE49-F238E27FC236}">
                <a16:creationId xmlns:a16="http://schemas.microsoft.com/office/drawing/2014/main" id="{A57A406B-ED44-14EC-C282-5D813546BC37}"/>
              </a:ext>
            </a:extLst>
          </p:cNvPr>
          <p:cNvGrpSpPr/>
          <p:nvPr/>
        </p:nvGrpSpPr>
        <p:grpSpPr>
          <a:xfrm>
            <a:off x="5843763" y="5226764"/>
            <a:ext cx="1834500" cy="830400"/>
            <a:chOff x="2192210" y="5246498"/>
            <a:chExt cx="1834500" cy="830400"/>
          </a:xfrm>
        </p:grpSpPr>
        <p:sp>
          <p:nvSpPr>
            <p:cNvPr id="7" name="Google Shape;92;g3516f71dc3f_0_2">
              <a:extLst>
                <a:ext uri="{FF2B5EF4-FFF2-40B4-BE49-F238E27FC236}">
                  <a16:creationId xmlns:a16="http://schemas.microsoft.com/office/drawing/2014/main" id="{308388D8-9942-12E2-0C1A-1FBD9F82EAF0}"/>
                </a:ext>
              </a:extLst>
            </p:cNvPr>
            <p:cNvSpPr/>
            <p:nvPr/>
          </p:nvSpPr>
          <p:spPr>
            <a:xfrm>
              <a:off x="2192210" y="5246498"/>
              <a:ext cx="1834500" cy="8304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38100" cap="flat" cmpd="sng">
              <a:solidFill>
                <a:schemeClr val="accent1">
                  <a:lumMod val="75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80000" tIns="45700" rIns="396000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600" dirty="0">
                  <a:solidFill>
                    <a:schemeClr val="accent1">
                      <a:lumMod val="75000"/>
                    </a:schemeClr>
                  </a:solidFill>
                  <a:latin typeface="Twinkl SemiBold" panose="02000000000000000000" pitchFamily="2" charset="0"/>
                  <a:sym typeface="ABeeZee"/>
                </a:rPr>
                <a:t>No</a:t>
              </a:r>
              <a:endParaRPr sz="3600" dirty="0">
                <a:solidFill>
                  <a:schemeClr val="accent1">
                    <a:lumMod val="75000"/>
                  </a:schemeClr>
                </a:solidFill>
                <a:latin typeface="Twinkl SemiBold" panose="02000000000000000000" pitchFamily="2" charset="0"/>
              </a:endParaRPr>
            </a:p>
          </p:txBody>
        </p:sp>
        <p:sp>
          <p:nvSpPr>
            <p:cNvPr id="8" name="Google Shape;93;g3516f71dc3f_0_2">
              <a:extLst>
                <a:ext uri="{FF2B5EF4-FFF2-40B4-BE49-F238E27FC236}">
                  <a16:creationId xmlns:a16="http://schemas.microsoft.com/office/drawing/2014/main" id="{CC52BEFC-6262-C11D-53B6-61AFD330FA35}"/>
                </a:ext>
              </a:extLst>
            </p:cNvPr>
            <p:cNvSpPr/>
            <p:nvPr/>
          </p:nvSpPr>
          <p:spPr>
            <a:xfrm>
              <a:off x="3231412" y="5283779"/>
              <a:ext cx="768300" cy="7554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381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8000" tIns="45700" rIns="396000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dirty="0">
                <a:solidFill>
                  <a:srgbClr val="00A8E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" name="Google Shape;94;g3516f71dc3f_0_2">
              <a:extLst>
                <a:ext uri="{FF2B5EF4-FFF2-40B4-BE49-F238E27FC236}">
                  <a16:creationId xmlns:a16="http://schemas.microsoft.com/office/drawing/2014/main" id="{995F87E7-4E51-294A-175C-2E9F2C789445}"/>
                </a:ext>
              </a:extLst>
            </p:cNvPr>
            <p:cNvPicPr preferRelativeResize="0"/>
            <p:nvPr/>
          </p:nvPicPr>
          <p:blipFill rotWithShape="1">
            <a:blip r:embed="rId4" cstate="screen">
              <a:alphaModFix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39447" y="5348299"/>
              <a:ext cx="612202" cy="6620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" name="Si">
            <a:extLst>
              <a:ext uri="{FF2B5EF4-FFF2-40B4-BE49-F238E27FC236}">
                <a16:creationId xmlns:a16="http://schemas.microsoft.com/office/drawing/2014/main" id="{7AB158DC-FE5C-9385-4123-32A9FE829C41}"/>
              </a:ext>
            </a:extLst>
          </p:cNvPr>
          <p:cNvGrpSpPr/>
          <p:nvPr/>
        </p:nvGrpSpPr>
        <p:grpSpPr>
          <a:xfrm>
            <a:off x="1560628" y="5228125"/>
            <a:ext cx="2000843" cy="830509"/>
            <a:chOff x="2048632" y="5259813"/>
            <a:chExt cx="2000843" cy="830509"/>
          </a:xfrm>
        </p:grpSpPr>
        <p:sp>
          <p:nvSpPr>
            <p:cNvPr id="11" name="Google Shape;58;p3">
              <a:extLst>
                <a:ext uri="{FF2B5EF4-FFF2-40B4-BE49-F238E27FC236}">
                  <a16:creationId xmlns:a16="http://schemas.microsoft.com/office/drawing/2014/main" id="{2DBE6B55-D746-8CFD-2FDA-7D95D89EA2DC}"/>
                </a:ext>
              </a:extLst>
            </p:cNvPr>
            <p:cNvSpPr/>
            <p:nvPr/>
          </p:nvSpPr>
          <p:spPr>
            <a:xfrm>
              <a:off x="2048633" y="5259813"/>
              <a:ext cx="2000842" cy="830509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38100" cap="flat" cmpd="sng">
              <a:solidFill>
                <a:srgbClr val="00A8E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8000" tIns="45700" rIns="288000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600" dirty="0" err="1">
                  <a:solidFill>
                    <a:srgbClr val="00A8E7"/>
                  </a:solidFill>
                  <a:latin typeface="Twinkl SemiBold" panose="02000000000000000000" pitchFamily="2" charset="0"/>
                  <a:ea typeface="ABeeZee"/>
                  <a:cs typeface="ABeeZee"/>
                  <a:sym typeface="ABeeZee"/>
                </a:rPr>
                <a:t>Sí</a:t>
              </a:r>
              <a:endParaRPr dirty="0">
                <a:latin typeface="Twinkl SemiBold" panose="02000000000000000000" pitchFamily="2" charset="0"/>
              </a:endParaRPr>
            </a:p>
          </p:txBody>
        </p:sp>
        <p:sp>
          <p:nvSpPr>
            <p:cNvPr id="12" name="Google Shape;59;p3">
              <a:extLst>
                <a:ext uri="{FF2B5EF4-FFF2-40B4-BE49-F238E27FC236}">
                  <a16:creationId xmlns:a16="http://schemas.microsoft.com/office/drawing/2014/main" id="{B764CD81-2C03-2D6A-A45A-190B50F656F5}"/>
                </a:ext>
              </a:extLst>
            </p:cNvPr>
            <p:cNvSpPr/>
            <p:nvPr/>
          </p:nvSpPr>
          <p:spPr>
            <a:xfrm>
              <a:off x="2048632" y="5259813"/>
              <a:ext cx="820403" cy="830509"/>
            </a:xfrm>
            <a:prstGeom prst="roundRect">
              <a:avLst>
                <a:gd name="adj" fmla="val 50000"/>
              </a:avLst>
            </a:prstGeom>
            <a:solidFill>
              <a:srgbClr val="00A8E7"/>
            </a:solidFill>
            <a:ln w="38100" cap="flat" cmpd="sng">
              <a:solidFill>
                <a:srgbClr val="00A8E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8000" tIns="45700" rIns="288000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strike="noStrike" cap="none">
                <a:solidFill>
                  <a:srgbClr val="00A8E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3" name="Google Shape;60;p3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D5FF84BD-083F-423D-CC7A-945C2AF83D9C}"/>
                </a:ext>
              </a:extLst>
            </p:cNvPr>
            <p:cNvPicPr preferRelativeResize="0"/>
            <p:nvPr/>
          </p:nvPicPr>
          <p:blipFill rotWithShape="1">
            <a:blip r:embed="rId6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22415" y="5310560"/>
              <a:ext cx="612396" cy="66206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49CE505F-BE3D-89E6-A5BE-42CA26B8D17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8988" y="2500140"/>
            <a:ext cx="2157702" cy="92886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3BD7E48E-DECE-4FDF-3D02-E6541DAA9DC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1031" y="1523916"/>
            <a:ext cx="779654" cy="2292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62" grpId="0" animBg="1"/>
      <p:bldP spid="263" grpId="0" animBg="1"/>
      <p:bldP spid="264" grpId="0" animBg="1"/>
      <p:bldP spid="265" grpId="0" animBg="1"/>
      <p:bldP spid="276" grpId="0"/>
      <p:bldP spid="27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516f71dc3f_0_205"/>
          <p:cNvSpPr/>
          <p:nvPr/>
        </p:nvSpPr>
        <p:spPr>
          <a:xfrm>
            <a:off x="1124125" y="1384183"/>
            <a:ext cx="3271800" cy="2734800"/>
          </a:xfrm>
          <a:prstGeom prst="roundRect">
            <a:avLst>
              <a:gd name="adj" fmla="val 16667"/>
            </a:avLst>
          </a:prstGeom>
          <a:solidFill>
            <a:srgbClr val="AFDE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g3516f71dc3f_0_205"/>
          <p:cNvSpPr/>
          <p:nvPr/>
        </p:nvSpPr>
        <p:spPr>
          <a:xfrm>
            <a:off x="4748168" y="1384183"/>
            <a:ext cx="3271800" cy="2734800"/>
          </a:xfrm>
          <a:prstGeom prst="roundRect">
            <a:avLst>
              <a:gd name="adj" fmla="val 16667"/>
            </a:avLst>
          </a:prstGeom>
          <a:solidFill>
            <a:srgbClr val="AFDE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g3516f71dc3f_0_205"/>
          <p:cNvSpPr/>
          <p:nvPr/>
        </p:nvSpPr>
        <p:spPr>
          <a:xfrm>
            <a:off x="4748183" y="1384182"/>
            <a:ext cx="3271800" cy="35463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AFDEF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g3516f71dc3f_0_205"/>
          <p:cNvSpPr/>
          <p:nvPr/>
        </p:nvSpPr>
        <p:spPr>
          <a:xfrm>
            <a:off x="1124125" y="1384182"/>
            <a:ext cx="3271800" cy="35463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AFDEF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g3516f71dc3f_0_205"/>
          <p:cNvSpPr>
            <a:spLocks noGrp="1"/>
          </p:cNvSpPr>
          <p:nvPr>
            <p:ph type="title"/>
          </p:nvPr>
        </p:nvSpPr>
        <p:spPr>
          <a:xfrm>
            <a:off x="457198" y="464029"/>
            <a:ext cx="8220000" cy="994200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A095B"/>
              </a:buClr>
              <a:buSzPts val="3600"/>
              <a:buFont typeface="ABeeZee"/>
              <a:buNone/>
            </a:pPr>
            <a:r>
              <a:rPr lang="en-GB" b="0" dirty="0">
                <a:solidFill>
                  <a:srgbClr val="CA095B"/>
                </a:solidFill>
                <a:latin typeface="Twinkl ExtraBold" panose="02000000000000000000" pitchFamily="2" charset="0"/>
                <a:ea typeface="ABeeZee"/>
                <a:cs typeface="ABeeZee"/>
                <a:sym typeface="ABeeZee"/>
              </a:rPr>
              <a:t>¿</a:t>
            </a:r>
            <a:r>
              <a:rPr lang="en-GB" b="0" dirty="0" err="1">
                <a:solidFill>
                  <a:srgbClr val="CA095B"/>
                </a:solidFill>
                <a:latin typeface="Twinkl ExtraBold" panose="02000000000000000000" pitchFamily="2" charset="0"/>
                <a:ea typeface="ABeeZee"/>
                <a:cs typeface="ABeeZee"/>
                <a:sym typeface="ABeeZee"/>
              </a:rPr>
              <a:t>Riman</a:t>
            </a:r>
            <a:r>
              <a:rPr lang="en-GB" b="0" dirty="0">
                <a:solidFill>
                  <a:srgbClr val="CA095B"/>
                </a:solidFill>
                <a:latin typeface="Twinkl ExtraBold" panose="02000000000000000000" pitchFamily="2" charset="0"/>
                <a:ea typeface="ABeeZee"/>
                <a:cs typeface="ABeeZee"/>
                <a:sym typeface="ABeeZee"/>
              </a:rPr>
              <a:t>?</a:t>
            </a:r>
            <a:endParaRPr b="0" dirty="0">
              <a:latin typeface="Twinkl ExtraBold" panose="02000000000000000000" pitchFamily="2" charset="0"/>
            </a:endParaRPr>
          </a:p>
        </p:txBody>
      </p:sp>
      <p:sp>
        <p:nvSpPr>
          <p:cNvPr id="305" name="Google Shape;305;g3516f71dc3f_0_205">
            <a:hlinkClick r:id="" action="ppaction://hlinkshowjump?jump=nextslide"/>
          </p:cNvPr>
          <p:cNvSpPr/>
          <p:nvPr/>
        </p:nvSpPr>
        <p:spPr>
          <a:xfrm>
            <a:off x="3823036" y="5074406"/>
            <a:ext cx="1757700" cy="1126800"/>
          </a:xfrm>
          <a:prstGeom prst="rightArrow">
            <a:avLst>
              <a:gd name="adj1" fmla="val 57474"/>
              <a:gd name="adj2" fmla="val 50000"/>
            </a:avLst>
          </a:prstGeom>
          <a:solidFill>
            <a:srgbClr val="18A0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dirty="0" err="1">
                <a:solidFill>
                  <a:schemeClr val="lt1"/>
                </a:solidFill>
                <a:latin typeface="Twinkl SemiBold" panose="02000000000000000000" pitchFamily="2" charset="0"/>
                <a:ea typeface="ABeeZee"/>
                <a:cs typeface="ABeeZee"/>
                <a:sym typeface="ABeeZee"/>
              </a:rPr>
              <a:t>Siguiente</a:t>
            </a:r>
            <a:endParaRPr sz="200" dirty="0">
              <a:latin typeface="Twinkl SemiBold" panose="02000000000000000000" pitchFamily="2" charset="0"/>
            </a:endParaRPr>
          </a:p>
        </p:txBody>
      </p:sp>
      <p:sp>
        <p:nvSpPr>
          <p:cNvPr id="306" name="Google Shape;306;g3516f71dc3f_0_205"/>
          <p:cNvSpPr/>
          <p:nvPr/>
        </p:nvSpPr>
        <p:spPr>
          <a:xfrm>
            <a:off x="1124125" y="4184670"/>
            <a:ext cx="3271800" cy="822000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A095B"/>
              </a:buClr>
              <a:buSzPts val="3600"/>
              <a:buFont typeface="ABeeZee"/>
              <a:buNone/>
            </a:pPr>
            <a:r>
              <a:rPr lang="en-GB" sz="3600" dirty="0" err="1">
                <a:solidFill>
                  <a:srgbClr val="CA095B"/>
                </a:solidFill>
                <a:latin typeface="Twinkl SemiBold" panose="02000000000000000000" pitchFamily="2" charset="0"/>
                <a:ea typeface="ABeeZee"/>
                <a:cs typeface="ABeeZee"/>
                <a:sym typeface="ABeeZee"/>
              </a:rPr>
              <a:t>zapato</a:t>
            </a:r>
            <a:endParaRPr dirty="0">
              <a:latin typeface="Twinkl SemiBold" panose="02000000000000000000" pitchFamily="2" charset="0"/>
            </a:endParaRPr>
          </a:p>
        </p:txBody>
      </p:sp>
      <p:sp>
        <p:nvSpPr>
          <p:cNvPr id="307" name="Google Shape;307;g3516f71dc3f_0_205"/>
          <p:cNvSpPr/>
          <p:nvPr/>
        </p:nvSpPr>
        <p:spPr>
          <a:xfrm>
            <a:off x="4748167" y="4132670"/>
            <a:ext cx="3271800" cy="822000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A095B"/>
              </a:buClr>
              <a:buSzPts val="3600"/>
              <a:buFont typeface="ABeeZee"/>
              <a:buNone/>
            </a:pPr>
            <a:r>
              <a:rPr lang="en-GB" sz="3600" dirty="0" err="1">
                <a:solidFill>
                  <a:srgbClr val="CA095B"/>
                </a:solidFill>
                <a:latin typeface="Twinkl SemiBold" panose="02000000000000000000" pitchFamily="2" charset="0"/>
                <a:ea typeface="ABeeZee"/>
                <a:cs typeface="ABeeZee"/>
                <a:sym typeface="ABeeZee"/>
              </a:rPr>
              <a:t>pato</a:t>
            </a:r>
            <a:endParaRPr sz="3600" dirty="0">
              <a:solidFill>
                <a:srgbClr val="CA095B"/>
              </a:solidFill>
              <a:latin typeface="Twinkl SemiBold" panose="02000000000000000000" pitchFamily="2" charset="0"/>
              <a:ea typeface="ABeeZee"/>
              <a:cs typeface="ABeeZee"/>
            </a:endParaRPr>
          </a:p>
        </p:txBody>
      </p:sp>
      <p:grpSp>
        <p:nvGrpSpPr>
          <p:cNvPr id="2" name="Google Shape;151;g3516f71dc3f_0_60">
            <a:extLst>
              <a:ext uri="{FF2B5EF4-FFF2-40B4-BE49-F238E27FC236}">
                <a16:creationId xmlns:a16="http://schemas.microsoft.com/office/drawing/2014/main" id="{85F44DBC-5BD1-D390-E2EE-FA0DFFDEECDC}"/>
              </a:ext>
            </a:extLst>
          </p:cNvPr>
          <p:cNvGrpSpPr/>
          <p:nvPr/>
        </p:nvGrpSpPr>
        <p:grpSpPr>
          <a:xfrm>
            <a:off x="5842190" y="5227262"/>
            <a:ext cx="1834500" cy="830400"/>
            <a:chOff x="2192210" y="5246498"/>
            <a:chExt cx="1834500" cy="830400"/>
          </a:xfrm>
        </p:grpSpPr>
        <p:sp>
          <p:nvSpPr>
            <p:cNvPr id="3" name="Google Shape;152;g3516f71dc3f_0_60">
              <a:extLst>
                <a:ext uri="{FF2B5EF4-FFF2-40B4-BE49-F238E27FC236}">
                  <a16:creationId xmlns:a16="http://schemas.microsoft.com/office/drawing/2014/main" id="{C0A0AA02-37BC-6664-9AEE-2B35CCFA64DF}"/>
                </a:ext>
              </a:extLst>
            </p:cNvPr>
            <p:cNvSpPr/>
            <p:nvPr/>
          </p:nvSpPr>
          <p:spPr>
            <a:xfrm>
              <a:off x="2192210" y="5246498"/>
              <a:ext cx="1834500" cy="8304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38100" cap="flat" cmpd="sng">
              <a:solidFill>
                <a:srgbClr val="00A8E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80000" tIns="45700" rIns="396000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600" dirty="0">
                  <a:solidFill>
                    <a:srgbClr val="00A8E7"/>
                  </a:solidFill>
                  <a:latin typeface="Twinkl SemiBold" panose="02000000000000000000" pitchFamily="2" charset="0"/>
                  <a:sym typeface="ABeeZee"/>
                </a:rPr>
                <a:t>No</a:t>
              </a:r>
              <a:endParaRPr sz="3600" dirty="0">
                <a:solidFill>
                  <a:srgbClr val="00A8E7"/>
                </a:solidFill>
                <a:latin typeface="Twinkl SemiBold" panose="02000000000000000000" pitchFamily="2" charset="0"/>
              </a:endParaRPr>
            </a:p>
          </p:txBody>
        </p:sp>
        <p:sp>
          <p:nvSpPr>
            <p:cNvPr id="4" name="Google Shape;153;g3516f71dc3f_0_60">
              <a:extLst>
                <a:ext uri="{FF2B5EF4-FFF2-40B4-BE49-F238E27FC236}">
                  <a16:creationId xmlns:a16="http://schemas.microsoft.com/office/drawing/2014/main" id="{9F6B46BE-0F7C-257B-2C99-6628F58C1C7E}"/>
                </a:ext>
              </a:extLst>
            </p:cNvPr>
            <p:cNvSpPr/>
            <p:nvPr/>
          </p:nvSpPr>
          <p:spPr>
            <a:xfrm>
              <a:off x="3231412" y="5283779"/>
              <a:ext cx="768300" cy="755400"/>
            </a:xfrm>
            <a:prstGeom prst="roundRect">
              <a:avLst>
                <a:gd name="adj" fmla="val 50000"/>
              </a:avLst>
            </a:prstGeom>
            <a:solidFill>
              <a:srgbClr val="00A8E7"/>
            </a:solidFill>
            <a:ln w="38100" cap="flat" cmpd="sng">
              <a:solidFill>
                <a:srgbClr val="00A8E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8000" tIns="45700" rIns="396000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rgbClr val="00A8E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" name="Google Shape;154;g3516f71dc3f_0_60">
              <a:extLst>
                <a:ext uri="{FF2B5EF4-FFF2-40B4-BE49-F238E27FC236}">
                  <a16:creationId xmlns:a16="http://schemas.microsoft.com/office/drawing/2014/main" id="{D1B7814C-A777-89EF-6D79-52A2893C9DB7}"/>
                </a:ext>
              </a:extLst>
            </p:cNvPr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39447" y="5348299"/>
              <a:ext cx="612202" cy="6620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" name="Si">
            <a:extLst>
              <a:ext uri="{FF2B5EF4-FFF2-40B4-BE49-F238E27FC236}">
                <a16:creationId xmlns:a16="http://schemas.microsoft.com/office/drawing/2014/main" id="{C42DE254-3202-E5E6-F29A-D7D2C093D227}"/>
              </a:ext>
            </a:extLst>
          </p:cNvPr>
          <p:cNvGrpSpPr/>
          <p:nvPr/>
        </p:nvGrpSpPr>
        <p:grpSpPr>
          <a:xfrm>
            <a:off x="1560628" y="5228125"/>
            <a:ext cx="2000843" cy="830509"/>
            <a:chOff x="2048632" y="5259813"/>
            <a:chExt cx="2000843" cy="830509"/>
          </a:xfrm>
        </p:grpSpPr>
        <p:sp>
          <p:nvSpPr>
            <p:cNvPr id="7" name="Google Shape;58;p3">
              <a:extLst>
                <a:ext uri="{FF2B5EF4-FFF2-40B4-BE49-F238E27FC236}">
                  <a16:creationId xmlns:a16="http://schemas.microsoft.com/office/drawing/2014/main" id="{A7B41EEF-9835-597E-43F8-1912593CE7BC}"/>
                </a:ext>
              </a:extLst>
            </p:cNvPr>
            <p:cNvSpPr/>
            <p:nvPr/>
          </p:nvSpPr>
          <p:spPr>
            <a:xfrm>
              <a:off x="2048633" y="5259813"/>
              <a:ext cx="2000842" cy="830509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38100" cap="flat" cmpd="sng">
              <a:solidFill>
                <a:srgbClr val="00A8E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8000" tIns="45700" rIns="288000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600" dirty="0" err="1">
                  <a:solidFill>
                    <a:srgbClr val="00A8E7"/>
                  </a:solidFill>
                  <a:latin typeface="Twinkl SemiBold" panose="02000000000000000000" pitchFamily="2" charset="0"/>
                  <a:ea typeface="ABeeZee"/>
                  <a:cs typeface="ABeeZee"/>
                  <a:sym typeface="ABeeZee"/>
                </a:rPr>
                <a:t>Sí</a:t>
              </a:r>
              <a:endParaRPr dirty="0">
                <a:latin typeface="Twinkl SemiBold" panose="02000000000000000000" pitchFamily="2" charset="0"/>
              </a:endParaRPr>
            </a:p>
          </p:txBody>
        </p:sp>
        <p:sp>
          <p:nvSpPr>
            <p:cNvPr id="8" name="Google Shape;59;p3">
              <a:extLst>
                <a:ext uri="{FF2B5EF4-FFF2-40B4-BE49-F238E27FC236}">
                  <a16:creationId xmlns:a16="http://schemas.microsoft.com/office/drawing/2014/main" id="{D4A9B9C2-7CDF-B05F-ECBA-32856F44CA87}"/>
                </a:ext>
              </a:extLst>
            </p:cNvPr>
            <p:cNvSpPr/>
            <p:nvPr/>
          </p:nvSpPr>
          <p:spPr>
            <a:xfrm>
              <a:off x="2048632" y="5259813"/>
              <a:ext cx="820403" cy="830509"/>
            </a:xfrm>
            <a:prstGeom prst="roundRect">
              <a:avLst>
                <a:gd name="adj" fmla="val 50000"/>
              </a:avLst>
            </a:prstGeom>
            <a:solidFill>
              <a:srgbClr val="00A8E7"/>
            </a:solidFill>
            <a:ln w="38100" cap="flat" cmpd="sng">
              <a:solidFill>
                <a:srgbClr val="00A8E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8000" tIns="45700" rIns="288000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strike="noStrike" cap="none">
                <a:solidFill>
                  <a:srgbClr val="00A8E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" name="Google Shape;60;p3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CDD30431-BB90-EBA6-81E1-72E5A93773FB}"/>
                </a:ext>
              </a:extLst>
            </p:cNvPr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22415" y="5310560"/>
              <a:ext cx="612396" cy="6620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" name="Si respuesta">
            <a:extLst>
              <a:ext uri="{FF2B5EF4-FFF2-40B4-BE49-F238E27FC236}">
                <a16:creationId xmlns:a16="http://schemas.microsoft.com/office/drawing/2014/main" id="{AAE72EB4-DAD8-3C56-51CF-8FBFBEF39DE2}"/>
              </a:ext>
            </a:extLst>
          </p:cNvPr>
          <p:cNvGrpSpPr/>
          <p:nvPr/>
        </p:nvGrpSpPr>
        <p:grpSpPr>
          <a:xfrm>
            <a:off x="1560628" y="5225146"/>
            <a:ext cx="2000843" cy="830509"/>
            <a:chOff x="2048632" y="5259813"/>
            <a:chExt cx="2000843" cy="830509"/>
          </a:xfrm>
        </p:grpSpPr>
        <p:sp>
          <p:nvSpPr>
            <p:cNvPr id="11" name="Google Shape;58;p3">
              <a:extLst>
                <a:ext uri="{FF2B5EF4-FFF2-40B4-BE49-F238E27FC236}">
                  <a16:creationId xmlns:a16="http://schemas.microsoft.com/office/drawing/2014/main" id="{61A500EF-F6A4-916D-4968-9868A6F294B8}"/>
                </a:ext>
              </a:extLst>
            </p:cNvPr>
            <p:cNvSpPr/>
            <p:nvPr/>
          </p:nvSpPr>
          <p:spPr>
            <a:xfrm>
              <a:off x="2048633" y="5259813"/>
              <a:ext cx="2000842" cy="830509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38100" cap="flat" cmpd="sng">
              <a:solidFill>
                <a:srgbClr val="92D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8000" tIns="45700" rIns="288000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600" dirty="0" err="1">
                  <a:solidFill>
                    <a:srgbClr val="92D050"/>
                  </a:solidFill>
                  <a:latin typeface="Twinkl SemiBold" panose="02000000000000000000" pitchFamily="2" charset="0"/>
                  <a:ea typeface="ABeeZee"/>
                  <a:cs typeface="ABeeZee"/>
                  <a:sym typeface="ABeeZee"/>
                </a:rPr>
                <a:t>Sí</a:t>
              </a:r>
              <a:endParaRPr dirty="0">
                <a:solidFill>
                  <a:srgbClr val="92D050"/>
                </a:solidFill>
                <a:latin typeface="Twinkl SemiBold" panose="02000000000000000000" pitchFamily="2" charset="0"/>
              </a:endParaRPr>
            </a:p>
          </p:txBody>
        </p:sp>
        <p:sp>
          <p:nvSpPr>
            <p:cNvPr id="12" name="Google Shape;59;p3">
              <a:extLst>
                <a:ext uri="{FF2B5EF4-FFF2-40B4-BE49-F238E27FC236}">
                  <a16:creationId xmlns:a16="http://schemas.microsoft.com/office/drawing/2014/main" id="{8047D777-E9D7-5019-E1F0-3BA52538967E}"/>
                </a:ext>
              </a:extLst>
            </p:cNvPr>
            <p:cNvSpPr/>
            <p:nvPr/>
          </p:nvSpPr>
          <p:spPr>
            <a:xfrm>
              <a:off x="2048632" y="5259813"/>
              <a:ext cx="820403" cy="830509"/>
            </a:xfrm>
            <a:prstGeom prst="roundRect">
              <a:avLst>
                <a:gd name="adj" fmla="val 50000"/>
              </a:avLst>
            </a:prstGeom>
            <a:solidFill>
              <a:srgbClr val="92D050"/>
            </a:solidFill>
            <a:ln w="38100" cap="flat" cmpd="sng">
              <a:solidFill>
                <a:srgbClr val="92D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8000" tIns="45700" rIns="288000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strike="noStrike" cap="none">
                <a:solidFill>
                  <a:srgbClr val="00A8E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3" name="Google Shape;60;p3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64C34F56-4F73-0B82-F36A-42CA51A0E316}"/>
                </a:ext>
              </a:extLst>
            </p:cNvPr>
            <p:cNvPicPr preferRelativeResize="0"/>
            <p:nvPr/>
          </p:nvPicPr>
          <p:blipFill rotWithShape="1">
            <a:blip r:embed="rId5" cstate="screen">
              <a:alphaModFix/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36583" y="5328979"/>
              <a:ext cx="612396" cy="66206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F3CD9C0D-502D-FD9A-EF10-575D4E362C3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4686" y="1895515"/>
            <a:ext cx="2000842" cy="1712136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0AAFC61C-B0F7-585F-5115-90724CE4837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0880" y="2080553"/>
            <a:ext cx="2282848" cy="1481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92" grpId="0" animBg="1"/>
      <p:bldP spid="293" grpId="0" animBg="1"/>
      <p:bldP spid="294" grpId="0" animBg="1"/>
      <p:bldP spid="295" grpId="0" animBg="1"/>
      <p:bldP spid="306" grpId="0"/>
      <p:bldP spid="30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3516f71dc3f_0_234"/>
          <p:cNvSpPr/>
          <p:nvPr/>
        </p:nvSpPr>
        <p:spPr>
          <a:xfrm>
            <a:off x="1124125" y="1384183"/>
            <a:ext cx="3271800" cy="2734800"/>
          </a:xfrm>
          <a:prstGeom prst="roundRect">
            <a:avLst>
              <a:gd name="adj" fmla="val 16667"/>
            </a:avLst>
          </a:prstGeom>
          <a:solidFill>
            <a:srgbClr val="AFDE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g3516f71dc3f_0_234"/>
          <p:cNvSpPr/>
          <p:nvPr/>
        </p:nvSpPr>
        <p:spPr>
          <a:xfrm>
            <a:off x="4748168" y="1384183"/>
            <a:ext cx="3271800" cy="2734800"/>
          </a:xfrm>
          <a:prstGeom prst="roundRect">
            <a:avLst>
              <a:gd name="adj" fmla="val 16667"/>
            </a:avLst>
          </a:prstGeom>
          <a:solidFill>
            <a:srgbClr val="AFDE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g3516f71dc3f_0_234"/>
          <p:cNvSpPr/>
          <p:nvPr/>
        </p:nvSpPr>
        <p:spPr>
          <a:xfrm>
            <a:off x="4748183" y="1384182"/>
            <a:ext cx="3271800" cy="35463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AFDEF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g3516f71dc3f_0_234"/>
          <p:cNvSpPr/>
          <p:nvPr/>
        </p:nvSpPr>
        <p:spPr>
          <a:xfrm>
            <a:off x="1124125" y="1384182"/>
            <a:ext cx="3271800" cy="35463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AFDEF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g3516f71dc3f_0_234"/>
          <p:cNvSpPr>
            <a:spLocks noGrp="1"/>
          </p:cNvSpPr>
          <p:nvPr>
            <p:ph type="title"/>
          </p:nvPr>
        </p:nvSpPr>
        <p:spPr>
          <a:xfrm>
            <a:off x="457198" y="464029"/>
            <a:ext cx="8220000" cy="994200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A095B"/>
              </a:buClr>
              <a:buSzPts val="3600"/>
              <a:buFont typeface="ABeeZee"/>
              <a:buNone/>
            </a:pPr>
            <a:r>
              <a:rPr lang="en-GB" b="0" dirty="0">
                <a:solidFill>
                  <a:srgbClr val="CA095B"/>
                </a:solidFill>
                <a:latin typeface="Twinkl ExtraBold" panose="02000000000000000000" pitchFamily="2" charset="0"/>
                <a:sym typeface="ABeeZee"/>
              </a:rPr>
              <a:t>¿</a:t>
            </a:r>
            <a:r>
              <a:rPr lang="en-GB" b="0" dirty="0" err="1">
                <a:solidFill>
                  <a:srgbClr val="CA095B"/>
                </a:solidFill>
                <a:latin typeface="Twinkl ExtraBold" panose="02000000000000000000" pitchFamily="2" charset="0"/>
                <a:sym typeface="ABeeZee"/>
              </a:rPr>
              <a:t>Riman</a:t>
            </a:r>
            <a:r>
              <a:rPr lang="en-GB" b="0" dirty="0">
                <a:solidFill>
                  <a:srgbClr val="CA095B"/>
                </a:solidFill>
                <a:latin typeface="Twinkl ExtraBold" panose="02000000000000000000" pitchFamily="2" charset="0"/>
                <a:sym typeface="ABeeZee"/>
              </a:rPr>
              <a:t>?</a:t>
            </a:r>
            <a:endParaRPr b="0" dirty="0">
              <a:solidFill>
                <a:srgbClr val="CA095B"/>
              </a:solidFill>
              <a:latin typeface="Twinkl ExtraBold" panose="02000000000000000000" pitchFamily="2" charset="0"/>
            </a:endParaRPr>
          </a:p>
        </p:txBody>
      </p:sp>
      <p:sp>
        <p:nvSpPr>
          <p:cNvPr id="335" name="Google Shape;335;g3516f71dc3f_0_234">
            <a:hlinkClick r:id="" action="ppaction://hlinkshowjump?jump=nextslide"/>
          </p:cNvPr>
          <p:cNvSpPr/>
          <p:nvPr/>
        </p:nvSpPr>
        <p:spPr>
          <a:xfrm>
            <a:off x="3823036" y="5074406"/>
            <a:ext cx="1757700" cy="1126800"/>
          </a:xfrm>
          <a:prstGeom prst="rightArrow">
            <a:avLst>
              <a:gd name="adj1" fmla="val 57474"/>
              <a:gd name="adj2" fmla="val 50000"/>
            </a:avLst>
          </a:prstGeom>
          <a:solidFill>
            <a:srgbClr val="18A0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rPr>
              <a:t>Siguiente</a:t>
            </a:r>
            <a:endParaRPr sz="200"/>
          </a:p>
        </p:txBody>
      </p:sp>
      <p:sp>
        <p:nvSpPr>
          <p:cNvPr id="336" name="Google Shape;336;g3516f71dc3f_0_234"/>
          <p:cNvSpPr/>
          <p:nvPr/>
        </p:nvSpPr>
        <p:spPr>
          <a:xfrm>
            <a:off x="1124125" y="4184670"/>
            <a:ext cx="3271800" cy="822000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A095B"/>
              </a:buClr>
              <a:buSzPts val="3600"/>
              <a:buFont typeface="ABeeZee"/>
              <a:buNone/>
            </a:pPr>
            <a:r>
              <a:rPr lang="en-GB" sz="3600" dirty="0" err="1">
                <a:solidFill>
                  <a:srgbClr val="CA095B"/>
                </a:solidFill>
                <a:latin typeface="Twinkl SemiBold" panose="02000000000000000000" pitchFamily="2" charset="0"/>
                <a:ea typeface="ABeeZee"/>
                <a:cs typeface="ABeeZee"/>
                <a:sym typeface="ABeeZee"/>
              </a:rPr>
              <a:t>melón</a:t>
            </a:r>
            <a:endParaRPr dirty="0">
              <a:latin typeface="Twinkl SemiBold" panose="02000000000000000000" pitchFamily="2" charset="0"/>
            </a:endParaRPr>
          </a:p>
        </p:txBody>
      </p:sp>
      <p:sp>
        <p:nvSpPr>
          <p:cNvPr id="337" name="Google Shape;337;g3516f71dc3f_0_234"/>
          <p:cNvSpPr/>
          <p:nvPr/>
        </p:nvSpPr>
        <p:spPr>
          <a:xfrm>
            <a:off x="4748167" y="4132670"/>
            <a:ext cx="3271800" cy="822000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A095B"/>
              </a:buClr>
              <a:buSzPts val="3600"/>
              <a:buFont typeface="ABeeZee"/>
              <a:buNone/>
            </a:pPr>
            <a:r>
              <a:rPr lang="en-GB" sz="3600" dirty="0">
                <a:solidFill>
                  <a:srgbClr val="CA095B"/>
                </a:solidFill>
                <a:latin typeface="Twinkl SemiBold" panose="02000000000000000000" pitchFamily="2" charset="0"/>
                <a:sym typeface="ABeeZee"/>
              </a:rPr>
              <a:t>polo</a:t>
            </a:r>
            <a:endParaRPr sz="3600" dirty="0">
              <a:solidFill>
                <a:srgbClr val="CA095B"/>
              </a:solidFill>
              <a:latin typeface="Twinkl SemiBold" panose="02000000000000000000" pitchFamily="2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B66659F-DA0C-AB8F-C797-054E9C22CD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3348" y="1651929"/>
            <a:ext cx="2208000" cy="214784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2862335-7069-291A-55FA-9A447733C3A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5422" y="1751543"/>
            <a:ext cx="2863787" cy="2115466"/>
          </a:xfrm>
          <a:prstGeom prst="rect">
            <a:avLst/>
          </a:prstGeom>
        </p:spPr>
      </p:pic>
      <p:grpSp>
        <p:nvGrpSpPr>
          <p:cNvPr id="6" name="No">
            <a:extLst>
              <a:ext uri="{FF2B5EF4-FFF2-40B4-BE49-F238E27FC236}">
                <a16:creationId xmlns:a16="http://schemas.microsoft.com/office/drawing/2014/main" id="{5E464FEE-CF58-3585-D975-E78196260584}"/>
              </a:ext>
            </a:extLst>
          </p:cNvPr>
          <p:cNvGrpSpPr/>
          <p:nvPr/>
        </p:nvGrpSpPr>
        <p:grpSpPr>
          <a:xfrm>
            <a:off x="5842190" y="5227262"/>
            <a:ext cx="1834500" cy="830400"/>
            <a:chOff x="2192210" y="5246498"/>
            <a:chExt cx="1834500" cy="830400"/>
          </a:xfrm>
        </p:grpSpPr>
        <p:sp>
          <p:nvSpPr>
            <p:cNvPr id="7" name="Google Shape;92;g3516f71dc3f_0_2">
              <a:extLst>
                <a:ext uri="{FF2B5EF4-FFF2-40B4-BE49-F238E27FC236}">
                  <a16:creationId xmlns:a16="http://schemas.microsoft.com/office/drawing/2014/main" id="{B36D6B02-3991-9A93-87C0-6DF0DC0B4773}"/>
                </a:ext>
              </a:extLst>
            </p:cNvPr>
            <p:cNvSpPr/>
            <p:nvPr/>
          </p:nvSpPr>
          <p:spPr>
            <a:xfrm>
              <a:off x="2192210" y="5246498"/>
              <a:ext cx="1834500" cy="8304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38100" cap="flat" cmpd="sng">
              <a:solidFill>
                <a:srgbClr val="00A8E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80000" tIns="45700" rIns="396000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600" dirty="0">
                  <a:solidFill>
                    <a:srgbClr val="00A8E7"/>
                  </a:solidFill>
                  <a:latin typeface="Twinkl SemiBold" panose="02000000000000000000" pitchFamily="2" charset="0"/>
                  <a:sym typeface="ABeeZee"/>
                </a:rPr>
                <a:t>No</a:t>
              </a:r>
              <a:endParaRPr sz="3600" dirty="0">
                <a:solidFill>
                  <a:srgbClr val="00A8E7"/>
                </a:solidFill>
                <a:latin typeface="Twinkl SemiBold" panose="02000000000000000000" pitchFamily="2" charset="0"/>
              </a:endParaRPr>
            </a:p>
          </p:txBody>
        </p:sp>
        <p:sp>
          <p:nvSpPr>
            <p:cNvPr id="8" name="Google Shape;93;g3516f71dc3f_0_2">
              <a:extLst>
                <a:ext uri="{FF2B5EF4-FFF2-40B4-BE49-F238E27FC236}">
                  <a16:creationId xmlns:a16="http://schemas.microsoft.com/office/drawing/2014/main" id="{13ED350D-548D-38BC-8F5F-50628C03EE8B}"/>
                </a:ext>
              </a:extLst>
            </p:cNvPr>
            <p:cNvSpPr/>
            <p:nvPr/>
          </p:nvSpPr>
          <p:spPr>
            <a:xfrm>
              <a:off x="3231412" y="5283779"/>
              <a:ext cx="768300" cy="755400"/>
            </a:xfrm>
            <a:prstGeom prst="roundRect">
              <a:avLst>
                <a:gd name="adj" fmla="val 50000"/>
              </a:avLst>
            </a:prstGeom>
            <a:solidFill>
              <a:srgbClr val="00A8E7"/>
            </a:solidFill>
            <a:ln w="38100" cap="flat" cmpd="sng">
              <a:solidFill>
                <a:srgbClr val="00A8E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8000" tIns="45700" rIns="396000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rgbClr val="00A8E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" name="Google Shape;94;g3516f71dc3f_0_2">
              <a:extLst>
                <a:ext uri="{FF2B5EF4-FFF2-40B4-BE49-F238E27FC236}">
                  <a16:creationId xmlns:a16="http://schemas.microsoft.com/office/drawing/2014/main" id="{862478F9-132C-25F2-F771-8EB5273D11E4}"/>
                </a:ext>
              </a:extLst>
            </p:cNvPr>
            <p:cNvPicPr preferRelativeResize="0"/>
            <p:nvPr/>
          </p:nvPicPr>
          <p:blipFill rotWithShape="1">
            <a:blip r:embed="rId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39447" y="5348299"/>
              <a:ext cx="612202" cy="6620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" name="No - respuesta">
            <a:extLst>
              <a:ext uri="{FF2B5EF4-FFF2-40B4-BE49-F238E27FC236}">
                <a16:creationId xmlns:a16="http://schemas.microsoft.com/office/drawing/2014/main" id="{90361C54-6450-6F2F-36CF-E5E7E8A3BC21}"/>
              </a:ext>
            </a:extLst>
          </p:cNvPr>
          <p:cNvGrpSpPr/>
          <p:nvPr/>
        </p:nvGrpSpPr>
        <p:grpSpPr>
          <a:xfrm>
            <a:off x="5843763" y="5226764"/>
            <a:ext cx="1834500" cy="830400"/>
            <a:chOff x="2192210" y="5246498"/>
            <a:chExt cx="1834500" cy="830400"/>
          </a:xfrm>
        </p:grpSpPr>
        <p:sp>
          <p:nvSpPr>
            <p:cNvPr id="11" name="Google Shape;92;g3516f71dc3f_0_2">
              <a:extLst>
                <a:ext uri="{FF2B5EF4-FFF2-40B4-BE49-F238E27FC236}">
                  <a16:creationId xmlns:a16="http://schemas.microsoft.com/office/drawing/2014/main" id="{C719FD1C-FDAB-6C17-3377-A4EB28CCA9DA}"/>
                </a:ext>
              </a:extLst>
            </p:cNvPr>
            <p:cNvSpPr/>
            <p:nvPr/>
          </p:nvSpPr>
          <p:spPr>
            <a:xfrm>
              <a:off x="2192210" y="5246498"/>
              <a:ext cx="1834500" cy="8304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38100" cap="flat" cmpd="sng">
              <a:solidFill>
                <a:schemeClr val="accent1">
                  <a:lumMod val="75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80000" tIns="45700" rIns="396000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600" dirty="0">
                  <a:solidFill>
                    <a:schemeClr val="accent1">
                      <a:lumMod val="75000"/>
                    </a:schemeClr>
                  </a:solidFill>
                  <a:latin typeface="Twinkl SemiBold" panose="02000000000000000000" pitchFamily="2" charset="0"/>
                  <a:sym typeface="ABeeZee"/>
                </a:rPr>
                <a:t>No</a:t>
              </a:r>
              <a:endParaRPr sz="3600" dirty="0">
                <a:solidFill>
                  <a:schemeClr val="accent1">
                    <a:lumMod val="75000"/>
                  </a:schemeClr>
                </a:solidFill>
                <a:latin typeface="Twinkl SemiBold" panose="02000000000000000000" pitchFamily="2" charset="0"/>
              </a:endParaRPr>
            </a:p>
          </p:txBody>
        </p:sp>
        <p:sp>
          <p:nvSpPr>
            <p:cNvPr id="12" name="Google Shape;93;g3516f71dc3f_0_2">
              <a:extLst>
                <a:ext uri="{FF2B5EF4-FFF2-40B4-BE49-F238E27FC236}">
                  <a16:creationId xmlns:a16="http://schemas.microsoft.com/office/drawing/2014/main" id="{74A56DC3-FBB2-95CA-54B1-3F83D1C01B03}"/>
                </a:ext>
              </a:extLst>
            </p:cNvPr>
            <p:cNvSpPr/>
            <p:nvPr/>
          </p:nvSpPr>
          <p:spPr>
            <a:xfrm>
              <a:off x="3231412" y="5283779"/>
              <a:ext cx="768300" cy="7554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381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8000" tIns="45700" rIns="396000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dirty="0">
                <a:solidFill>
                  <a:srgbClr val="00A8E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3" name="Google Shape;94;g3516f71dc3f_0_2">
              <a:extLst>
                <a:ext uri="{FF2B5EF4-FFF2-40B4-BE49-F238E27FC236}">
                  <a16:creationId xmlns:a16="http://schemas.microsoft.com/office/drawing/2014/main" id="{0EA49B32-FBB9-0D18-0877-F6CFC04E5593}"/>
                </a:ext>
              </a:extLst>
            </p:cNvPr>
            <p:cNvPicPr preferRelativeResize="0"/>
            <p:nvPr/>
          </p:nvPicPr>
          <p:blipFill rotWithShape="1">
            <a:blip r:embed="rId6" cstate="screen">
              <a:alphaModFix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39447" y="5348299"/>
              <a:ext cx="612202" cy="6620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" name="Si">
            <a:extLst>
              <a:ext uri="{FF2B5EF4-FFF2-40B4-BE49-F238E27FC236}">
                <a16:creationId xmlns:a16="http://schemas.microsoft.com/office/drawing/2014/main" id="{F88E3627-62EB-E499-5519-B850B9368C70}"/>
              </a:ext>
            </a:extLst>
          </p:cNvPr>
          <p:cNvGrpSpPr/>
          <p:nvPr/>
        </p:nvGrpSpPr>
        <p:grpSpPr>
          <a:xfrm>
            <a:off x="1560628" y="5228125"/>
            <a:ext cx="2000843" cy="830509"/>
            <a:chOff x="2048632" y="5259813"/>
            <a:chExt cx="2000843" cy="830509"/>
          </a:xfrm>
        </p:grpSpPr>
        <p:sp>
          <p:nvSpPr>
            <p:cNvPr id="15" name="Google Shape;58;p3">
              <a:extLst>
                <a:ext uri="{FF2B5EF4-FFF2-40B4-BE49-F238E27FC236}">
                  <a16:creationId xmlns:a16="http://schemas.microsoft.com/office/drawing/2014/main" id="{78C8736C-E2AF-7E5C-FE1C-A4A000CAD109}"/>
                </a:ext>
              </a:extLst>
            </p:cNvPr>
            <p:cNvSpPr/>
            <p:nvPr/>
          </p:nvSpPr>
          <p:spPr>
            <a:xfrm>
              <a:off x="2048633" y="5259813"/>
              <a:ext cx="2000842" cy="830509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38100" cap="flat" cmpd="sng">
              <a:solidFill>
                <a:srgbClr val="00A8E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8000" tIns="45700" rIns="288000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600" dirty="0" err="1">
                  <a:solidFill>
                    <a:srgbClr val="00A8E7"/>
                  </a:solidFill>
                  <a:latin typeface="Twinkl SemiBold" panose="02000000000000000000" pitchFamily="2" charset="0"/>
                  <a:ea typeface="ABeeZee"/>
                  <a:cs typeface="ABeeZee"/>
                  <a:sym typeface="ABeeZee"/>
                </a:rPr>
                <a:t>Sí</a:t>
              </a:r>
              <a:endParaRPr dirty="0">
                <a:latin typeface="Twinkl SemiBold" panose="02000000000000000000" pitchFamily="2" charset="0"/>
              </a:endParaRPr>
            </a:p>
          </p:txBody>
        </p:sp>
        <p:sp>
          <p:nvSpPr>
            <p:cNvPr id="16" name="Google Shape;59;p3">
              <a:extLst>
                <a:ext uri="{FF2B5EF4-FFF2-40B4-BE49-F238E27FC236}">
                  <a16:creationId xmlns:a16="http://schemas.microsoft.com/office/drawing/2014/main" id="{7F88FB2A-9713-D004-7283-7E8EC3060DBA}"/>
                </a:ext>
              </a:extLst>
            </p:cNvPr>
            <p:cNvSpPr/>
            <p:nvPr/>
          </p:nvSpPr>
          <p:spPr>
            <a:xfrm>
              <a:off x="2048632" y="5259813"/>
              <a:ext cx="820403" cy="830509"/>
            </a:xfrm>
            <a:prstGeom prst="roundRect">
              <a:avLst>
                <a:gd name="adj" fmla="val 50000"/>
              </a:avLst>
            </a:prstGeom>
            <a:solidFill>
              <a:srgbClr val="00A8E7"/>
            </a:solidFill>
            <a:ln w="38100" cap="flat" cmpd="sng">
              <a:solidFill>
                <a:srgbClr val="00A8E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8000" tIns="45700" rIns="288000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strike="noStrike" cap="none">
                <a:solidFill>
                  <a:srgbClr val="00A8E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7" name="Google Shape;60;p3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F43FB573-3640-CEE1-35E5-93DFC49F0987}"/>
                </a:ext>
              </a:extLst>
            </p:cNvPr>
            <p:cNvPicPr preferRelativeResize="0"/>
            <p:nvPr/>
          </p:nvPicPr>
          <p:blipFill rotWithShape="1">
            <a:blip r:embed="rId8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22415" y="5310560"/>
              <a:ext cx="612396" cy="66206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22" grpId="0" animBg="1"/>
      <p:bldP spid="323" grpId="0" animBg="1"/>
      <p:bldP spid="324" grpId="0" animBg="1"/>
      <p:bldP spid="325" grpId="0" animBg="1"/>
      <p:bldP spid="336" grpId="0"/>
      <p:bldP spid="3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3516f71dc3f_0_263"/>
          <p:cNvSpPr/>
          <p:nvPr/>
        </p:nvSpPr>
        <p:spPr>
          <a:xfrm>
            <a:off x="1124125" y="1384183"/>
            <a:ext cx="3271800" cy="2734800"/>
          </a:xfrm>
          <a:prstGeom prst="roundRect">
            <a:avLst>
              <a:gd name="adj" fmla="val 16667"/>
            </a:avLst>
          </a:prstGeom>
          <a:solidFill>
            <a:srgbClr val="AFDE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g3516f71dc3f_0_263"/>
          <p:cNvSpPr/>
          <p:nvPr/>
        </p:nvSpPr>
        <p:spPr>
          <a:xfrm>
            <a:off x="4748168" y="1384183"/>
            <a:ext cx="3271800" cy="2734800"/>
          </a:xfrm>
          <a:prstGeom prst="roundRect">
            <a:avLst>
              <a:gd name="adj" fmla="val 16667"/>
            </a:avLst>
          </a:prstGeom>
          <a:solidFill>
            <a:srgbClr val="AFDE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g3516f71dc3f_0_263"/>
          <p:cNvSpPr/>
          <p:nvPr/>
        </p:nvSpPr>
        <p:spPr>
          <a:xfrm>
            <a:off x="4748183" y="1384182"/>
            <a:ext cx="3271800" cy="35463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AFDEF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g3516f71dc3f_0_263"/>
          <p:cNvSpPr/>
          <p:nvPr/>
        </p:nvSpPr>
        <p:spPr>
          <a:xfrm>
            <a:off x="1124125" y="1384182"/>
            <a:ext cx="3271800" cy="35463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AFDEF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g3516f71dc3f_0_263"/>
          <p:cNvSpPr>
            <a:spLocks noGrp="1"/>
          </p:cNvSpPr>
          <p:nvPr>
            <p:ph type="title"/>
          </p:nvPr>
        </p:nvSpPr>
        <p:spPr>
          <a:xfrm>
            <a:off x="457198" y="464029"/>
            <a:ext cx="8220000" cy="994200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A095B"/>
              </a:buClr>
              <a:buSzPts val="3600"/>
              <a:buFont typeface="ABeeZee"/>
              <a:buNone/>
            </a:pPr>
            <a:r>
              <a:rPr lang="en-GB" b="0" dirty="0">
                <a:solidFill>
                  <a:srgbClr val="CA095B"/>
                </a:solidFill>
                <a:latin typeface="Twinkl ExtraBold" panose="02000000000000000000" pitchFamily="2" charset="0"/>
                <a:ea typeface="ABeeZee"/>
                <a:cs typeface="ABeeZee"/>
                <a:sym typeface="ABeeZee"/>
              </a:rPr>
              <a:t>¿</a:t>
            </a:r>
            <a:r>
              <a:rPr lang="en-GB" b="0" dirty="0" err="1">
                <a:solidFill>
                  <a:srgbClr val="CA095B"/>
                </a:solidFill>
                <a:latin typeface="Twinkl ExtraBold" panose="02000000000000000000" pitchFamily="2" charset="0"/>
                <a:ea typeface="ABeeZee"/>
                <a:cs typeface="ABeeZee"/>
                <a:sym typeface="ABeeZee"/>
              </a:rPr>
              <a:t>Riman</a:t>
            </a:r>
            <a:r>
              <a:rPr lang="en-GB" b="0" dirty="0">
                <a:solidFill>
                  <a:srgbClr val="CA095B"/>
                </a:solidFill>
                <a:latin typeface="Twinkl ExtraBold" panose="02000000000000000000" pitchFamily="2" charset="0"/>
                <a:ea typeface="ABeeZee"/>
                <a:cs typeface="ABeeZee"/>
                <a:sym typeface="ABeeZee"/>
              </a:rPr>
              <a:t>?</a:t>
            </a:r>
            <a:endParaRPr b="0" dirty="0">
              <a:solidFill>
                <a:srgbClr val="CA095B"/>
              </a:solidFill>
              <a:latin typeface="Twinkl ExtraBold" panose="02000000000000000000" pitchFamily="2" charset="0"/>
              <a:ea typeface="ABeeZee"/>
              <a:cs typeface="ABeeZee"/>
            </a:endParaRPr>
          </a:p>
        </p:txBody>
      </p:sp>
      <p:sp>
        <p:nvSpPr>
          <p:cNvPr id="365" name="Google Shape;365;g3516f71dc3f_0_263">
            <a:hlinkClick r:id="" action="ppaction://hlinkshowjump?jump=nextslide"/>
          </p:cNvPr>
          <p:cNvSpPr/>
          <p:nvPr/>
        </p:nvSpPr>
        <p:spPr>
          <a:xfrm>
            <a:off x="3823036" y="5074406"/>
            <a:ext cx="1757700" cy="1126800"/>
          </a:xfrm>
          <a:prstGeom prst="rightArrow">
            <a:avLst>
              <a:gd name="adj1" fmla="val 57474"/>
              <a:gd name="adj2" fmla="val 50000"/>
            </a:avLst>
          </a:prstGeom>
          <a:solidFill>
            <a:srgbClr val="18A0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dirty="0" err="1">
                <a:solidFill>
                  <a:schemeClr val="lt1"/>
                </a:solidFill>
                <a:latin typeface="Twinkl SemiBold" panose="02000000000000000000" pitchFamily="2" charset="0"/>
                <a:ea typeface="ABeeZee"/>
                <a:cs typeface="ABeeZee"/>
                <a:sym typeface="ABeeZee"/>
              </a:rPr>
              <a:t>Siguiente</a:t>
            </a:r>
            <a:endParaRPr sz="200" dirty="0">
              <a:latin typeface="Twinkl SemiBold" panose="02000000000000000000" pitchFamily="2" charset="0"/>
            </a:endParaRPr>
          </a:p>
        </p:txBody>
      </p:sp>
      <p:sp>
        <p:nvSpPr>
          <p:cNvPr id="366" name="Google Shape;366;g3516f71dc3f_0_263"/>
          <p:cNvSpPr/>
          <p:nvPr/>
        </p:nvSpPr>
        <p:spPr>
          <a:xfrm>
            <a:off x="1124125" y="4184670"/>
            <a:ext cx="3271800" cy="822000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A095B"/>
              </a:buClr>
              <a:buSzPts val="3600"/>
              <a:buFont typeface="ABeeZee"/>
              <a:buNone/>
            </a:pPr>
            <a:r>
              <a:rPr lang="en-GB" sz="3600" dirty="0">
                <a:solidFill>
                  <a:srgbClr val="CA095B"/>
                </a:solidFill>
                <a:latin typeface="Twinkl SemiBold" panose="02000000000000000000" pitchFamily="2" charset="0"/>
                <a:ea typeface="ABeeZee"/>
                <a:cs typeface="ABeeZee"/>
                <a:sym typeface="ABeeZee"/>
              </a:rPr>
              <a:t>estrella</a:t>
            </a:r>
            <a:endParaRPr dirty="0">
              <a:latin typeface="Twinkl SemiBold" panose="02000000000000000000" pitchFamily="2" charset="0"/>
            </a:endParaRPr>
          </a:p>
        </p:txBody>
      </p:sp>
      <p:sp>
        <p:nvSpPr>
          <p:cNvPr id="367" name="Google Shape;367;g3516f71dc3f_0_263"/>
          <p:cNvSpPr/>
          <p:nvPr/>
        </p:nvSpPr>
        <p:spPr>
          <a:xfrm>
            <a:off x="4748167" y="4132670"/>
            <a:ext cx="3271800" cy="822000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A095B"/>
              </a:buClr>
              <a:buSzPts val="3600"/>
              <a:buFont typeface="ABeeZee"/>
              <a:buNone/>
            </a:pPr>
            <a:r>
              <a:rPr lang="en-GB" sz="3600" dirty="0" err="1">
                <a:solidFill>
                  <a:srgbClr val="CA095B"/>
                </a:solidFill>
                <a:latin typeface="Twinkl SemiBold" panose="02000000000000000000" pitchFamily="2" charset="0"/>
                <a:ea typeface="ABeeZee"/>
                <a:cs typeface="ABeeZee"/>
                <a:sym typeface="ABeeZee"/>
              </a:rPr>
              <a:t>botella</a:t>
            </a:r>
            <a:endParaRPr sz="3600" dirty="0">
              <a:solidFill>
                <a:srgbClr val="CA095B"/>
              </a:solidFill>
              <a:latin typeface="Twinkl SemiBold" panose="02000000000000000000" pitchFamily="2" charset="0"/>
              <a:ea typeface="ABeeZee"/>
              <a:cs typeface="ABeeZee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DB10068-5BA1-72CF-E096-481F521978E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8224" y="1811503"/>
            <a:ext cx="2024857" cy="193531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170940F-614F-083F-7D43-118C695CA35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6689" y="1644354"/>
            <a:ext cx="594755" cy="1935314"/>
          </a:xfrm>
          <a:prstGeom prst="rect">
            <a:avLst/>
          </a:prstGeom>
        </p:spPr>
      </p:pic>
      <p:grpSp>
        <p:nvGrpSpPr>
          <p:cNvPr id="6" name="Google Shape;151;g3516f71dc3f_0_60">
            <a:extLst>
              <a:ext uri="{FF2B5EF4-FFF2-40B4-BE49-F238E27FC236}">
                <a16:creationId xmlns:a16="http://schemas.microsoft.com/office/drawing/2014/main" id="{3CA7CCD7-9B29-4669-C042-084EF471DBF2}"/>
              </a:ext>
            </a:extLst>
          </p:cNvPr>
          <p:cNvGrpSpPr/>
          <p:nvPr/>
        </p:nvGrpSpPr>
        <p:grpSpPr>
          <a:xfrm>
            <a:off x="5842190" y="5227262"/>
            <a:ext cx="1834500" cy="830400"/>
            <a:chOff x="2192210" y="5246498"/>
            <a:chExt cx="1834500" cy="830400"/>
          </a:xfrm>
        </p:grpSpPr>
        <p:sp>
          <p:nvSpPr>
            <p:cNvPr id="7" name="Google Shape;152;g3516f71dc3f_0_60">
              <a:extLst>
                <a:ext uri="{FF2B5EF4-FFF2-40B4-BE49-F238E27FC236}">
                  <a16:creationId xmlns:a16="http://schemas.microsoft.com/office/drawing/2014/main" id="{83219909-88BA-5716-D05D-FDFEA93653E8}"/>
                </a:ext>
              </a:extLst>
            </p:cNvPr>
            <p:cNvSpPr/>
            <p:nvPr/>
          </p:nvSpPr>
          <p:spPr>
            <a:xfrm>
              <a:off x="2192210" y="5246498"/>
              <a:ext cx="1834500" cy="8304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38100" cap="flat" cmpd="sng">
              <a:solidFill>
                <a:srgbClr val="00A8E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80000" tIns="45700" rIns="396000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600" dirty="0">
                  <a:solidFill>
                    <a:srgbClr val="00A8E7"/>
                  </a:solidFill>
                  <a:latin typeface="Twinkl SemiBold" panose="02000000000000000000" pitchFamily="2" charset="0"/>
                  <a:sym typeface="ABeeZee"/>
                </a:rPr>
                <a:t>No</a:t>
              </a:r>
              <a:endParaRPr sz="3600" dirty="0">
                <a:solidFill>
                  <a:srgbClr val="00A8E7"/>
                </a:solidFill>
                <a:latin typeface="Twinkl SemiBold" panose="02000000000000000000" pitchFamily="2" charset="0"/>
              </a:endParaRPr>
            </a:p>
          </p:txBody>
        </p:sp>
        <p:sp>
          <p:nvSpPr>
            <p:cNvPr id="8" name="Google Shape;153;g3516f71dc3f_0_60">
              <a:extLst>
                <a:ext uri="{FF2B5EF4-FFF2-40B4-BE49-F238E27FC236}">
                  <a16:creationId xmlns:a16="http://schemas.microsoft.com/office/drawing/2014/main" id="{C96D5CBE-34C6-5B86-C6F9-378792021A09}"/>
                </a:ext>
              </a:extLst>
            </p:cNvPr>
            <p:cNvSpPr/>
            <p:nvPr/>
          </p:nvSpPr>
          <p:spPr>
            <a:xfrm>
              <a:off x="3231412" y="5283779"/>
              <a:ext cx="768300" cy="755400"/>
            </a:xfrm>
            <a:prstGeom prst="roundRect">
              <a:avLst>
                <a:gd name="adj" fmla="val 50000"/>
              </a:avLst>
            </a:prstGeom>
            <a:solidFill>
              <a:srgbClr val="00A8E7"/>
            </a:solidFill>
            <a:ln w="38100" cap="flat" cmpd="sng">
              <a:solidFill>
                <a:srgbClr val="00A8E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8000" tIns="45700" rIns="396000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rgbClr val="00A8E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" name="Google Shape;154;g3516f71dc3f_0_60">
              <a:extLst>
                <a:ext uri="{FF2B5EF4-FFF2-40B4-BE49-F238E27FC236}">
                  <a16:creationId xmlns:a16="http://schemas.microsoft.com/office/drawing/2014/main" id="{32E508BB-B1FA-F151-979D-677C44687938}"/>
                </a:ext>
              </a:extLst>
            </p:cNvPr>
            <p:cNvPicPr preferRelativeResize="0"/>
            <p:nvPr/>
          </p:nvPicPr>
          <p:blipFill rotWithShape="1">
            <a:blip r:embed="rId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39447" y="5348299"/>
              <a:ext cx="612202" cy="6620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" name="Si">
            <a:extLst>
              <a:ext uri="{FF2B5EF4-FFF2-40B4-BE49-F238E27FC236}">
                <a16:creationId xmlns:a16="http://schemas.microsoft.com/office/drawing/2014/main" id="{E6E0BDED-DB8D-40AD-4C73-D5DBAE21C643}"/>
              </a:ext>
            </a:extLst>
          </p:cNvPr>
          <p:cNvGrpSpPr/>
          <p:nvPr/>
        </p:nvGrpSpPr>
        <p:grpSpPr>
          <a:xfrm>
            <a:off x="1560628" y="5228125"/>
            <a:ext cx="2000843" cy="830509"/>
            <a:chOff x="2048632" y="5259813"/>
            <a:chExt cx="2000843" cy="830509"/>
          </a:xfrm>
        </p:grpSpPr>
        <p:sp>
          <p:nvSpPr>
            <p:cNvPr id="11" name="Google Shape;58;p3">
              <a:extLst>
                <a:ext uri="{FF2B5EF4-FFF2-40B4-BE49-F238E27FC236}">
                  <a16:creationId xmlns:a16="http://schemas.microsoft.com/office/drawing/2014/main" id="{EE7F0E1C-013C-4DCF-C672-58249AAABFD6}"/>
                </a:ext>
              </a:extLst>
            </p:cNvPr>
            <p:cNvSpPr/>
            <p:nvPr/>
          </p:nvSpPr>
          <p:spPr>
            <a:xfrm>
              <a:off x="2048633" y="5259813"/>
              <a:ext cx="2000842" cy="830509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38100" cap="flat" cmpd="sng">
              <a:solidFill>
                <a:srgbClr val="00A8E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8000" tIns="45700" rIns="288000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600" dirty="0" err="1">
                  <a:solidFill>
                    <a:srgbClr val="00A8E7"/>
                  </a:solidFill>
                  <a:latin typeface="Twinkl SemiBold" panose="02000000000000000000" pitchFamily="2" charset="0"/>
                  <a:ea typeface="ABeeZee"/>
                  <a:cs typeface="ABeeZee"/>
                  <a:sym typeface="ABeeZee"/>
                </a:rPr>
                <a:t>Sí</a:t>
              </a:r>
              <a:endParaRPr dirty="0">
                <a:latin typeface="Twinkl SemiBold" panose="02000000000000000000" pitchFamily="2" charset="0"/>
              </a:endParaRPr>
            </a:p>
          </p:txBody>
        </p:sp>
        <p:sp>
          <p:nvSpPr>
            <p:cNvPr id="12" name="Google Shape;59;p3">
              <a:extLst>
                <a:ext uri="{FF2B5EF4-FFF2-40B4-BE49-F238E27FC236}">
                  <a16:creationId xmlns:a16="http://schemas.microsoft.com/office/drawing/2014/main" id="{0B186167-4D32-41F5-C8E2-4C4A5CD218D5}"/>
                </a:ext>
              </a:extLst>
            </p:cNvPr>
            <p:cNvSpPr/>
            <p:nvPr/>
          </p:nvSpPr>
          <p:spPr>
            <a:xfrm>
              <a:off x="2048632" y="5259813"/>
              <a:ext cx="820403" cy="830509"/>
            </a:xfrm>
            <a:prstGeom prst="roundRect">
              <a:avLst>
                <a:gd name="adj" fmla="val 50000"/>
              </a:avLst>
            </a:prstGeom>
            <a:solidFill>
              <a:srgbClr val="00A8E7"/>
            </a:solidFill>
            <a:ln w="38100" cap="flat" cmpd="sng">
              <a:solidFill>
                <a:srgbClr val="00A8E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8000" tIns="45700" rIns="288000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strike="noStrike" cap="none">
                <a:solidFill>
                  <a:srgbClr val="00A8E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3" name="Google Shape;60;p3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4345CC48-D26A-DC6E-C51A-8B873EA04D52}"/>
                </a:ext>
              </a:extLst>
            </p:cNvPr>
            <p:cNvPicPr preferRelativeResize="0"/>
            <p:nvPr/>
          </p:nvPicPr>
          <p:blipFill rotWithShape="1">
            <a:blip r:embed="rId6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22415" y="5310560"/>
              <a:ext cx="612396" cy="6620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" name="Si respuesta">
            <a:extLst>
              <a:ext uri="{FF2B5EF4-FFF2-40B4-BE49-F238E27FC236}">
                <a16:creationId xmlns:a16="http://schemas.microsoft.com/office/drawing/2014/main" id="{896EB873-A9EB-DD0C-DA46-619E870BB5C4}"/>
              </a:ext>
            </a:extLst>
          </p:cNvPr>
          <p:cNvGrpSpPr/>
          <p:nvPr/>
        </p:nvGrpSpPr>
        <p:grpSpPr>
          <a:xfrm>
            <a:off x="1560628" y="5225146"/>
            <a:ext cx="2000843" cy="830509"/>
            <a:chOff x="2048632" y="5259813"/>
            <a:chExt cx="2000843" cy="830509"/>
          </a:xfrm>
        </p:grpSpPr>
        <p:sp>
          <p:nvSpPr>
            <p:cNvPr id="15" name="Google Shape;58;p3">
              <a:extLst>
                <a:ext uri="{FF2B5EF4-FFF2-40B4-BE49-F238E27FC236}">
                  <a16:creationId xmlns:a16="http://schemas.microsoft.com/office/drawing/2014/main" id="{B7DE60EE-1B87-9223-2CB0-FD3DA911D86A}"/>
                </a:ext>
              </a:extLst>
            </p:cNvPr>
            <p:cNvSpPr/>
            <p:nvPr/>
          </p:nvSpPr>
          <p:spPr>
            <a:xfrm>
              <a:off x="2048633" y="5259813"/>
              <a:ext cx="2000842" cy="830509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38100" cap="flat" cmpd="sng">
              <a:solidFill>
                <a:srgbClr val="92D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8000" tIns="45700" rIns="288000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600" dirty="0" err="1">
                  <a:solidFill>
                    <a:srgbClr val="92D050"/>
                  </a:solidFill>
                  <a:latin typeface="Twinkl SemiBold" panose="02000000000000000000" pitchFamily="2" charset="0"/>
                  <a:ea typeface="ABeeZee"/>
                  <a:cs typeface="ABeeZee"/>
                  <a:sym typeface="ABeeZee"/>
                </a:rPr>
                <a:t>Sí</a:t>
              </a:r>
              <a:endParaRPr dirty="0">
                <a:solidFill>
                  <a:srgbClr val="92D050"/>
                </a:solidFill>
                <a:latin typeface="Twinkl SemiBold" panose="02000000000000000000" pitchFamily="2" charset="0"/>
              </a:endParaRPr>
            </a:p>
          </p:txBody>
        </p:sp>
        <p:sp>
          <p:nvSpPr>
            <p:cNvPr id="16" name="Google Shape;59;p3">
              <a:extLst>
                <a:ext uri="{FF2B5EF4-FFF2-40B4-BE49-F238E27FC236}">
                  <a16:creationId xmlns:a16="http://schemas.microsoft.com/office/drawing/2014/main" id="{40383F59-F084-3E37-8D72-80A45C402386}"/>
                </a:ext>
              </a:extLst>
            </p:cNvPr>
            <p:cNvSpPr/>
            <p:nvPr/>
          </p:nvSpPr>
          <p:spPr>
            <a:xfrm>
              <a:off x="2048632" y="5259813"/>
              <a:ext cx="820403" cy="830509"/>
            </a:xfrm>
            <a:prstGeom prst="roundRect">
              <a:avLst>
                <a:gd name="adj" fmla="val 50000"/>
              </a:avLst>
            </a:prstGeom>
            <a:solidFill>
              <a:srgbClr val="92D050"/>
            </a:solidFill>
            <a:ln w="38100" cap="flat" cmpd="sng">
              <a:solidFill>
                <a:srgbClr val="92D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8000" tIns="45700" rIns="288000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strike="noStrike" cap="none">
                <a:solidFill>
                  <a:srgbClr val="00A8E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7" name="Google Shape;60;p3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F0FE5294-F980-66C9-B06E-EED78BA9FFB2}"/>
                </a:ext>
              </a:extLst>
            </p:cNvPr>
            <p:cNvPicPr preferRelativeResize="0"/>
            <p:nvPr/>
          </p:nvPicPr>
          <p:blipFill rotWithShape="1">
            <a:blip r:embed="rId7" cstate="screen">
              <a:alphaModFix/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36583" y="5328979"/>
              <a:ext cx="612396" cy="66206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52" grpId="0" animBg="1"/>
      <p:bldP spid="353" grpId="0" animBg="1"/>
      <p:bldP spid="354" grpId="0" animBg="1"/>
      <p:bldP spid="355" grpId="0" animBg="1"/>
      <p:bldP spid="366" grpId="0"/>
      <p:bldP spid="36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3516f71dc3f_0_292"/>
          <p:cNvSpPr/>
          <p:nvPr/>
        </p:nvSpPr>
        <p:spPr>
          <a:xfrm>
            <a:off x="1124125" y="1384183"/>
            <a:ext cx="3271800" cy="2734800"/>
          </a:xfrm>
          <a:prstGeom prst="roundRect">
            <a:avLst>
              <a:gd name="adj" fmla="val 16667"/>
            </a:avLst>
          </a:prstGeom>
          <a:solidFill>
            <a:srgbClr val="AFDE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g3516f71dc3f_0_292"/>
          <p:cNvSpPr/>
          <p:nvPr/>
        </p:nvSpPr>
        <p:spPr>
          <a:xfrm>
            <a:off x="4748168" y="1384183"/>
            <a:ext cx="3271800" cy="2734800"/>
          </a:xfrm>
          <a:prstGeom prst="roundRect">
            <a:avLst>
              <a:gd name="adj" fmla="val 16667"/>
            </a:avLst>
          </a:prstGeom>
          <a:solidFill>
            <a:srgbClr val="AFDE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g3516f71dc3f_0_292"/>
          <p:cNvSpPr/>
          <p:nvPr/>
        </p:nvSpPr>
        <p:spPr>
          <a:xfrm>
            <a:off x="4748183" y="1384182"/>
            <a:ext cx="3271800" cy="35463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AFDEF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g3516f71dc3f_0_292"/>
          <p:cNvSpPr/>
          <p:nvPr/>
        </p:nvSpPr>
        <p:spPr>
          <a:xfrm>
            <a:off x="1124125" y="1384182"/>
            <a:ext cx="3271800" cy="35463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AFDEF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g3516f71dc3f_0_292"/>
          <p:cNvSpPr>
            <a:spLocks noGrp="1"/>
          </p:cNvSpPr>
          <p:nvPr>
            <p:ph type="title"/>
          </p:nvPr>
        </p:nvSpPr>
        <p:spPr>
          <a:xfrm>
            <a:off x="457198" y="464029"/>
            <a:ext cx="8220000" cy="994200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A095B"/>
              </a:buClr>
              <a:buSzPts val="3600"/>
              <a:buFont typeface="ABeeZee"/>
              <a:buNone/>
            </a:pPr>
            <a:r>
              <a:rPr lang="en-GB" b="0" dirty="0">
                <a:solidFill>
                  <a:srgbClr val="CA095B"/>
                </a:solidFill>
                <a:latin typeface="Twinkl ExtraBold" panose="02000000000000000000" pitchFamily="2" charset="0"/>
                <a:ea typeface="ABeeZee"/>
                <a:cs typeface="ABeeZee"/>
                <a:sym typeface="ABeeZee"/>
              </a:rPr>
              <a:t>¿</a:t>
            </a:r>
            <a:r>
              <a:rPr lang="en-GB" b="0" dirty="0" err="1">
                <a:solidFill>
                  <a:srgbClr val="CA095B"/>
                </a:solidFill>
                <a:latin typeface="Twinkl ExtraBold" panose="02000000000000000000" pitchFamily="2" charset="0"/>
                <a:ea typeface="ABeeZee"/>
                <a:cs typeface="ABeeZee"/>
                <a:sym typeface="ABeeZee"/>
              </a:rPr>
              <a:t>Riman</a:t>
            </a:r>
            <a:r>
              <a:rPr lang="en-GB" b="0" dirty="0">
                <a:solidFill>
                  <a:srgbClr val="CA095B"/>
                </a:solidFill>
                <a:latin typeface="Twinkl ExtraBold" panose="02000000000000000000" pitchFamily="2" charset="0"/>
                <a:ea typeface="ABeeZee"/>
                <a:cs typeface="ABeeZee"/>
                <a:sym typeface="ABeeZee"/>
              </a:rPr>
              <a:t>?</a:t>
            </a:r>
            <a:endParaRPr b="0" dirty="0">
              <a:latin typeface="Twinkl ExtraBold" panose="02000000000000000000" pitchFamily="2" charset="0"/>
            </a:endParaRPr>
          </a:p>
        </p:txBody>
      </p:sp>
      <p:sp>
        <p:nvSpPr>
          <p:cNvPr id="395" name="Google Shape;395;g3516f71dc3f_0_292">
            <a:hlinkClick r:id="" action="ppaction://hlinkshowjump?jump=nextslide"/>
          </p:cNvPr>
          <p:cNvSpPr/>
          <p:nvPr/>
        </p:nvSpPr>
        <p:spPr>
          <a:xfrm>
            <a:off x="3823036" y="5074406"/>
            <a:ext cx="1757700" cy="1126800"/>
          </a:xfrm>
          <a:prstGeom prst="rightArrow">
            <a:avLst>
              <a:gd name="adj1" fmla="val 57474"/>
              <a:gd name="adj2" fmla="val 50000"/>
            </a:avLst>
          </a:prstGeom>
          <a:solidFill>
            <a:srgbClr val="18A0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dirty="0" err="1">
                <a:solidFill>
                  <a:schemeClr val="lt1"/>
                </a:solidFill>
                <a:latin typeface="Twinkl SemiBold" panose="02000000000000000000" pitchFamily="2" charset="0"/>
                <a:ea typeface="ABeeZee"/>
                <a:cs typeface="ABeeZee"/>
                <a:sym typeface="ABeeZee"/>
              </a:rPr>
              <a:t>Siguiente</a:t>
            </a:r>
            <a:endParaRPr sz="200" dirty="0">
              <a:latin typeface="Twinkl SemiBold" panose="02000000000000000000" pitchFamily="2" charset="0"/>
            </a:endParaRPr>
          </a:p>
        </p:txBody>
      </p:sp>
      <p:sp>
        <p:nvSpPr>
          <p:cNvPr id="396" name="Google Shape;396;g3516f71dc3f_0_292"/>
          <p:cNvSpPr/>
          <p:nvPr/>
        </p:nvSpPr>
        <p:spPr>
          <a:xfrm>
            <a:off x="1124125" y="4184670"/>
            <a:ext cx="3271800" cy="822000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A095B"/>
              </a:buClr>
              <a:buSzPts val="3600"/>
              <a:buFont typeface="ABeeZee"/>
              <a:buNone/>
            </a:pPr>
            <a:r>
              <a:rPr lang="en-GB" sz="3600" dirty="0">
                <a:solidFill>
                  <a:srgbClr val="CA095B"/>
                </a:solidFill>
                <a:latin typeface="Twinkl SemiBold" panose="02000000000000000000" pitchFamily="2" charset="0"/>
                <a:ea typeface="ABeeZee"/>
                <a:cs typeface="ABeeZee"/>
                <a:sym typeface="ABeeZee"/>
              </a:rPr>
              <a:t>alpaca</a:t>
            </a:r>
            <a:endParaRPr dirty="0">
              <a:latin typeface="Twinkl SemiBold" panose="02000000000000000000" pitchFamily="2" charset="0"/>
            </a:endParaRPr>
          </a:p>
        </p:txBody>
      </p:sp>
      <p:sp>
        <p:nvSpPr>
          <p:cNvPr id="397" name="Google Shape;397;g3516f71dc3f_0_292"/>
          <p:cNvSpPr/>
          <p:nvPr/>
        </p:nvSpPr>
        <p:spPr>
          <a:xfrm>
            <a:off x="4748167" y="4132670"/>
            <a:ext cx="3271800" cy="822000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A095B"/>
              </a:buClr>
              <a:buSzPts val="3600"/>
              <a:buFont typeface="ABeeZee"/>
              <a:buNone/>
            </a:pPr>
            <a:r>
              <a:rPr lang="en-GB" sz="3600" dirty="0" err="1">
                <a:solidFill>
                  <a:srgbClr val="CA095B"/>
                </a:solidFill>
                <a:latin typeface="Twinkl SemiBold" panose="02000000000000000000" pitchFamily="2" charset="0"/>
                <a:ea typeface="ABeeZee"/>
                <a:cs typeface="ABeeZee"/>
                <a:sym typeface="ABeeZee"/>
              </a:rPr>
              <a:t>vaca</a:t>
            </a:r>
            <a:endParaRPr sz="3600" dirty="0">
              <a:solidFill>
                <a:srgbClr val="CA095B"/>
              </a:solidFill>
              <a:latin typeface="Twinkl SemiBold" panose="02000000000000000000" pitchFamily="2" charset="0"/>
              <a:ea typeface="ABeeZee"/>
              <a:cs typeface="ABeeZee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94867B4-608C-A2F2-3EE8-EE6DCDE1E3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1078" y="1839512"/>
            <a:ext cx="2343241" cy="182414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F341936-C2BB-3345-5FF7-8B34291EEF3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9278" y="1909379"/>
            <a:ext cx="1401493" cy="1824141"/>
          </a:xfrm>
          <a:prstGeom prst="rect">
            <a:avLst/>
          </a:prstGeom>
        </p:spPr>
      </p:pic>
      <p:grpSp>
        <p:nvGrpSpPr>
          <p:cNvPr id="6" name="Google Shape;151;g3516f71dc3f_0_60">
            <a:extLst>
              <a:ext uri="{FF2B5EF4-FFF2-40B4-BE49-F238E27FC236}">
                <a16:creationId xmlns:a16="http://schemas.microsoft.com/office/drawing/2014/main" id="{5B60DE74-E4E1-BBF8-B83E-8860C8736C64}"/>
              </a:ext>
            </a:extLst>
          </p:cNvPr>
          <p:cNvGrpSpPr/>
          <p:nvPr/>
        </p:nvGrpSpPr>
        <p:grpSpPr>
          <a:xfrm>
            <a:off x="5842190" y="5227262"/>
            <a:ext cx="1834500" cy="830400"/>
            <a:chOff x="2192210" y="5246498"/>
            <a:chExt cx="1834500" cy="830400"/>
          </a:xfrm>
        </p:grpSpPr>
        <p:sp>
          <p:nvSpPr>
            <p:cNvPr id="7" name="Google Shape;152;g3516f71dc3f_0_60">
              <a:extLst>
                <a:ext uri="{FF2B5EF4-FFF2-40B4-BE49-F238E27FC236}">
                  <a16:creationId xmlns:a16="http://schemas.microsoft.com/office/drawing/2014/main" id="{D6DECB03-5B17-7D26-10BF-F368F452842F}"/>
                </a:ext>
              </a:extLst>
            </p:cNvPr>
            <p:cNvSpPr/>
            <p:nvPr/>
          </p:nvSpPr>
          <p:spPr>
            <a:xfrm>
              <a:off x="2192210" y="5246498"/>
              <a:ext cx="1834500" cy="8304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38100" cap="flat" cmpd="sng">
              <a:solidFill>
                <a:srgbClr val="00A8E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80000" tIns="45700" rIns="396000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600" dirty="0">
                  <a:solidFill>
                    <a:srgbClr val="00A8E7"/>
                  </a:solidFill>
                  <a:latin typeface="Twinkl SemiBold" panose="02000000000000000000" pitchFamily="2" charset="0"/>
                  <a:sym typeface="ABeeZee"/>
                </a:rPr>
                <a:t>No</a:t>
              </a:r>
              <a:endParaRPr sz="3600" dirty="0">
                <a:solidFill>
                  <a:srgbClr val="00A8E7"/>
                </a:solidFill>
                <a:latin typeface="Twinkl SemiBold" panose="02000000000000000000" pitchFamily="2" charset="0"/>
              </a:endParaRPr>
            </a:p>
          </p:txBody>
        </p:sp>
        <p:sp>
          <p:nvSpPr>
            <p:cNvPr id="8" name="Google Shape;153;g3516f71dc3f_0_60">
              <a:extLst>
                <a:ext uri="{FF2B5EF4-FFF2-40B4-BE49-F238E27FC236}">
                  <a16:creationId xmlns:a16="http://schemas.microsoft.com/office/drawing/2014/main" id="{33737CBB-565E-B7CD-A239-870A74365E51}"/>
                </a:ext>
              </a:extLst>
            </p:cNvPr>
            <p:cNvSpPr/>
            <p:nvPr/>
          </p:nvSpPr>
          <p:spPr>
            <a:xfrm>
              <a:off x="3231412" y="5283779"/>
              <a:ext cx="768300" cy="755400"/>
            </a:xfrm>
            <a:prstGeom prst="roundRect">
              <a:avLst>
                <a:gd name="adj" fmla="val 50000"/>
              </a:avLst>
            </a:prstGeom>
            <a:solidFill>
              <a:srgbClr val="00A8E7"/>
            </a:solidFill>
            <a:ln w="38100" cap="flat" cmpd="sng">
              <a:solidFill>
                <a:srgbClr val="00A8E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8000" tIns="45700" rIns="396000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rgbClr val="00A8E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" name="Google Shape;154;g3516f71dc3f_0_60">
              <a:extLst>
                <a:ext uri="{FF2B5EF4-FFF2-40B4-BE49-F238E27FC236}">
                  <a16:creationId xmlns:a16="http://schemas.microsoft.com/office/drawing/2014/main" id="{AC51D0ED-A1CF-2D2A-DD43-6843BBCE04D6}"/>
                </a:ext>
              </a:extLst>
            </p:cNvPr>
            <p:cNvPicPr preferRelativeResize="0"/>
            <p:nvPr/>
          </p:nvPicPr>
          <p:blipFill rotWithShape="1">
            <a:blip r:embed="rId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39447" y="5348299"/>
              <a:ext cx="612202" cy="6620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" name="Si">
            <a:extLst>
              <a:ext uri="{FF2B5EF4-FFF2-40B4-BE49-F238E27FC236}">
                <a16:creationId xmlns:a16="http://schemas.microsoft.com/office/drawing/2014/main" id="{EBC71C3A-16E2-E44F-E96F-EEFCB38E1838}"/>
              </a:ext>
            </a:extLst>
          </p:cNvPr>
          <p:cNvGrpSpPr/>
          <p:nvPr/>
        </p:nvGrpSpPr>
        <p:grpSpPr>
          <a:xfrm>
            <a:off x="1560628" y="5228125"/>
            <a:ext cx="2000843" cy="830509"/>
            <a:chOff x="2048632" y="5259813"/>
            <a:chExt cx="2000843" cy="830509"/>
          </a:xfrm>
        </p:grpSpPr>
        <p:sp>
          <p:nvSpPr>
            <p:cNvPr id="11" name="Google Shape;58;p3">
              <a:extLst>
                <a:ext uri="{FF2B5EF4-FFF2-40B4-BE49-F238E27FC236}">
                  <a16:creationId xmlns:a16="http://schemas.microsoft.com/office/drawing/2014/main" id="{BC122FD6-206C-1B4A-C308-08B5482A59A6}"/>
                </a:ext>
              </a:extLst>
            </p:cNvPr>
            <p:cNvSpPr/>
            <p:nvPr/>
          </p:nvSpPr>
          <p:spPr>
            <a:xfrm>
              <a:off x="2048633" y="5259813"/>
              <a:ext cx="2000842" cy="830509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38100" cap="flat" cmpd="sng">
              <a:solidFill>
                <a:srgbClr val="00A8E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8000" tIns="45700" rIns="288000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600" dirty="0" err="1">
                  <a:solidFill>
                    <a:srgbClr val="00A8E7"/>
                  </a:solidFill>
                  <a:latin typeface="Twinkl SemiBold" panose="02000000000000000000" pitchFamily="2" charset="0"/>
                  <a:ea typeface="ABeeZee"/>
                  <a:cs typeface="ABeeZee"/>
                  <a:sym typeface="ABeeZee"/>
                </a:rPr>
                <a:t>Sí</a:t>
              </a:r>
              <a:endParaRPr dirty="0">
                <a:latin typeface="Twinkl SemiBold" panose="02000000000000000000" pitchFamily="2" charset="0"/>
              </a:endParaRPr>
            </a:p>
          </p:txBody>
        </p:sp>
        <p:sp>
          <p:nvSpPr>
            <p:cNvPr id="12" name="Google Shape;59;p3">
              <a:extLst>
                <a:ext uri="{FF2B5EF4-FFF2-40B4-BE49-F238E27FC236}">
                  <a16:creationId xmlns:a16="http://schemas.microsoft.com/office/drawing/2014/main" id="{8051F2CA-5B90-F4C6-1B5A-185AFBFAEA0F}"/>
                </a:ext>
              </a:extLst>
            </p:cNvPr>
            <p:cNvSpPr/>
            <p:nvPr/>
          </p:nvSpPr>
          <p:spPr>
            <a:xfrm>
              <a:off x="2048632" y="5259813"/>
              <a:ext cx="820403" cy="830509"/>
            </a:xfrm>
            <a:prstGeom prst="roundRect">
              <a:avLst>
                <a:gd name="adj" fmla="val 50000"/>
              </a:avLst>
            </a:prstGeom>
            <a:solidFill>
              <a:srgbClr val="00A8E7"/>
            </a:solidFill>
            <a:ln w="38100" cap="flat" cmpd="sng">
              <a:solidFill>
                <a:srgbClr val="00A8E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8000" tIns="45700" rIns="288000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strike="noStrike" cap="none">
                <a:solidFill>
                  <a:srgbClr val="00A8E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3" name="Google Shape;60;p3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4DB0ACBE-7261-873B-6558-FE77D11E3A4B}"/>
                </a:ext>
              </a:extLst>
            </p:cNvPr>
            <p:cNvPicPr preferRelativeResize="0"/>
            <p:nvPr/>
          </p:nvPicPr>
          <p:blipFill rotWithShape="1">
            <a:blip r:embed="rId6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22415" y="5310560"/>
              <a:ext cx="612396" cy="6620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" name="Si respuesta">
            <a:extLst>
              <a:ext uri="{FF2B5EF4-FFF2-40B4-BE49-F238E27FC236}">
                <a16:creationId xmlns:a16="http://schemas.microsoft.com/office/drawing/2014/main" id="{3B4069E9-C45D-1133-6054-B4107E47C922}"/>
              </a:ext>
            </a:extLst>
          </p:cNvPr>
          <p:cNvGrpSpPr/>
          <p:nvPr/>
        </p:nvGrpSpPr>
        <p:grpSpPr>
          <a:xfrm>
            <a:off x="1560628" y="5225146"/>
            <a:ext cx="2000843" cy="830509"/>
            <a:chOff x="2048632" y="5259813"/>
            <a:chExt cx="2000843" cy="830509"/>
          </a:xfrm>
        </p:grpSpPr>
        <p:sp>
          <p:nvSpPr>
            <p:cNvPr id="15" name="Google Shape;58;p3">
              <a:extLst>
                <a:ext uri="{FF2B5EF4-FFF2-40B4-BE49-F238E27FC236}">
                  <a16:creationId xmlns:a16="http://schemas.microsoft.com/office/drawing/2014/main" id="{E33E029E-185A-31EE-4A00-B5874A926C98}"/>
                </a:ext>
              </a:extLst>
            </p:cNvPr>
            <p:cNvSpPr/>
            <p:nvPr/>
          </p:nvSpPr>
          <p:spPr>
            <a:xfrm>
              <a:off x="2048633" y="5259813"/>
              <a:ext cx="2000842" cy="830509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38100" cap="flat" cmpd="sng">
              <a:solidFill>
                <a:srgbClr val="92D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8000" tIns="45700" rIns="288000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600" dirty="0" err="1">
                  <a:solidFill>
                    <a:srgbClr val="92D050"/>
                  </a:solidFill>
                  <a:latin typeface="Twinkl SemiBold" panose="02000000000000000000" pitchFamily="2" charset="0"/>
                  <a:ea typeface="ABeeZee"/>
                  <a:cs typeface="ABeeZee"/>
                  <a:sym typeface="ABeeZee"/>
                </a:rPr>
                <a:t>Sí</a:t>
              </a:r>
              <a:endParaRPr dirty="0">
                <a:solidFill>
                  <a:srgbClr val="92D050"/>
                </a:solidFill>
                <a:latin typeface="Twinkl SemiBold" panose="02000000000000000000" pitchFamily="2" charset="0"/>
              </a:endParaRPr>
            </a:p>
          </p:txBody>
        </p:sp>
        <p:sp>
          <p:nvSpPr>
            <p:cNvPr id="16" name="Google Shape;59;p3">
              <a:extLst>
                <a:ext uri="{FF2B5EF4-FFF2-40B4-BE49-F238E27FC236}">
                  <a16:creationId xmlns:a16="http://schemas.microsoft.com/office/drawing/2014/main" id="{43702DFF-F1ED-6B4A-B218-D1C9E7621C33}"/>
                </a:ext>
              </a:extLst>
            </p:cNvPr>
            <p:cNvSpPr/>
            <p:nvPr/>
          </p:nvSpPr>
          <p:spPr>
            <a:xfrm>
              <a:off x="2048632" y="5259813"/>
              <a:ext cx="820403" cy="830509"/>
            </a:xfrm>
            <a:prstGeom prst="roundRect">
              <a:avLst>
                <a:gd name="adj" fmla="val 50000"/>
              </a:avLst>
            </a:prstGeom>
            <a:solidFill>
              <a:srgbClr val="92D050"/>
            </a:solidFill>
            <a:ln w="38100" cap="flat" cmpd="sng">
              <a:solidFill>
                <a:srgbClr val="92D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8000" tIns="45700" rIns="288000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strike="noStrike" cap="none">
                <a:solidFill>
                  <a:srgbClr val="00A8E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7" name="Google Shape;60;p3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2FB3A5B7-A9EA-70C2-066C-26A449227DDF}"/>
                </a:ext>
              </a:extLst>
            </p:cNvPr>
            <p:cNvPicPr preferRelativeResize="0"/>
            <p:nvPr/>
          </p:nvPicPr>
          <p:blipFill rotWithShape="1">
            <a:blip r:embed="rId7" cstate="screen">
              <a:alphaModFix/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36583" y="5328979"/>
              <a:ext cx="612396" cy="66206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82" grpId="0" animBg="1"/>
      <p:bldP spid="383" grpId="0" animBg="1"/>
      <p:bldP spid="384" grpId="0" animBg="1"/>
      <p:bldP spid="385" grpId="0" animBg="1"/>
      <p:bldP spid="396" grpId="0"/>
      <p:bldP spid="39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516f71dc3f_0_321"/>
          <p:cNvSpPr/>
          <p:nvPr/>
        </p:nvSpPr>
        <p:spPr>
          <a:xfrm>
            <a:off x="1124125" y="1384183"/>
            <a:ext cx="3271800" cy="2734800"/>
          </a:xfrm>
          <a:prstGeom prst="roundRect">
            <a:avLst>
              <a:gd name="adj" fmla="val 16667"/>
            </a:avLst>
          </a:prstGeom>
          <a:solidFill>
            <a:srgbClr val="AFDE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g3516f71dc3f_0_321"/>
          <p:cNvSpPr/>
          <p:nvPr/>
        </p:nvSpPr>
        <p:spPr>
          <a:xfrm>
            <a:off x="4748168" y="1384183"/>
            <a:ext cx="3271800" cy="2734800"/>
          </a:xfrm>
          <a:prstGeom prst="roundRect">
            <a:avLst>
              <a:gd name="adj" fmla="val 16667"/>
            </a:avLst>
          </a:prstGeom>
          <a:solidFill>
            <a:srgbClr val="AFDE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g3516f71dc3f_0_321"/>
          <p:cNvSpPr/>
          <p:nvPr/>
        </p:nvSpPr>
        <p:spPr>
          <a:xfrm>
            <a:off x="4748183" y="1384182"/>
            <a:ext cx="3271800" cy="35463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AFDEF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g3516f71dc3f_0_321"/>
          <p:cNvSpPr/>
          <p:nvPr/>
        </p:nvSpPr>
        <p:spPr>
          <a:xfrm>
            <a:off x="1124125" y="1384182"/>
            <a:ext cx="3271800" cy="35463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AFDEF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g3516f71dc3f_0_321"/>
          <p:cNvSpPr>
            <a:spLocks noGrp="1"/>
          </p:cNvSpPr>
          <p:nvPr>
            <p:ph type="title"/>
          </p:nvPr>
        </p:nvSpPr>
        <p:spPr>
          <a:xfrm>
            <a:off x="457198" y="464029"/>
            <a:ext cx="8220000" cy="994200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A095B"/>
              </a:buClr>
              <a:buSzPts val="3600"/>
              <a:buFont typeface="ABeeZee"/>
              <a:buNone/>
            </a:pPr>
            <a:r>
              <a:rPr lang="en-GB" b="0" dirty="0">
                <a:solidFill>
                  <a:srgbClr val="CA095B"/>
                </a:solidFill>
                <a:latin typeface="Twinkl ExtraBold" panose="02000000000000000000" pitchFamily="2" charset="0"/>
                <a:ea typeface="ABeeZee"/>
                <a:cs typeface="ABeeZee"/>
                <a:sym typeface="ABeeZee"/>
              </a:rPr>
              <a:t>¿</a:t>
            </a:r>
            <a:r>
              <a:rPr lang="en-GB" b="0" dirty="0" err="1">
                <a:solidFill>
                  <a:srgbClr val="CA095B"/>
                </a:solidFill>
                <a:latin typeface="Twinkl ExtraBold" panose="02000000000000000000" pitchFamily="2" charset="0"/>
                <a:ea typeface="ABeeZee"/>
                <a:cs typeface="ABeeZee"/>
                <a:sym typeface="ABeeZee"/>
              </a:rPr>
              <a:t>Riman</a:t>
            </a:r>
            <a:r>
              <a:rPr lang="en-GB" b="0" dirty="0">
                <a:solidFill>
                  <a:srgbClr val="CA095B"/>
                </a:solidFill>
                <a:latin typeface="Twinkl ExtraBold" panose="02000000000000000000" pitchFamily="2" charset="0"/>
                <a:ea typeface="ABeeZee"/>
                <a:cs typeface="ABeeZee"/>
                <a:sym typeface="ABeeZee"/>
              </a:rPr>
              <a:t>?</a:t>
            </a:r>
            <a:endParaRPr b="0" dirty="0">
              <a:latin typeface="Twinkl ExtraBold" panose="02000000000000000000" pitchFamily="2" charset="0"/>
            </a:endParaRPr>
          </a:p>
        </p:txBody>
      </p:sp>
      <p:sp>
        <p:nvSpPr>
          <p:cNvPr id="425" name="Google Shape;425;g3516f71dc3f_0_321">
            <a:hlinkClick r:id="" action="ppaction://hlinkshowjump?jump=nextslide"/>
          </p:cNvPr>
          <p:cNvSpPr/>
          <p:nvPr/>
        </p:nvSpPr>
        <p:spPr>
          <a:xfrm>
            <a:off x="3823036" y="5074406"/>
            <a:ext cx="1757700" cy="1126800"/>
          </a:xfrm>
          <a:prstGeom prst="rightArrow">
            <a:avLst>
              <a:gd name="adj1" fmla="val 57474"/>
              <a:gd name="adj2" fmla="val 50000"/>
            </a:avLst>
          </a:prstGeom>
          <a:solidFill>
            <a:srgbClr val="18A0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dirty="0" err="1">
                <a:solidFill>
                  <a:schemeClr val="lt1"/>
                </a:solidFill>
                <a:latin typeface="Twinkl SemiBold" panose="02000000000000000000" pitchFamily="2" charset="0"/>
                <a:ea typeface="ABeeZee"/>
                <a:cs typeface="ABeeZee"/>
                <a:sym typeface="ABeeZee"/>
              </a:rPr>
              <a:t>Siguiente</a:t>
            </a:r>
            <a:endParaRPr sz="200" dirty="0">
              <a:latin typeface="Twinkl SemiBold" panose="02000000000000000000" pitchFamily="2" charset="0"/>
            </a:endParaRPr>
          </a:p>
        </p:txBody>
      </p:sp>
      <p:sp>
        <p:nvSpPr>
          <p:cNvPr id="426" name="Google Shape;426;g3516f71dc3f_0_321"/>
          <p:cNvSpPr/>
          <p:nvPr/>
        </p:nvSpPr>
        <p:spPr>
          <a:xfrm>
            <a:off x="1124125" y="4184670"/>
            <a:ext cx="3271800" cy="822000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A095B"/>
              </a:buClr>
              <a:buSzPts val="3600"/>
              <a:buFont typeface="ABeeZee"/>
              <a:buNone/>
            </a:pPr>
            <a:r>
              <a:rPr lang="en-GB" sz="3600" dirty="0">
                <a:solidFill>
                  <a:srgbClr val="CA095B"/>
                </a:solidFill>
                <a:latin typeface="Twinkl SemiBold" panose="02000000000000000000" pitchFamily="2" charset="0"/>
                <a:ea typeface="ABeeZee"/>
                <a:cs typeface="ABeeZee"/>
                <a:sym typeface="ABeeZee"/>
              </a:rPr>
              <a:t>loro</a:t>
            </a:r>
            <a:endParaRPr dirty="0">
              <a:latin typeface="Twinkl SemiBold" panose="02000000000000000000" pitchFamily="2" charset="0"/>
            </a:endParaRPr>
          </a:p>
        </p:txBody>
      </p:sp>
      <p:sp>
        <p:nvSpPr>
          <p:cNvPr id="427" name="Google Shape;427;g3516f71dc3f_0_321"/>
          <p:cNvSpPr/>
          <p:nvPr/>
        </p:nvSpPr>
        <p:spPr>
          <a:xfrm>
            <a:off x="4748167" y="4132670"/>
            <a:ext cx="3271800" cy="822000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A095B"/>
              </a:buClr>
              <a:buSzPts val="3600"/>
              <a:buFont typeface="ABeeZee"/>
              <a:buNone/>
            </a:pPr>
            <a:r>
              <a:rPr lang="en-GB" sz="3600" dirty="0" err="1">
                <a:solidFill>
                  <a:srgbClr val="CA095B"/>
                </a:solidFill>
                <a:latin typeface="Twinkl SemiBold" panose="02000000000000000000" pitchFamily="2" charset="0"/>
                <a:sym typeface="ABeeZee"/>
              </a:rPr>
              <a:t>tesoro</a:t>
            </a:r>
            <a:endParaRPr sz="3600" dirty="0">
              <a:solidFill>
                <a:srgbClr val="CA095B"/>
              </a:solidFill>
              <a:latin typeface="Twinkl SemiBold" panose="02000000000000000000" pitchFamily="2" charset="0"/>
            </a:endParaRPr>
          </a:p>
        </p:txBody>
      </p:sp>
      <p:grpSp>
        <p:nvGrpSpPr>
          <p:cNvPr id="2" name="Google Shape;151;g3516f71dc3f_0_60">
            <a:extLst>
              <a:ext uri="{FF2B5EF4-FFF2-40B4-BE49-F238E27FC236}">
                <a16:creationId xmlns:a16="http://schemas.microsoft.com/office/drawing/2014/main" id="{584C9476-44C1-0611-E932-42A2F03BCBB9}"/>
              </a:ext>
            </a:extLst>
          </p:cNvPr>
          <p:cNvGrpSpPr/>
          <p:nvPr/>
        </p:nvGrpSpPr>
        <p:grpSpPr>
          <a:xfrm>
            <a:off x="5842190" y="5227262"/>
            <a:ext cx="1834500" cy="830400"/>
            <a:chOff x="2192210" y="5246498"/>
            <a:chExt cx="1834500" cy="830400"/>
          </a:xfrm>
        </p:grpSpPr>
        <p:sp>
          <p:nvSpPr>
            <p:cNvPr id="3" name="Google Shape;152;g3516f71dc3f_0_60">
              <a:extLst>
                <a:ext uri="{FF2B5EF4-FFF2-40B4-BE49-F238E27FC236}">
                  <a16:creationId xmlns:a16="http://schemas.microsoft.com/office/drawing/2014/main" id="{DE61D0FD-760F-17FA-0175-0919ABA2C0D4}"/>
                </a:ext>
              </a:extLst>
            </p:cNvPr>
            <p:cNvSpPr/>
            <p:nvPr/>
          </p:nvSpPr>
          <p:spPr>
            <a:xfrm>
              <a:off x="2192210" y="5246498"/>
              <a:ext cx="1834500" cy="8304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38100" cap="flat" cmpd="sng">
              <a:solidFill>
                <a:srgbClr val="00A8E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80000" tIns="45700" rIns="396000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600" dirty="0">
                  <a:solidFill>
                    <a:srgbClr val="00A8E7"/>
                  </a:solidFill>
                  <a:latin typeface="Twinkl SemiBold" panose="02000000000000000000" pitchFamily="2" charset="0"/>
                  <a:sym typeface="ABeeZee"/>
                </a:rPr>
                <a:t>No</a:t>
              </a:r>
              <a:endParaRPr sz="3600" dirty="0">
                <a:solidFill>
                  <a:srgbClr val="00A8E7"/>
                </a:solidFill>
                <a:latin typeface="Twinkl SemiBold" panose="02000000000000000000" pitchFamily="2" charset="0"/>
              </a:endParaRPr>
            </a:p>
          </p:txBody>
        </p:sp>
        <p:sp>
          <p:nvSpPr>
            <p:cNvPr id="4" name="Google Shape;153;g3516f71dc3f_0_60">
              <a:extLst>
                <a:ext uri="{FF2B5EF4-FFF2-40B4-BE49-F238E27FC236}">
                  <a16:creationId xmlns:a16="http://schemas.microsoft.com/office/drawing/2014/main" id="{F7E48C1E-611B-E1E4-3B37-C7771F3429BD}"/>
                </a:ext>
              </a:extLst>
            </p:cNvPr>
            <p:cNvSpPr/>
            <p:nvPr/>
          </p:nvSpPr>
          <p:spPr>
            <a:xfrm>
              <a:off x="3231412" y="5283779"/>
              <a:ext cx="768300" cy="755400"/>
            </a:xfrm>
            <a:prstGeom prst="roundRect">
              <a:avLst>
                <a:gd name="adj" fmla="val 50000"/>
              </a:avLst>
            </a:prstGeom>
            <a:solidFill>
              <a:srgbClr val="00A8E7"/>
            </a:solidFill>
            <a:ln w="38100" cap="flat" cmpd="sng">
              <a:solidFill>
                <a:srgbClr val="00A8E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8000" tIns="45700" rIns="396000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rgbClr val="00A8E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" name="Google Shape;154;g3516f71dc3f_0_60">
              <a:extLst>
                <a:ext uri="{FF2B5EF4-FFF2-40B4-BE49-F238E27FC236}">
                  <a16:creationId xmlns:a16="http://schemas.microsoft.com/office/drawing/2014/main" id="{1C89BCCE-1030-B674-C165-33449D7C3114}"/>
                </a:ext>
              </a:extLst>
            </p:cNvPr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39447" y="5348299"/>
              <a:ext cx="612202" cy="6620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" name="Si">
            <a:extLst>
              <a:ext uri="{FF2B5EF4-FFF2-40B4-BE49-F238E27FC236}">
                <a16:creationId xmlns:a16="http://schemas.microsoft.com/office/drawing/2014/main" id="{5B19CA89-633C-AD06-B1A6-84AE16DFF6D7}"/>
              </a:ext>
            </a:extLst>
          </p:cNvPr>
          <p:cNvGrpSpPr/>
          <p:nvPr/>
        </p:nvGrpSpPr>
        <p:grpSpPr>
          <a:xfrm>
            <a:off x="1560628" y="5228125"/>
            <a:ext cx="2000843" cy="830509"/>
            <a:chOff x="2048632" y="5259813"/>
            <a:chExt cx="2000843" cy="830509"/>
          </a:xfrm>
        </p:grpSpPr>
        <p:sp>
          <p:nvSpPr>
            <p:cNvPr id="7" name="Google Shape;58;p3">
              <a:extLst>
                <a:ext uri="{FF2B5EF4-FFF2-40B4-BE49-F238E27FC236}">
                  <a16:creationId xmlns:a16="http://schemas.microsoft.com/office/drawing/2014/main" id="{F4321DF4-DA23-4C78-6942-DA0332089EE0}"/>
                </a:ext>
              </a:extLst>
            </p:cNvPr>
            <p:cNvSpPr/>
            <p:nvPr/>
          </p:nvSpPr>
          <p:spPr>
            <a:xfrm>
              <a:off x="2048633" y="5259813"/>
              <a:ext cx="2000842" cy="830509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38100" cap="flat" cmpd="sng">
              <a:solidFill>
                <a:srgbClr val="00A8E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8000" tIns="45700" rIns="288000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600" dirty="0" err="1">
                  <a:solidFill>
                    <a:srgbClr val="00A8E7"/>
                  </a:solidFill>
                  <a:latin typeface="Twinkl SemiBold" panose="02000000000000000000" pitchFamily="2" charset="0"/>
                  <a:ea typeface="ABeeZee"/>
                  <a:cs typeface="ABeeZee"/>
                  <a:sym typeface="ABeeZee"/>
                </a:rPr>
                <a:t>Sí</a:t>
              </a:r>
              <a:endParaRPr dirty="0">
                <a:latin typeface="Twinkl SemiBold" panose="02000000000000000000" pitchFamily="2" charset="0"/>
              </a:endParaRPr>
            </a:p>
          </p:txBody>
        </p:sp>
        <p:sp>
          <p:nvSpPr>
            <p:cNvPr id="8" name="Google Shape;59;p3">
              <a:extLst>
                <a:ext uri="{FF2B5EF4-FFF2-40B4-BE49-F238E27FC236}">
                  <a16:creationId xmlns:a16="http://schemas.microsoft.com/office/drawing/2014/main" id="{3E291793-B6F9-2BA8-04C2-552ACEB1F7F0}"/>
                </a:ext>
              </a:extLst>
            </p:cNvPr>
            <p:cNvSpPr/>
            <p:nvPr/>
          </p:nvSpPr>
          <p:spPr>
            <a:xfrm>
              <a:off x="2048632" y="5259813"/>
              <a:ext cx="820403" cy="830509"/>
            </a:xfrm>
            <a:prstGeom prst="roundRect">
              <a:avLst>
                <a:gd name="adj" fmla="val 50000"/>
              </a:avLst>
            </a:prstGeom>
            <a:solidFill>
              <a:srgbClr val="00A8E7"/>
            </a:solidFill>
            <a:ln w="38100" cap="flat" cmpd="sng">
              <a:solidFill>
                <a:srgbClr val="00A8E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8000" tIns="45700" rIns="288000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strike="noStrike" cap="none">
                <a:solidFill>
                  <a:srgbClr val="00A8E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" name="Google Shape;60;p3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AE7CE393-B8F3-9F76-8F6E-88251B1EC06A}"/>
                </a:ext>
              </a:extLst>
            </p:cNvPr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22415" y="5310560"/>
              <a:ext cx="612396" cy="6620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" name="Si respuesta">
            <a:extLst>
              <a:ext uri="{FF2B5EF4-FFF2-40B4-BE49-F238E27FC236}">
                <a16:creationId xmlns:a16="http://schemas.microsoft.com/office/drawing/2014/main" id="{FCD7DE5F-D96F-628B-478F-EE90E6437375}"/>
              </a:ext>
            </a:extLst>
          </p:cNvPr>
          <p:cNvGrpSpPr/>
          <p:nvPr/>
        </p:nvGrpSpPr>
        <p:grpSpPr>
          <a:xfrm>
            <a:off x="1560628" y="5225146"/>
            <a:ext cx="2000843" cy="830509"/>
            <a:chOff x="2048632" y="5259813"/>
            <a:chExt cx="2000843" cy="830509"/>
          </a:xfrm>
        </p:grpSpPr>
        <p:sp>
          <p:nvSpPr>
            <p:cNvPr id="11" name="Google Shape;58;p3">
              <a:extLst>
                <a:ext uri="{FF2B5EF4-FFF2-40B4-BE49-F238E27FC236}">
                  <a16:creationId xmlns:a16="http://schemas.microsoft.com/office/drawing/2014/main" id="{E3831601-0253-D097-8A6D-FCCAC52273C7}"/>
                </a:ext>
              </a:extLst>
            </p:cNvPr>
            <p:cNvSpPr/>
            <p:nvPr/>
          </p:nvSpPr>
          <p:spPr>
            <a:xfrm>
              <a:off x="2048633" y="5259813"/>
              <a:ext cx="2000842" cy="830509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38100" cap="flat" cmpd="sng">
              <a:solidFill>
                <a:srgbClr val="92D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8000" tIns="45700" rIns="288000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600" dirty="0" err="1">
                  <a:solidFill>
                    <a:srgbClr val="92D050"/>
                  </a:solidFill>
                  <a:latin typeface="Twinkl SemiBold" panose="02000000000000000000" pitchFamily="2" charset="0"/>
                  <a:ea typeface="ABeeZee"/>
                  <a:cs typeface="ABeeZee"/>
                  <a:sym typeface="ABeeZee"/>
                </a:rPr>
                <a:t>Sí</a:t>
              </a:r>
              <a:endParaRPr dirty="0">
                <a:solidFill>
                  <a:srgbClr val="92D050"/>
                </a:solidFill>
                <a:latin typeface="Twinkl SemiBold" panose="02000000000000000000" pitchFamily="2" charset="0"/>
              </a:endParaRPr>
            </a:p>
          </p:txBody>
        </p:sp>
        <p:sp>
          <p:nvSpPr>
            <p:cNvPr id="12" name="Google Shape;59;p3">
              <a:extLst>
                <a:ext uri="{FF2B5EF4-FFF2-40B4-BE49-F238E27FC236}">
                  <a16:creationId xmlns:a16="http://schemas.microsoft.com/office/drawing/2014/main" id="{E9B47DBF-08AF-D4C0-A620-A3AEBCED2919}"/>
                </a:ext>
              </a:extLst>
            </p:cNvPr>
            <p:cNvSpPr/>
            <p:nvPr/>
          </p:nvSpPr>
          <p:spPr>
            <a:xfrm>
              <a:off x="2048632" y="5259813"/>
              <a:ext cx="820403" cy="830509"/>
            </a:xfrm>
            <a:prstGeom prst="roundRect">
              <a:avLst>
                <a:gd name="adj" fmla="val 50000"/>
              </a:avLst>
            </a:prstGeom>
            <a:solidFill>
              <a:srgbClr val="92D050"/>
            </a:solidFill>
            <a:ln w="38100" cap="flat" cmpd="sng">
              <a:solidFill>
                <a:srgbClr val="92D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8000" tIns="45700" rIns="288000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strike="noStrike" cap="none">
                <a:solidFill>
                  <a:srgbClr val="00A8E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3" name="Google Shape;60;p3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248715E7-479F-1CC0-CA7A-76843C4E338D}"/>
                </a:ext>
              </a:extLst>
            </p:cNvPr>
            <p:cNvPicPr preferRelativeResize="0"/>
            <p:nvPr/>
          </p:nvPicPr>
          <p:blipFill rotWithShape="1">
            <a:blip r:embed="rId5" cstate="screen">
              <a:alphaModFix/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36583" y="5328979"/>
              <a:ext cx="612396" cy="66206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97DCE2C5-8F36-AAEC-C3F2-8E208A8A6A3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9916" y="1712050"/>
            <a:ext cx="1795064" cy="2106735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855EA777-D331-2204-CFB6-E272F5776C8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5194" y="1742082"/>
            <a:ext cx="1723188" cy="21067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12" grpId="0" animBg="1"/>
      <p:bldP spid="413" grpId="0" animBg="1"/>
      <p:bldP spid="414" grpId="0" animBg="1"/>
      <p:bldP spid="415" grpId="0" animBg="1"/>
      <p:bldP spid="426" grpId="0"/>
      <p:bldP spid="4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3516f71dc3f_0_350"/>
          <p:cNvSpPr/>
          <p:nvPr/>
        </p:nvSpPr>
        <p:spPr>
          <a:xfrm>
            <a:off x="1124125" y="1384183"/>
            <a:ext cx="3271800" cy="2734800"/>
          </a:xfrm>
          <a:prstGeom prst="roundRect">
            <a:avLst>
              <a:gd name="adj" fmla="val 16667"/>
            </a:avLst>
          </a:prstGeom>
          <a:solidFill>
            <a:srgbClr val="AFDE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g3516f71dc3f_0_350"/>
          <p:cNvSpPr/>
          <p:nvPr/>
        </p:nvSpPr>
        <p:spPr>
          <a:xfrm>
            <a:off x="4748168" y="1384183"/>
            <a:ext cx="3271800" cy="2734800"/>
          </a:xfrm>
          <a:prstGeom prst="roundRect">
            <a:avLst>
              <a:gd name="adj" fmla="val 16667"/>
            </a:avLst>
          </a:prstGeom>
          <a:solidFill>
            <a:srgbClr val="AFDE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g3516f71dc3f_0_350"/>
          <p:cNvSpPr/>
          <p:nvPr/>
        </p:nvSpPr>
        <p:spPr>
          <a:xfrm>
            <a:off x="4748183" y="1384182"/>
            <a:ext cx="3271800" cy="35463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AFDEF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g3516f71dc3f_0_350"/>
          <p:cNvSpPr/>
          <p:nvPr/>
        </p:nvSpPr>
        <p:spPr>
          <a:xfrm>
            <a:off x="1124125" y="1384182"/>
            <a:ext cx="3271800" cy="35463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AFDEF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g3516f71dc3f_0_350"/>
          <p:cNvSpPr>
            <a:spLocks noGrp="1"/>
          </p:cNvSpPr>
          <p:nvPr>
            <p:ph type="title"/>
          </p:nvPr>
        </p:nvSpPr>
        <p:spPr>
          <a:xfrm>
            <a:off x="457198" y="464029"/>
            <a:ext cx="8220000" cy="994200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A095B"/>
              </a:buClr>
              <a:buSzPts val="3600"/>
              <a:buFont typeface="ABeeZee"/>
              <a:buNone/>
            </a:pPr>
            <a:r>
              <a:rPr lang="en-GB" b="0" dirty="0">
                <a:solidFill>
                  <a:srgbClr val="CA095B"/>
                </a:solidFill>
                <a:latin typeface="Twinkl ExtraBold" panose="02000000000000000000" pitchFamily="2" charset="0"/>
                <a:ea typeface="ABeeZee"/>
                <a:cs typeface="ABeeZee"/>
                <a:sym typeface="ABeeZee"/>
              </a:rPr>
              <a:t>¿</a:t>
            </a:r>
            <a:r>
              <a:rPr lang="en-GB" b="0" dirty="0" err="1">
                <a:solidFill>
                  <a:srgbClr val="CA095B"/>
                </a:solidFill>
                <a:latin typeface="Twinkl ExtraBold" panose="02000000000000000000" pitchFamily="2" charset="0"/>
                <a:ea typeface="ABeeZee"/>
                <a:cs typeface="ABeeZee"/>
                <a:sym typeface="ABeeZee"/>
              </a:rPr>
              <a:t>Riman</a:t>
            </a:r>
            <a:r>
              <a:rPr lang="en-GB" b="0" dirty="0">
                <a:solidFill>
                  <a:srgbClr val="CA095B"/>
                </a:solidFill>
                <a:latin typeface="Twinkl ExtraBold" panose="02000000000000000000" pitchFamily="2" charset="0"/>
                <a:ea typeface="ABeeZee"/>
                <a:cs typeface="ABeeZee"/>
                <a:sym typeface="ABeeZee"/>
              </a:rPr>
              <a:t>?</a:t>
            </a:r>
            <a:endParaRPr b="0" dirty="0">
              <a:latin typeface="Twinkl ExtraBold" panose="02000000000000000000" pitchFamily="2" charset="0"/>
            </a:endParaRPr>
          </a:p>
        </p:txBody>
      </p:sp>
      <p:sp>
        <p:nvSpPr>
          <p:cNvPr id="455" name="Google Shape;455;g3516f71dc3f_0_350">
            <a:hlinkClick r:id="" action="ppaction://hlinkshowjump?jump=nextslide"/>
          </p:cNvPr>
          <p:cNvSpPr/>
          <p:nvPr/>
        </p:nvSpPr>
        <p:spPr>
          <a:xfrm>
            <a:off x="3823036" y="5074406"/>
            <a:ext cx="1757700" cy="1126800"/>
          </a:xfrm>
          <a:prstGeom prst="rightArrow">
            <a:avLst>
              <a:gd name="adj1" fmla="val 57474"/>
              <a:gd name="adj2" fmla="val 50000"/>
            </a:avLst>
          </a:prstGeom>
          <a:solidFill>
            <a:srgbClr val="18A0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dirty="0" err="1">
                <a:solidFill>
                  <a:schemeClr val="lt1"/>
                </a:solidFill>
                <a:latin typeface="Twinkl SemiBold" panose="02000000000000000000" pitchFamily="2" charset="0"/>
                <a:ea typeface="ABeeZee"/>
                <a:cs typeface="ABeeZee"/>
                <a:sym typeface="ABeeZee"/>
              </a:rPr>
              <a:t>Siguiente</a:t>
            </a:r>
            <a:endParaRPr sz="200" dirty="0">
              <a:latin typeface="Twinkl SemiBold" panose="02000000000000000000" pitchFamily="2" charset="0"/>
            </a:endParaRPr>
          </a:p>
        </p:txBody>
      </p:sp>
      <p:sp>
        <p:nvSpPr>
          <p:cNvPr id="456" name="Google Shape;456;g3516f71dc3f_0_350"/>
          <p:cNvSpPr/>
          <p:nvPr/>
        </p:nvSpPr>
        <p:spPr>
          <a:xfrm>
            <a:off x="1124125" y="4184670"/>
            <a:ext cx="3271800" cy="822000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A095B"/>
              </a:buClr>
              <a:buSzPts val="3600"/>
              <a:buFont typeface="ABeeZee"/>
              <a:buNone/>
            </a:pPr>
            <a:r>
              <a:rPr lang="en-GB" sz="3600" dirty="0" err="1">
                <a:solidFill>
                  <a:srgbClr val="CA095B"/>
                </a:solidFill>
                <a:latin typeface="Twinkl SemiBold" panose="02000000000000000000" pitchFamily="2" charset="0"/>
                <a:ea typeface="ABeeZee"/>
                <a:cs typeface="ABeeZee"/>
                <a:sym typeface="ABeeZee"/>
              </a:rPr>
              <a:t>goma</a:t>
            </a:r>
            <a:endParaRPr dirty="0">
              <a:latin typeface="Twinkl SemiBold" panose="02000000000000000000" pitchFamily="2" charset="0"/>
            </a:endParaRPr>
          </a:p>
        </p:txBody>
      </p:sp>
      <p:sp>
        <p:nvSpPr>
          <p:cNvPr id="457" name="Google Shape;457;g3516f71dc3f_0_350"/>
          <p:cNvSpPr/>
          <p:nvPr/>
        </p:nvSpPr>
        <p:spPr>
          <a:xfrm>
            <a:off x="4748167" y="4132670"/>
            <a:ext cx="3271800" cy="822000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A095B"/>
              </a:buClr>
              <a:buSzPts val="3600"/>
              <a:buFont typeface="ABeeZee"/>
              <a:buNone/>
            </a:pPr>
            <a:r>
              <a:rPr lang="en-GB" sz="3600" dirty="0">
                <a:solidFill>
                  <a:srgbClr val="CA095B"/>
                </a:solidFill>
                <a:latin typeface="Twinkl SemiBold" panose="02000000000000000000" pitchFamily="2" charset="0"/>
                <a:ea typeface="ABeeZee"/>
                <a:cs typeface="ABeeZee"/>
                <a:sym typeface="ABeeZee"/>
              </a:rPr>
              <a:t>mango</a:t>
            </a:r>
            <a:endParaRPr sz="3600" dirty="0">
              <a:solidFill>
                <a:srgbClr val="CA095B"/>
              </a:solidFill>
              <a:latin typeface="Twinkl SemiBold" panose="02000000000000000000" pitchFamily="2" charset="0"/>
              <a:ea typeface="ABeeZee"/>
              <a:cs typeface="ABeeZee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509F7F5-6024-2437-6B22-AC7F8A0D6D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1601" y="1827389"/>
            <a:ext cx="1117235" cy="213429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5A9A533-9D5A-E703-0781-C2AFB52DE2F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6121" y="1989251"/>
            <a:ext cx="2443571" cy="1691104"/>
          </a:xfrm>
          <a:prstGeom prst="rect">
            <a:avLst/>
          </a:prstGeom>
        </p:spPr>
      </p:pic>
      <p:grpSp>
        <p:nvGrpSpPr>
          <p:cNvPr id="6" name="No">
            <a:extLst>
              <a:ext uri="{FF2B5EF4-FFF2-40B4-BE49-F238E27FC236}">
                <a16:creationId xmlns:a16="http://schemas.microsoft.com/office/drawing/2014/main" id="{7231D3C0-D598-E01A-2F7D-D5BF1096DB78}"/>
              </a:ext>
            </a:extLst>
          </p:cNvPr>
          <p:cNvGrpSpPr/>
          <p:nvPr/>
        </p:nvGrpSpPr>
        <p:grpSpPr>
          <a:xfrm>
            <a:off x="5842190" y="5227262"/>
            <a:ext cx="1834500" cy="830400"/>
            <a:chOff x="2192210" y="5246498"/>
            <a:chExt cx="1834500" cy="830400"/>
          </a:xfrm>
        </p:grpSpPr>
        <p:sp>
          <p:nvSpPr>
            <p:cNvPr id="7" name="Google Shape;92;g3516f71dc3f_0_2">
              <a:extLst>
                <a:ext uri="{FF2B5EF4-FFF2-40B4-BE49-F238E27FC236}">
                  <a16:creationId xmlns:a16="http://schemas.microsoft.com/office/drawing/2014/main" id="{47F20754-D03C-BED9-594C-047CDE9B8111}"/>
                </a:ext>
              </a:extLst>
            </p:cNvPr>
            <p:cNvSpPr/>
            <p:nvPr/>
          </p:nvSpPr>
          <p:spPr>
            <a:xfrm>
              <a:off x="2192210" y="5246498"/>
              <a:ext cx="1834500" cy="8304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38100" cap="flat" cmpd="sng">
              <a:solidFill>
                <a:srgbClr val="00A8E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80000" tIns="45700" rIns="396000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600" dirty="0">
                  <a:solidFill>
                    <a:srgbClr val="00A8E7"/>
                  </a:solidFill>
                  <a:latin typeface="Twinkl SemiBold" panose="02000000000000000000" pitchFamily="2" charset="0"/>
                  <a:sym typeface="ABeeZee"/>
                </a:rPr>
                <a:t>No</a:t>
              </a:r>
              <a:endParaRPr sz="3600" dirty="0">
                <a:solidFill>
                  <a:srgbClr val="00A8E7"/>
                </a:solidFill>
                <a:latin typeface="Twinkl SemiBold" panose="02000000000000000000" pitchFamily="2" charset="0"/>
              </a:endParaRPr>
            </a:p>
          </p:txBody>
        </p:sp>
        <p:sp>
          <p:nvSpPr>
            <p:cNvPr id="8" name="Google Shape;93;g3516f71dc3f_0_2">
              <a:extLst>
                <a:ext uri="{FF2B5EF4-FFF2-40B4-BE49-F238E27FC236}">
                  <a16:creationId xmlns:a16="http://schemas.microsoft.com/office/drawing/2014/main" id="{2BACE752-F457-61EF-AD37-C25AFB3B1FF2}"/>
                </a:ext>
              </a:extLst>
            </p:cNvPr>
            <p:cNvSpPr/>
            <p:nvPr/>
          </p:nvSpPr>
          <p:spPr>
            <a:xfrm>
              <a:off x="3231412" y="5283779"/>
              <a:ext cx="768300" cy="755400"/>
            </a:xfrm>
            <a:prstGeom prst="roundRect">
              <a:avLst>
                <a:gd name="adj" fmla="val 50000"/>
              </a:avLst>
            </a:prstGeom>
            <a:solidFill>
              <a:srgbClr val="00A8E7"/>
            </a:solidFill>
            <a:ln w="38100" cap="flat" cmpd="sng">
              <a:solidFill>
                <a:srgbClr val="00A8E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8000" tIns="45700" rIns="396000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rgbClr val="00A8E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" name="Google Shape;94;g3516f71dc3f_0_2">
              <a:extLst>
                <a:ext uri="{FF2B5EF4-FFF2-40B4-BE49-F238E27FC236}">
                  <a16:creationId xmlns:a16="http://schemas.microsoft.com/office/drawing/2014/main" id="{450E0E2A-5BBF-C9BC-B1EA-2466A65BBBAB}"/>
                </a:ext>
              </a:extLst>
            </p:cNvPr>
            <p:cNvPicPr preferRelativeResize="0"/>
            <p:nvPr/>
          </p:nvPicPr>
          <p:blipFill rotWithShape="1">
            <a:blip r:embed="rId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39447" y="5348299"/>
              <a:ext cx="612202" cy="6620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" name="No - respuesta">
            <a:extLst>
              <a:ext uri="{FF2B5EF4-FFF2-40B4-BE49-F238E27FC236}">
                <a16:creationId xmlns:a16="http://schemas.microsoft.com/office/drawing/2014/main" id="{FDE48C26-6CC3-E6CF-0384-35443DD6EB08}"/>
              </a:ext>
            </a:extLst>
          </p:cNvPr>
          <p:cNvGrpSpPr/>
          <p:nvPr/>
        </p:nvGrpSpPr>
        <p:grpSpPr>
          <a:xfrm>
            <a:off x="5843763" y="5226764"/>
            <a:ext cx="1834500" cy="830400"/>
            <a:chOff x="2192210" y="5246498"/>
            <a:chExt cx="1834500" cy="830400"/>
          </a:xfrm>
        </p:grpSpPr>
        <p:sp>
          <p:nvSpPr>
            <p:cNvPr id="11" name="Google Shape;92;g3516f71dc3f_0_2">
              <a:extLst>
                <a:ext uri="{FF2B5EF4-FFF2-40B4-BE49-F238E27FC236}">
                  <a16:creationId xmlns:a16="http://schemas.microsoft.com/office/drawing/2014/main" id="{5FE5AD3B-DC84-89A0-7D3E-CC2503D3F6FF}"/>
                </a:ext>
              </a:extLst>
            </p:cNvPr>
            <p:cNvSpPr/>
            <p:nvPr/>
          </p:nvSpPr>
          <p:spPr>
            <a:xfrm>
              <a:off x="2192210" y="5246498"/>
              <a:ext cx="1834500" cy="8304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38100" cap="flat" cmpd="sng">
              <a:solidFill>
                <a:schemeClr val="accent1">
                  <a:lumMod val="75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80000" tIns="45700" rIns="396000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600" dirty="0">
                  <a:solidFill>
                    <a:schemeClr val="accent1">
                      <a:lumMod val="75000"/>
                    </a:schemeClr>
                  </a:solidFill>
                  <a:latin typeface="Twinkl SemiBold" panose="02000000000000000000" pitchFamily="2" charset="0"/>
                  <a:sym typeface="ABeeZee"/>
                </a:rPr>
                <a:t>No</a:t>
              </a:r>
              <a:endParaRPr sz="3600" dirty="0">
                <a:solidFill>
                  <a:schemeClr val="accent1">
                    <a:lumMod val="75000"/>
                  </a:schemeClr>
                </a:solidFill>
                <a:latin typeface="Twinkl SemiBold" panose="02000000000000000000" pitchFamily="2" charset="0"/>
              </a:endParaRPr>
            </a:p>
          </p:txBody>
        </p:sp>
        <p:sp>
          <p:nvSpPr>
            <p:cNvPr id="12" name="Google Shape;93;g3516f71dc3f_0_2">
              <a:extLst>
                <a:ext uri="{FF2B5EF4-FFF2-40B4-BE49-F238E27FC236}">
                  <a16:creationId xmlns:a16="http://schemas.microsoft.com/office/drawing/2014/main" id="{3B0782F3-B05D-D131-3825-9FED90D53435}"/>
                </a:ext>
              </a:extLst>
            </p:cNvPr>
            <p:cNvSpPr/>
            <p:nvPr/>
          </p:nvSpPr>
          <p:spPr>
            <a:xfrm>
              <a:off x="3231412" y="5283779"/>
              <a:ext cx="768300" cy="7554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381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8000" tIns="45700" rIns="396000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dirty="0">
                <a:solidFill>
                  <a:srgbClr val="00A8E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3" name="Google Shape;94;g3516f71dc3f_0_2">
              <a:extLst>
                <a:ext uri="{FF2B5EF4-FFF2-40B4-BE49-F238E27FC236}">
                  <a16:creationId xmlns:a16="http://schemas.microsoft.com/office/drawing/2014/main" id="{D35A34A6-1427-3705-D527-04163A33ABE1}"/>
                </a:ext>
              </a:extLst>
            </p:cNvPr>
            <p:cNvPicPr preferRelativeResize="0"/>
            <p:nvPr/>
          </p:nvPicPr>
          <p:blipFill rotWithShape="1">
            <a:blip r:embed="rId6" cstate="screen">
              <a:alphaModFix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39447" y="5348299"/>
              <a:ext cx="612202" cy="6620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" name="Si">
            <a:extLst>
              <a:ext uri="{FF2B5EF4-FFF2-40B4-BE49-F238E27FC236}">
                <a16:creationId xmlns:a16="http://schemas.microsoft.com/office/drawing/2014/main" id="{E52FABF5-DC4C-313E-CDBD-9E7AB1264E0D}"/>
              </a:ext>
            </a:extLst>
          </p:cNvPr>
          <p:cNvGrpSpPr/>
          <p:nvPr/>
        </p:nvGrpSpPr>
        <p:grpSpPr>
          <a:xfrm>
            <a:off x="1560628" y="5228125"/>
            <a:ext cx="2000843" cy="830509"/>
            <a:chOff x="2048632" y="5259813"/>
            <a:chExt cx="2000843" cy="830509"/>
          </a:xfrm>
        </p:grpSpPr>
        <p:sp>
          <p:nvSpPr>
            <p:cNvPr id="15" name="Google Shape;58;p3">
              <a:extLst>
                <a:ext uri="{FF2B5EF4-FFF2-40B4-BE49-F238E27FC236}">
                  <a16:creationId xmlns:a16="http://schemas.microsoft.com/office/drawing/2014/main" id="{614230E3-639E-083A-5EFA-F7D53B2CCAA9}"/>
                </a:ext>
              </a:extLst>
            </p:cNvPr>
            <p:cNvSpPr/>
            <p:nvPr/>
          </p:nvSpPr>
          <p:spPr>
            <a:xfrm>
              <a:off x="2048633" y="5259813"/>
              <a:ext cx="2000842" cy="830509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38100" cap="flat" cmpd="sng">
              <a:solidFill>
                <a:srgbClr val="00A8E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8000" tIns="45700" rIns="288000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600" dirty="0" err="1">
                  <a:solidFill>
                    <a:srgbClr val="00A8E7"/>
                  </a:solidFill>
                  <a:latin typeface="Twinkl SemiBold" panose="02000000000000000000" pitchFamily="2" charset="0"/>
                  <a:ea typeface="ABeeZee"/>
                  <a:cs typeface="ABeeZee"/>
                  <a:sym typeface="ABeeZee"/>
                </a:rPr>
                <a:t>Sí</a:t>
              </a:r>
              <a:endParaRPr dirty="0">
                <a:latin typeface="Twinkl SemiBold" panose="02000000000000000000" pitchFamily="2" charset="0"/>
              </a:endParaRPr>
            </a:p>
          </p:txBody>
        </p:sp>
        <p:sp>
          <p:nvSpPr>
            <p:cNvPr id="16" name="Google Shape;59;p3">
              <a:extLst>
                <a:ext uri="{FF2B5EF4-FFF2-40B4-BE49-F238E27FC236}">
                  <a16:creationId xmlns:a16="http://schemas.microsoft.com/office/drawing/2014/main" id="{C9EE7E09-EC99-0CF4-8589-5CBECF70683D}"/>
                </a:ext>
              </a:extLst>
            </p:cNvPr>
            <p:cNvSpPr/>
            <p:nvPr/>
          </p:nvSpPr>
          <p:spPr>
            <a:xfrm>
              <a:off x="2048632" y="5259813"/>
              <a:ext cx="820403" cy="830509"/>
            </a:xfrm>
            <a:prstGeom prst="roundRect">
              <a:avLst>
                <a:gd name="adj" fmla="val 50000"/>
              </a:avLst>
            </a:prstGeom>
            <a:solidFill>
              <a:srgbClr val="00A8E7"/>
            </a:solidFill>
            <a:ln w="38100" cap="flat" cmpd="sng">
              <a:solidFill>
                <a:srgbClr val="00A8E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8000" tIns="45700" rIns="288000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strike="noStrike" cap="none">
                <a:solidFill>
                  <a:srgbClr val="00A8E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7" name="Google Shape;60;p3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78A5C3AD-BCEA-DAE1-058B-E49BE923404D}"/>
                </a:ext>
              </a:extLst>
            </p:cNvPr>
            <p:cNvPicPr preferRelativeResize="0"/>
            <p:nvPr/>
          </p:nvPicPr>
          <p:blipFill rotWithShape="1">
            <a:blip r:embed="rId8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22415" y="5310560"/>
              <a:ext cx="612396" cy="66206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42" grpId="0" animBg="1"/>
      <p:bldP spid="443" grpId="0" animBg="1"/>
      <p:bldP spid="444" grpId="0" animBg="1"/>
      <p:bldP spid="445" grpId="0" animBg="1"/>
      <p:bldP spid="456" grpId="0"/>
      <p:bldP spid="45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3516f71dc3f_0_379"/>
          <p:cNvSpPr/>
          <p:nvPr/>
        </p:nvSpPr>
        <p:spPr>
          <a:xfrm>
            <a:off x="1124125" y="1384183"/>
            <a:ext cx="3271800" cy="2734800"/>
          </a:xfrm>
          <a:prstGeom prst="roundRect">
            <a:avLst>
              <a:gd name="adj" fmla="val 16667"/>
            </a:avLst>
          </a:prstGeom>
          <a:solidFill>
            <a:srgbClr val="AFDE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g3516f71dc3f_0_379"/>
          <p:cNvSpPr/>
          <p:nvPr/>
        </p:nvSpPr>
        <p:spPr>
          <a:xfrm>
            <a:off x="4748168" y="1384183"/>
            <a:ext cx="3271800" cy="2734800"/>
          </a:xfrm>
          <a:prstGeom prst="roundRect">
            <a:avLst>
              <a:gd name="adj" fmla="val 16667"/>
            </a:avLst>
          </a:prstGeom>
          <a:solidFill>
            <a:srgbClr val="AFDE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g3516f71dc3f_0_379"/>
          <p:cNvSpPr/>
          <p:nvPr/>
        </p:nvSpPr>
        <p:spPr>
          <a:xfrm>
            <a:off x="4748183" y="1384182"/>
            <a:ext cx="3271800" cy="35463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AFDEF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g3516f71dc3f_0_379"/>
          <p:cNvSpPr/>
          <p:nvPr/>
        </p:nvSpPr>
        <p:spPr>
          <a:xfrm>
            <a:off x="1124125" y="1384182"/>
            <a:ext cx="3271800" cy="35463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AFDEF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g3516f71dc3f_0_379"/>
          <p:cNvSpPr>
            <a:spLocks noGrp="1"/>
          </p:cNvSpPr>
          <p:nvPr>
            <p:ph type="title"/>
          </p:nvPr>
        </p:nvSpPr>
        <p:spPr>
          <a:xfrm>
            <a:off x="457198" y="464029"/>
            <a:ext cx="8220000" cy="994200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A095B"/>
              </a:buClr>
              <a:buSzPts val="3600"/>
              <a:buFont typeface="ABeeZee"/>
              <a:buNone/>
            </a:pPr>
            <a:r>
              <a:rPr lang="en-GB" b="0" dirty="0">
                <a:solidFill>
                  <a:srgbClr val="CA095B"/>
                </a:solidFill>
                <a:latin typeface="Twinkl ExtraBold" panose="02000000000000000000" pitchFamily="2" charset="0"/>
                <a:ea typeface="ABeeZee"/>
                <a:cs typeface="ABeeZee"/>
                <a:sym typeface="ABeeZee"/>
              </a:rPr>
              <a:t>¿</a:t>
            </a:r>
            <a:r>
              <a:rPr lang="en-GB" b="0" dirty="0" err="1">
                <a:solidFill>
                  <a:srgbClr val="CA095B"/>
                </a:solidFill>
                <a:latin typeface="Twinkl ExtraBold" panose="02000000000000000000" pitchFamily="2" charset="0"/>
                <a:ea typeface="ABeeZee"/>
                <a:cs typeface="ABeeZee"/>
                <a:sym typeface="ABeeZee"/>
              </a:rPr>
              <a:t>Riman</a:t>
            </a:r>
            <a:r>
              <a:rPr lang="en-GB" b="0" dirty="0">
                <a:solidFill>
                  <a:srgbClr val="CA095B"/>
                </a:solidFill>
                <a:latin typeface="Twinkl ExtraBold" panose="02000000000000000000" pitchFamily="2" charset="0"/>
                <a:ea typeface="ABeeZee"/>
                <a:cs typeface="ABeeZee"/>
                <a:sym typeface="ABeeZee"/>
              </a:rPr>
              <a:t>?</a:t>
            </a:r>
            <a:endParaRPr b="0" dirty="0">
              <a:latin typeface="Twinkl ExtraBold" panose="02000000000000000000" pitchFamily="2" charset="0"/>
            </a:endParaRPr>
          </a:p>
        </p:txBody>
      </p:sp>
      <p:sp>
        <p:nvSpPr>
          <p:cNvPr id="485" name="Google Shape;485;g3516f71dc3f_0_379">
            <a:hlinkClick r:id="" action="ppaction://hlinkshowjump?jump=nextslide"/>
          </p:cNvPr>
          <p:cNvSpPr/>
          <p:nvPr/>
        </p:nvSpPr>
        <p:spPr>
          <a:xfrm>
            <a:off x="3823036" y="5074406"/>
            <a:ext cx="1757700" cy="1126800"/>
          </a:xfrm>
          <a:prstGeom prst="rightArrow">
            <a:avLst>
              <a:gd name="adj1" fmla="val 57474"/>
              <a:gd name="adj2" fmla="val 50000"/>
            </a:avLst>
          </a:prstGeom>
          <a:solidFill>
            <a:srgbClr val="18A0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dirty="0" err="1">
                <a:solidFill>
                  <a:schemeClr val="lt1"/>
                </a:solidFill>
                <a:latin typeface="Twinkl SemiBold" panose="02000000000000000000" pitchFamily="2" charset="0"/>
                <a:ea typeface="ABeeZee"/>
                <a:cs typeface="ABeeZee"/>
                <a:sym typeface="ABeeZee"/>
              </a:rPr>
              <a:t>Siguiente</a:t>
            </a:r>
            <a:endParaRPr sz="200" dirty="0">
              <a:latin typeface="Twinkl SemiBold" panose="02000000000000000000" pitchFamily="2" charset="0"/>
            </a:endParaRPr>
          </a:p>
        </p:txBody>
      </p:sp>
      <p:sp>
        <p:nvSpPr>
          <p:cNvPr id="486" name="Google Shape;486;g3516f71dc3f_0_379"/>
          <p:cNvSpPr/>
          <p:nvPr/>
        </p:nvSpPr>
        <p:spPr>
          <a:xfrm>
            <a:off x="1124125" y="4184670"/>
            <a:ext cx="3271800" cy="822000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A095B"/>
              </a:buClr>
              <a:buSzPts val="3600"/>
              <a:buFont typeface="ABeeZee"/>
              <a:buNone/>
            </a:pPr>
            <a:r>
              <a:rPr lang="en-GB" sz="3600" dirty="0" err="1">
                <a:solidFill>
                  <a:srgbClr val="CA095B"/>
                </a:solidFill>
                <a:latin typeface="Twinkl SemiBold" panose="02000000000000000000" pitchFamily="2" charset="0"/>
                <a:ea typeface="ABeeZee"/>
                <a:cs typeface="ABeeZee"/>
                <a:sym typeface="ABeeZee"/>
              </a:rPr>
              <a:t>gol</a:t>
            </a:r>
            <a:endParaRPr dirty="0">
              <a:latin typeface="Twinkl SemiBold" panose="02000000000000000000" pitchFamily="2" charset="0"/>
            </a:endParaRPr>
          </a:p>
        </p:txBody>
      </p:sp>
      <p:sp>
        <p:nvSpPr>
          <p:cNvPr id="487" name="Google Shape;487;g3516f71dc3f_0_379"/>
          <p:cNvSpPr/>
          <p:nvPr/>
        </p:nvSpPr>
        <p:spPr>
          <a:xfrm>
            <a:off x="4748167" y="4132670"/>
            <a:ext cx="3271800" cy="822000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A095B"/>
              </a:buClr>
              <a:buSzPts val="3600"/>
              <a:buFont typeface="ABeeZee"/>
              <a:buNone/>
            </a:pPr>
            <a:r>
              <a:rPr lang="en-GB" sz="3600" dirty="0">
                <a:solidFill>
                  <a:srgbClr val="CA095B"/>
                </a:solidFill>
                <a:latin typeface="Twinkl SemiBold" panose="02000000000000000000" pitchFamily="2" charset="0"/>
                <a:ea typeface="ABeeZee"/>
                <a:cs typeface="ABeeZee"/>
                <a:sym typeface="ABeeZee"/>
              </a:rPr>
              <a:t>col</a:t>
            </a:r>
            <a:endParaRPr dirty="0">
              <a:latin typeface="Twinkl SemiBold" panose="02000000000000000000" pitchFamily="2" charset="0"/>
            </a:endParaRPr>
          </a:p>
        </p:txBody>
      </p:sp>
      <p:grpSp>
        <p:nvGrpSpPr>
          <p:cNvPr id="2" name="Google Shape;151;g3516f71dc3f_0_60">
            <a:extLst>
              <a:ext uri="{FF2B5EF4-FFF2-40B4-BE49-F238E27FC236}">
                <a16:creationId xmlns:a16="http://schemas.microsoft.com/office/drawing/2014/main" id="{18E5FFEA-028B-E503-B4C8-A75252E98CB5}"/>
              </a:ext>
            </a:extLst>
          </p:cNvPr>
          <p:cNvGrpSpPr/>
          <p:nvPr/>
        </p:nvGrpSpPr>
        <p:grpSpPr>
          <a:xfrm>
            <a:off x="5842190" y="5227262"/>
            <a:ext cx="1834500" cy="830400"/>
            <a:chOff x="2192210" y="5246498"/>
            <a:chExt cx="1834500" cy="830400"/>
          </a:xfrm>
        </p:grpSpPr>
        <p:sp>
          <p:nvSpPr>
            <p:cNvPr id="3" name="Google Shape;152;g3516f71dc3f_0_60">
              <a:extLst>
                <a:ext uri="{FF2B5EF4-FFF2-40B4-BE49-F238E27FC236}">
                  <a16:creationId xmlns:a16="http://schemas.microsoft.com/office/drawing/2014/main" id="{2DAB6137-CE25-A798-4BA6-EC33018F68AE}"/>
                </a:ext>
              </a:extLst>
            </p:cNvPr>
            <p:cNvSpPr/>
            <p:nvPr/>
          </p:nvSpPr>
          <p:spPr>
            <a:xfrm>
              <a:off x="2192210" y="5246498"/>
              <a:ext cx="1834500" cy="8304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38100" cap="flat" cmpd="sng">
              <a:solidFill>
                <a:srgbClr val="00A8E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80000" tIns="45700" rIns="396000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600" dirty="0">
                  <a:solidFill>
                    <a:srgbClr val="00A8E7"/>
                  </a:solidFill>
                  <a:latin typeface="Twinkl SemiBold" panose="02000000000000000000" pitchFamily="2" charset="0"/>
                  <a:sym typeface="ABeeZee"/>
                </a:rPr>
                <a:t>No</a:t>
              </a:r>
              <a:endParaRPr sz="3600" dirty="0">
                <a:solidFill>
                  <a:srgbClr val="00A8E7"/>
                </a:solidFill>
                <a:latin typeface="Twinkl SemiBold" panose="02000000000000000000" pitchFamily="2" charset="0"/>
              </a:endParaRPr>
            </a:p>
          </p:txBody>
        </p:sp>
        <p:sp>
          <p:nvSpPr>
            <p:cNvPr id="4" name="Google Shape;153;g3516f71dc3f_0_60">
              <a:extLst>
                <a:ext uri="{FF2B5EF4-FFF2-40B4-BE49-F238E27FC236}">
                  <a16:creationId xmlns:a16="http://schemas.microsoft.com/office/drawing/2014/main" id="{890E6CC7-B345-2179-A501-3D02A34B5241}"/>
                </a:ext>
              </a:extLst>
            </p:cNvPr>
            <p:cNvSpPr/>
            <p:nvPr/>
          </p:nvSpPr>
          <p:spPr>
            <a:xfrm>
              <a:off x="3231412" y="5283779"/>
              <a:ext cx="768300" cy="755400"/>
            </a:xfrm>
            <a:prstGeom prst="roundRect">
              <a:avLst>
                <a:gd name="adj" fmla="val 50000"/>
              </a:avLst>
            </a:prstGeom>
            <a:solidFill>
              <a:srgbClr val="00A8E7"/>
            </a:solidFill>
            <a:ln w="38100" cap="flat" cmpd="sng">
              <a:solidFill>
                <a:srgbClr val="00A8E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8000" tIns="45700" rIns="396000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rgbClr val="00A8E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" name="Google Shape;154;g3516f71dc3f_0_60">
              <a:extLst>
                <a:ext uri="{FF2B5EF4-FFF2-40B4-BE49-F238E27FC236}">
                  <a16:creationId xmlns:a16="http://schemas.microsoft.com/office/drawing/2014/main" id="{C8BF4F6A-8FF7-2859-435E-F4839F2BA9C5}"/>
                </a:ext>
              </a:extLst>
            </p:cNvPr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39447" y="5348299"/>
              <a:ext cx="612202" cy="6620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" name="Si">
            <a:extLst>
              <a:ext uri="{FF2B5EF4-FFF2-40B4-BE49-F238E27FC236}">
                <a16:creationId xmlns:a16="http://schemas.microsoft.com/office/drawing/2014/main" id="{619416D4-6704-7E44-2780-098CF344C8FC}"/>
              </a:ext>
            </a:extLst>
          </p:cNvPr>
          <p:cNvGrpSpPr/>
          <p:nvPr/>
        </p:nvGrpSpPr>
        <p:grpSpPr>
          <a:xfrm>
            <a:off x="1560628" y="5228125"/>
            <a:ext cx="2000843" cy="830509"/>
            <a:chOff x="2048632" y="5259813"/>
            <a:chExt cx="2000843" cy="830509"/>
          </a:xfrm>
        </p:grpSpPr>
        <p:sp>
          <p:nvSpPr>
            <p:cNvPr id="7" name="Google Shape;58;p3">
              <a:extLst>
                <a:ext uri="{FF2B5EF4-FFF2-40B4-BE49-F238E27FC236}">
                  <a16:creationId xmlns:a16="http://schemas.microsoft.com/office/drawing/2014/main" id="{E3DBFE96-350F-CD1B-E850-39AC61F57D03}"/>
                </a:ext>
              </a:extLst>
            </p:cNvPr>
            <p:cNvSpPr/>
            <p:nvPr/>
          </p:nvSpPr>
          <p:spPr>
            <a:xfrm>
              <a:off x="2048633" y="5259813"/>
              <a:ext cx="2000842" cy="830509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38100" cap="flat" cmpd="sng">
              <a:solidFill>
                <a:srgbClr val="00A8E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8000" tIns="45700" rIns="288000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600" dirty="0" err="1">
                  <a:solidFill>
                    <a:srgbClr val="00A8E7"/>
                  </a:solidFill>
                  <a:latin typeface="Twinkl SemiBold" panose="02000000000000000000" pitchFamily="2" charset="0"/>
                  <a:ea typeface="ABeeZee"/>
                  <a:cs typeface="ABeeZee"/>
                  <a:sym typeface="ABeeZee"/>
                </a:rPr>
                <a:t>Sí</a:t>
              </a:r>
              <a:endParaRPr dirty="0">
                <a:latin typeface="Twinkl SemiBold" panose="02000000000000000000" pitchFamily="2" charset="0"/>
              </a:endParaRPr>
            </a:p>
          </p:txBody>
        </p:sp>
        <p:sp>
          <p:nvSpPr>
            <p:cNvPr id="8" name="Google Shape;59;p3">
              <a:extLst>
                <a:ext uri="{FF2B5EF4-FFF2-40B4-BE49-F238E27FC236}">
                  <a16:creationId xmlns:a16="http://schemas.microsoft.com/office/drawing/2014/main" id="{2EAAAB50-B07D-7AF8-D6E3-5D48068A39FA}"/>
                </a:ext>
              </a:extLst>
            </p:cNvPr>
            <p:cNvSpPr/>
            <p:nvPr/>
          </p:nvSpPr>
          <p:spPr>
            <a:xfrm>
              <a:off x="2048632" y="5259813"/>
              <a:ext cx="820403" cy="830509"/>
            </a:xfrm>
            <a:prstGeom prst="roundRect">
              <a:avLst>
                <a:gd name="adj" fmla="val 50000"/>
              </a:avLst>
            </a:prstGeom>
            <a:solidFill>
              <a:srgbClr val="00A8E7"/>
            </a:solidFill>
            <a:ln w="38100" cap="flat" cmpd="sng">
              <a:solidFill>
                <a:srgbClr val="00A8E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8000" tIns="45700" rIns="288000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strike="noStrike" cap="none">
                <a:solidFill>
                  <a:srgbClr val="00A8E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" name="Google Shape;60;p3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049B37B2-69BD-7998-7CC1-2A35C505599A}"/>
                </a:ext>
              </a:extLst>
            </p:cNvPr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22415" y="5310560"/>
              <a:ext cx="612396" cy="6620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" name="Si respuesta">
            <a:extLst>
              <a:ext uri="{FF2B5EF4-FFF2-40B4-BE49-F238E27FC236}">
                <a16:creationId xmlns:a16="http://schemas.microsoft.com/office/drawing/2014/main" id="{058CEB16-F7ED-8399-A9CF-3C9967C9AC8B}"/>
              </a:ext>
            </a:extLst>
          </p:cNvPr>
          <p:cNvGrpSpPr/>
          <p:nvPr/>
        </p:nvGrpSpPr>
        <p:grpSpPr>
          <a:xfrm>
            <a:off x="1560628" y="5225146"/>
            <a:ext cx="2000843" cy="830509"/>
            <a:chOff x="2048632" y="5259813"/>
            <a:chExt cx="2000843" cy="830509"/>
          </a:xfrm>
        </p:grpSpPr>
        <p:sp>
          <p:nvSpPr>
            <p:cNvPr id="11" name="Google Shape;58;p3">
              <a:extLst>
                <a:ext uri="{FF2B5EF4-FFF2-40B4-BE49-F238E27FC236}">
                  <a16:creationId xmlns:a16="http://schemas.microsoft.com/office/drawing/2014/main" id="{789B77A3-8233-9F91-F4CB-B07E976F1B85}"/>
                </a:ext>
              </a:extLst>
            </p:cNvPr>
            <p:cNvSpPr/>
            <p:nvPr/>
          </p:nvSpPr>
          <p:spPr>
            <a:xfrm>
              <a:off x="2048633" y="5259813"/>
              <a:ext cx="2000842" cy="830509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38100" cap="flat" cmpd="sng">
              <a:solidFill>
                <a:srgbClr val="92D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8000" tIns="45700" rIns="288000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600" dirty="0" err="1">
                  <a:solidFill>
                    <a:srgbClr val="92D050"/>
                  </a:solidFill>
                  <a:latin typeface="Twinkl SemiBold" panose="02000000000000000000" pitchFamily="2" charset="0"/>
                  <a:ea typeface="ABeeZee"/>
                  <a:cs typeface="ABeeZee"/>
                  <a:sym typeface="ABeeZee"/>
                </a:rPr>
                <a:t>Sí</a:t>
              </a:r>
              <a:endParaRPr dirty="0">
                <a:solidFill>
                  <a:srgbClr val="92D050"/>
                </a:solidFill>
                <a:latin typeface="Twinkl SemiBold" panose="02000000000000000000" pitchFamily="2" charset="0"/>
              </a:endParaRPr>
            </a:p>
          </p:txBody>
        </p:sp>
        <p:sp>
          <p:nvSpPr>
            <p:cNvPr id="12" name="Google Shape;59;p3">
              <a:extLst>
                <a:ext uri="{FF2B5EF4-FFF2-40B4-BE49-F238E27FC236}">
                  <a16:creationId xmlns:a16="http://schemas.microsoft.com/office/drawing/2014/main" id="{F26F91ED-E9D4-DB91-FB9F-20F00C94D407}"/>
                </a:ext>
              </a:extLst>
            </p:cNvPr>
            <p:cNvSpPr/>
            <p:nvPr/>
          </p:nvSpPr>
          <p:spPr>
            <a:xfrm>
              <a:off x="2048632" y="5259813"/>
              <a:ext cx="820403" cy="830509"/>
            </a:xfrm>
            <a:prstGeom prst="roundRect">
              <a:avLst>
                <a:gd name="adj" fmla="val 50000"/>
              </a:avLst>
            </a:prstGeom>
            <a:solidFill>
              <a:srgbClr val="92D050"/>
            </a:solidFill>
            <a:ln w="38100" cap="flat" cmpd="sng">
              <a:solidFill>
                <a:srgbClr val="92D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8000" tIns="45700" rIns="288000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strike="noStrike" cap="none">
                <a:solidFill>
                  <a:srgbClr val="00A8E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3" name="Google Shape;60;p3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28FB54EC-B4A7-1990-7CDC-EBA13137154E}"/>
                </a:ext>
              </a:extLst>
            </p:cNvPr>
            <p:cNvPicPr preferRelativeResize="0"/>
            <p:nvPr/>
          </p:nvPicPr>
          <p:blipFill rotWithShape="1">
            <a:blip r:embed="rId5" cstate="screen">
              <a:alphaModFix/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36583" y="5328979"/>
              <a:ext cx="612396" cy="66206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6A5C2A84-BF84-5BC1-FFD6-553C84E0E5B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3767" y="1838729"/>
            <a:ext cx="2200599" cy="1871349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D149C11D-99DA-24B4-6C15-EF456E221E2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2146" y="1838729"/>
            <a:ext cx="1649325" cy="18713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72" grpId="0" animBg="1"/>
      <p:bldP spid="473" grpId="0" animBg="1"/>
      <p:bldP spid="474" grpId="0" animBg="1"/>
      <p:bldP spid="475" grpId="0" animBg="1"/>
      <p:bldP spid="486" grpId="0"/>
      <p:bldP spid="48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3516f71dc3f_0_408"/>
          <p:cNvSpPr/>
          <p:nvPr/>
        </p:nvSpPr>
        <p:spPr>
          <a:xfrm>
            <a:off x="1124125" y="1384183"/>
            <a:ext cx="3271800" cy="2734800"/>
          </a:xfrm>
          <a:prstGeom prst="roundRect">
            <a:avLst>
              <a:gd name="adj" fmla="val 16667"/>
            </a:avLst>
          </a:prstGeom>
          <a:solidFill>
            <a:srgbClr val="AFDE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g3516f71dc3f_0_408"/>
          <p:cNvSpPr/>
          <p:nvPr/>
        </p:nvSpPr>
        <p:spPr>
          <a:xfrm>
            <a:off x="4748168" y="1384183"/>
            <a:ext cx="3271800" cy="2734800"/>
          </a:xfrm>
          <a:prstGeom prst="roundRect">
            <a:avLst>
              <a:gd name="adj" fmla="val 16667"/>
            </a:avLst>
          </a:prstGeom>
          <a:solidFill>
            <a:srgbClr val="AFDE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g3516f71dc3f_0_408"/>
          <p:cNvSpPr/>
          <p:nvPr/>
        </p:nvSpPr>
        <p:spPr>
          <a:xfrm>
            <a:off x="4748183" y="1384182"/>
            <a:ext cx="3271800" cy="35463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AFDEF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g3516f71dc3f_0_408"/>
          <p:cNvSpPr/>
          <p:nvPr/>
        </p:nvSpPr>
        <p:spPr>
          <a:xfrm>
            <a:off x="1124125" y="1384182"/>
            <a:ext cx="3271800" cy="35463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AFDEF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g3516f71dc3f_0_408"/>
          <p:cNvSpPr>
            <a:spLocks noGrp="1"/>
          </p:cNvSpPr>
          <p:nvPr>
            <p:ph type="title"/>
          </p:nvPr>
        </p:nvSpPr>
        <p:spPr>
          <a:xfrm>
            <a:off x="457198" y="464029"/>
            <a:ext cx="8220000" cy="994200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A095B"/>
              </a:buClr>
              <a:buSzPts val="3600"/>
              <a:buFont typeface="ABeeZee"/>
              <a:buNone/>
            </a:pPr>
            <a:r>
              <a:rPr lang="en-GB" b="0" dirty="0">
                <a:solidFill>
                  <a:srgbClr val="CA095B"/>
                </a:solidFill>
                <a:latin typeface="Twinkl ExtraBold" panose="02000000000000000000" pitchFamily="2" charset="0"/>
                <a:ea typeface="ABeeZee"/>
                <a:cs typeface="ABeeZee"/>
                <a:sym typeface="ABeeZee"/>
              </a:rPr>
              <a:t>¿</a:t>
            </a:r>
            <a:r>
              <a:rPr lang="en-GB" b="0" dirty="0" err="1">
                <a:solidFill>
                  <a:srgbClr val="CA095B"/>
                </a:solidFill>
                <a:latin typeface="Twinkl ExtraBold" panose="02000000000000000000" pitchFamily="2" charset="0"/>
                <a:ea typeface="ABeeZee"/>
                <a:cs typeface="ABeeZee"/>
                <a:sym typeface="ABeeZee"/>
              </a:rPr>
              <a:t>Riman</a:t>
            </a:r>
            <a:r>
              <a:rPr lang="en-GB" b="0" dirty="0">
                <a:solidFill>
                  <a:srgbClr val="CA095B"/>
                </a:solidFill>
                <a:latin typeface="Twinkl ExtraBold" panose="02000000000000000000" pitchFamily="2" charset="0"/>
                <a:ea typeface="ABeeZee"/>
                <a:cs typeface="ABeeZee"/>
                <a:sym typeface="ABeeZee"/>
              </a:rPr>
              <a:t>?</a:t>
            </a:r>
            <a:endParaRPr b="0" dirty="0">
              <a:latin typeface="Twinkl ExtraBold" panose="02000000000000000000" pitchFamily="2" charset="0"/>
            </a:endParaRPr>
          </a:p>
        </p:txBody>
      </p:sp>
      <p:sp>
        <p:nvSpPr>
          <p:cNvPr id="515" name="Google Shape;515;g3516f71dc3f_0_408">
            <a:hlinkClick r:id="" action="ppaction://hlinkshowjump?jump=nextslide"/>
          </p:cNvPr>
          <p:cNvSpPr/>
          <p:nvPr/>
        </p:nvSpPr>
        <p:spPr>
          <a:xfrm>
            <a:off x="3823036" y="5074406"/>
            <a:ext cx="1757700" cy="1126800"/>
          </a:xfrm>
          <a:prstGeom prst="rightArrow">
            <a:avLst>
              <a:gd name="adj1" fmla="val 57474"/>
              <a:gd name="adj2" fmla="val 50000"/>
            </a:avLst>
          </a:prstGeom>
          <a:solidFill>
            <a:srgbClr val="18A0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dirty="0" err="1">
                <a:solidFill>
                  <a:schemeClr val="lt1"/>
                </a:solidFill>
                <a:latin typeface="Twinkl SemiBold" panose="02000000000000000000" pitchFamily="2" charset="0"/>
                <a:ea typeface="ABeeZee"/>
                <a:cs typeface="ABeeZee"/>
                <a:sym typeface="ABeeZee"/>
              </a:rPr>
              <a:t>Siguiente</a:t>
            </a:r>
            <a:endParaRPr sz="200" dirty="0">
              <a:latin typeface="Twinkl SemiBold" panose="02000000000000000000" pitchFamily="2" charset="0"/>
            </a:endParaRPr>
          </a:p>
        </p:txBody>
      </p:sp>
      <p:sp>
        <p:nvSpPr>
          <p:cNvPr id="516" name="Google Shape;516;g3516f71dc3f_0_408"/>
          <p:cNvSpPr/>
          <p:nvPr/>
        </p:nvSpPr>
        <p:spPr>
          <a:xfrm>
            <a:off x="1124125" y="4184670"/>
            <a:ext cx="3271800" cy="822000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A095B"/>
              </a:buClr>
              <a:buSzPts val="3600"/>
              <a:buFont typeface="ABeeZee"/>
              <a:buNone/>
            </a:pPr>
            <a:r>
              <a:rPr lang="en-GB" sz="3600" dirty="0">
                <a:solidFill>
                  <a:srgbClr val="CA095B"/>
                </a:solidFill>
                <a:latin typeface="Twinkl SemiBold" panose="02000000000000000000" pitchFamily="2" charset="0"/>
                <a:ea typeface="ABeeZee"/>
                <a:cs typeface="ABeeZee"/>
                <a:sym typeface="ABeeZee"/>
              </a:rPr>
              <a:t>rana</a:t>
            </a:r>
            <a:endParaRPr dirty="0">
              <a:latin typeface="Twinkl SemiBold" panose="02000000000000000000" pitchFamily="2" charset="0"/>
            </a:endParaRPr>
          </a:p>
        </p:txBody>
      </p:sp>
      <p:sp>
        <p:nvSpPr>
          <p:cNvPr id="517" name="Google Shape;517;g3516f71dc3f_0_408"/>
          <p:cNvSpPr/>
          <p:nvPr/>
        </p:nvSpPr>
        <p:spPr>
          <a:xfrm>
            <a:off x="4748167" y="4132670"/>
            <a:ext cx="3271800" cy="822000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A095B"/>
              </a:buClr>
              <a:buSzPts val="3600"/>
              <a:buFont typeface="ABeeZee"/>
              <a:buNone/>
            </a:pPr>
            <a:r>
              <a:rPr lang="en-GB" sz="3600" dirty="0" err="1">
                <a:solidFill>
                  <a:srgbClr val="CA095B"/>
                </a:solidFill>
                <a:latin typeface="Twinkl SemiBold" panose="02000000000000000000" pitchFamily="2" charset="0"/>
                <a:sym typeface="ABeeZee"/>
              </a:rPr>
              <a:t>ventana</a:t>
            </a:r>
            <a:endParaRPr sz="3600" dirty="0">
              <a:solidFill>
                <a:srgbClr val="CA095B"/>
              </a:solidFill>
              <a:latin typeface="Twinkl SemiBold" panose="02000000000000000000" pitchFamily="2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73397A6-A816-F8B3-C01D-E504E849875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9424" y="2194560"/>
            <a:ext cx="2563055" cy="139893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11DF94F-CC15-1084-F1C7-E3171EDB52B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736" y="1522749"/>
            <a:ext cx="1726228" cy="2410781"/>
          </a:xfrm>
          <a:prstGeom prst="rect">
            <a:avLst/>
          </a:prstGeom>
        </p:spPr>
      </p:pic>
      <p:grpSp>
        <p:nvGrpSpPr>
          <p:cNvPr id="6" name="Google Shape;151;g3516f71dc3f_0_60">
            <a:extLst>
              <a:ext uri="{FF2B5EF4-FFF2-40B4-BE49-F238E27FC236}">
                <a16:creationId xmlns:a16="http://schemas.microsoft.com/office/drawing/2014/main" id="{6FCFD4B7-0DAD-0F30-5A30-F7A2EEEE560E}"/>
              </a:ext>
            </a:extLst>
          </p:cNvPr>
          <p:cNvGrpSpPr/>
          <p:nvPr/>
        </p:nvGrpSpPr>
        <p:grpSpPr>
          <a:xfrm>
            <a:off x="5842190" y="5227262"/>
            <a:ext cx="1834500" cy="830400"/>
            <a:chOff x="2192210" y="5246498"/>
            <a:chExt cx="1834500" cy="830400"/>
          </a:xfrm>
        </p:grpSpPr>
        <p:sp>
          <p:nvSpPr>
            <p:cNvPr id="7" name="Google Shape;152;g3516f71dc3f_0_60">
              <a:extLst>
                <a:ext uri="{FF2B5EF4-FFF2-40B4-BE49-F238E27FC236}">
                  <a16:creationId xmlns:a16="http://schemas.microsoft.com/office/drawing/2014/main" id="{DC9823F9-C08B-F4A9-DB59-BE163ECEB4B8}"/>
                </a:ext>
              </a:extLst>
            </p:cNvPr>
            <p:cNvSpPr/>
            <p:nvPr/>
          </p:nvSpPr>
          <p:spPr>
            <a:xfrm>
              <a:off x="2192210" y="5246498"/>
              <a:ext cx="1834500" cy="8304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38100" cap="flat" cmpd="sng">
              <a:solidFill>
                <a:srgbClr val="00A8E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80000" tIns="45700" rIns="396000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600" dirty="0">
                  <a:solidFill>
                    <a:srgbClr val="00A8E7"/>
                  </a:solidFill>
                  <a:latin typeface="Twinkl SemiBold" panose="02000000000000000000" pitchFamily="2" charset="0"/>
                  <a:sym typeface="ABeeZee"/>
                </a:rPr>
                <a:t>No</a:t>
              </a:r>
              <a:endParaRPr sz="3600" dirty="0">
                <a:solidFill>
                  <a:srgbClr val="00A8E7"/>
                </a:solidFill>
                <a:latin typeface="Twinkl SemiBold" panose="02000000000000000000" pitchFamily="2" charset="0"/>
              </a:endParaRPr>
            </a:p>
          </p:txBody>
        </p:sp>
        <p:sp>
          <p:nvSpPr>
            <p:cNvPr id="8" name="Google Shape;153;g3516f71dc3f_0_60">
              <a:extLst>
                <a:ext uri="{FF2B5EF4-FFF2-40B4-BE49-F238E27FC236}">
                  <a16:creationId xmlns:a16="http://schemas.microsoft.com/office/drawing/2014/main" id="{16B69AEE-E47D-F9D7-7394-7D20545EDB45}"/>
                </a:ext>
              </a:extLst>
            </p:cNvPr>
            <p:cNvSpPr/>
            <p:nvPr/>
          </p:nvSpPr>
          <p:spPr>
            <a:xfrm>
              <a:off x="3231412" y="5283779"/>
              <a:ext cx="768300" cy="755400"/>
            </a:xfrm>
            <a:prstGeom prst="roundRect">
              <a:avLst>
                <a:gd name="adj" fmla="val 50000"/>
              </a:avLst>
            </a:prstGeom>
            <a:solidFill>
              <a:srgbClr val="00A8E7"/>
            </a:solidFill>
            <a:ln w="38100" cap="flat" cmpd="sng">
              <a:solidFill>
                <a:srgbClr val="00A8E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8000" tIns="45700" rIns="396000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rgbClr val="00A8E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" name="Google Shape;154;g3516f71dc3f_0_60">
              <a:extLst>
                <a:ext uri="{FF2B5EF4-FFF2-40B4-BE49-F238E27FC236}">
                  <a16:creationId xmlns:a16="http://schemas.microsoft.com/office/drawing/2014/main" id="{823FA5B2-827A-B394-7F28-61F7E328B6AF}"/>
                </a:ext>
              </a:extLst>
            </p:cNvPr>
            <p:cNvPicPr preferRelativeResize="0"/>
            <p:nvPr/>
          </p:nvPicPr>
          <p:blipFill rotWithShape="1">
            <a:blip r:embed="rId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39447" y="5348299"/>
              <a:ext cx="612202" cy="6620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" name="Si">
            <a:extLst>
              <a:ext uri="{FF2B5EF4-FFF2-40B4-BE49-F238E27FC236}">
                <a16:creationId xmlns:a16="http://schemas.microsoft.com/office/drawing/2014/main" id="{0E56C8DA-C0E7-DD58-97A3-35F477BFDA9C}"/>
              </a:ext>
            </a:extLst>
          </p:cNvPr>
          <p:cNvGrpSpPr/>
          <p:nvPr/>
        </p:nvGrpSpPr>
        <p:grpSpPr>
          <a:xfrm>
            <a:off x="1560628" y="5228125"/>
            <a:ext cx="2000843" cy="830509"/>
            <a:chOff x="2048632" y="5259813"/>
            <a:chExt cx="2000843" cy="830509"/>
          </a:xfrm>
        </p:grpSpPr>
        <p:sp>
          <p:nvSpPr>
            <p:cNvPr id="11" name="Google Shape;58;p3">
              <a:extLst>
                <a:ext uri="{FF2B5EF4-FFF2-40B4-BE49-F238E27FC236}">
                  <a16:creationId xmlns:a16="http://schemas.microsoft.com/office/drawing/2014/main" id="{ED8D2424-051D-C2DF-BB58-999DC5AE0D6F}"/>
                </a:ext>
              </a:extLst>
            </p:cNvPr>
            <p:cNvSpPr/>
            <p:nvPr/>
          </p:nvSpPr>
          <p:spPr>
            <a:xfrm>
              <a:off x="2048633" y="5259813"/>
              <a:ext cx="2000842" cy="830509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38100" cap="flat" cmpd="sng">
              <a:solidFill>
                <a:srgbClr val="00A8E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8000" tIns="45700" rIns="288000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600" dirty="0" err="1">
                  <a:solidFill>
                    <a:srgbClr val="00A8E7"/>
                  </a:solidFill>
                  <a:latin typeface="Twinkl SemiBold" panose="02000000000000000000" pitchFamily="2" charset="0"/>
                  <a:ea typeface="ABeeZee"/>
                  <a:cs typeface="ABeeZee"/>
                  <a:sym typeface="ABeeZee"/>
                </a:rPr>
                <a:t>Sí</a:t>
              </a:r>
              <a:endParaRPr dirty="0">
                <a:latin typeface="Twinkl SemiBold" panose="02000000000000000000" pitchFamily="2" charset="0"/>
              </a:endParaRPr>
            </a:p>
          </p:txBody>
        </p:sp>
        <p:sp>
          <p:nvSpPr>
            <p:cNvPr id="12" name="Google Shape;59;p3">
              <a:extLst>
                <a:ext uri="{FF2B5EF4-FFF2-40B4-BE49-F238E27FC236}">
                  <a16:creationId xmlns:a16="http://schemas.microsoft.com/office/drawing/2014/main" id="{84F3D47E-71A2-3E09-68E2-1F48C33C53FE}"/>
                </a:ext>
              </a:extLst>
            </p:cNvPr>
            <p:cNvSpPr/>
            <p:nvPr/>
          </p:nvSpPr>
          <p:spPr>
            <a:xfrm>
              <a:off x="2048632" y="5259813"/>
              <a:ext cx="820403" cy="830509"/>
            </a:xfrm>
            <a:prstGeom prst="roundRect">
              <a:avLst>
                <a:gd name="adj" fmla="val 50000"/>
              </a:avLst>
            </a:prstGeom>
            <a:solidFill>
              <a:srgbClr val="00A8E7"/>
            </a:solidFill>
            <a:ln w="38100" cap="flat" cmpd="sng">
              <a:solidFill>
                <a:srgbClr val="00A8E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8000" tIns="45700" rIns="288000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strike="noStrike" cap="none">
                <a:solidFill>
                  <a:srgbClr val="00A8E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3" name="Google Shape;60;p3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58CF3B07-D51C-F41B-696F-EDFB05351B99}"/>
                </a:ext>
              </a:extLst>
            </p:cNvPr>
            <p:cNvPicPr preferRelativeResize="0"/>
            <p:nvPr/>
          </p:nvPicPr>
          <p:blipFill rotWithShape="1">
            <a:blip r:embed="rId6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22415" y="5310560"/>
              <a:ext cx="612396" cy="6620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" name="Si respuesta">
            <a:extLst>
              <a:ext uri="{FF2B5EF4-FFF2-40B4-BE49-F238E27FC236}">
                <a16:creationId xmlns:a16="http://schemas.microsoft.com/office/drawing/2014/main" id="{40AD290B-3C0E-FDBC-74A8-D2CBBE220592}"/>
              </a:ext>
            </a:extLst>
          </p:cNvPr>
          <p:cNvGrpSpPr/>
          <p:nvPr/>
        </p:nvGrpSpPr>
        <p:grpSpPr>
          <a:xfrm>
            <a:off x="1560628" y="5225146"/>
            <a:ext cx="2000843" cy="830509"/>
            <a:chOff x="2048632" y="5259813"/>
            <a:chExt cx="2000843" cy="830509"/>
          </a:xfrm>
        </p:grpSpPr>
        <p:sp>
          <p:nvSpPr>
            <p:cNvPr id="15" name="Google Shape;58;p3">
              <a:extLst>
                <a:ext uri="{FF2B5EF4-FFF2-40B4-BE49-F238E27FC236}">
                  <a16:creationId xmlns:a16="http://schemas.microsoft.com/office/drawing/2014/main" id="{01B6B1AE-E7F2-1D4C-95CD-5C23157235FD}"/>
                </a:ext>
              </a:extLst>
            </p:cNvPr>
            <p:cNvSpPr/>
            <p:nvPr/>
          </p:nvSpPr>
          <p:spPr>
            <a:xfrm>
              <a:off x="2048633" y="5259813"/>
              <a:ext cx="2000842" cy="830509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38100" cap="flat" cmpd="sng">
              <a:solidFill>
                <a:srgbClr val="92D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8000" tIns="45700" rIns="288000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600" dirty="0" err="1">
                  <a:solidFill>
                    <a:srgbClr val="92D050"/>
                  </a:solidFill>
                  <a:latin typeface="Twinkl SemiBold" panose="02000000000000000000" pitchFamily="2" charset="0"/>
                  <a:ea typeface="ABeeZee"/>
                  <a:cs typeface="ABeeZee"/>
                  <a:sym typeface="ABeeZee"/>
                </a:rPr>
                <a:t>Sí</a:t>
              </a:r>
              <a:endParaRPr dirty="0">
                <a:solidFill>
                  <a:srgbClr val="92D050"/>
                </a:solidFill>
                <a:latin typeface="Twinkl SemiBold" panose="02000000000000000000" pitchFamily="2" charset="0"/>
              </a:endParaRPr>
            </a:p>
          </p:txBody>
        </p:sp>
        <p:sp>
          <p:nvSpPr>
            <p:cNvPr id="16" name="Google Shape;59;p3">
              <a:extLst>
                <a:ext uri="{FF2B5EF4-FFF2-40B4-BE49-F238E27FC236}">
                  <a16:creationId xmlns:a16="http://schemas.microsoft.com/office/drawing/2014/main" id="{E526A499-FEE5-B66C-330C-D2523E2D68EC}"/>
                </a:ext>
              </a:extLst>
            </p:cNvPr>
            <p:cNvSpPr/>
            <p:nvPr/>
          </p:nvSpPr>
          <p:spPr>
            <a:xfrm>
              <a:off x="2048632" y="5259813"/>
              <a:ext cx="820403" cy="830509"/>
            </a:xfrm>
            <a:prstGeom prst="roundRect">
              <a:avLst>
                <a:gd name="adj" fmla="val 50000"/>
              </a:avLst>
            </a:prstGeom>
            <a:solidFill>
              <a:srgbClr val="92D050"/>
            </a:solidFill>
            <a:ln w="38100" cap="flat" cmpd="sng">
              <a:solidFill>
                <a:srgbClr val="92D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8000" tIns="45700" rIns="288000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strike="noStrike" cap="none">
                <a:solidFill>
                  <a:srgbClr val="00A8E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7" name="Google Shape;60;p3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5C9972DA-2A8C-76C9-8D25-68B71F4CF7F4}"/>
                </a:ext>
              </a:extLst>
            </p:cNvPr>
            <p:cNvPicPr preferRelativeResize="0"/>
            <p:nvPr/>
          </p:nvPicPr>
          <p:blipFill rotWithShape="1">
            <a:blip r:embed="rId7" cstate="screen">
              <a:alphaModFix/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36583" y="5328979"/>
              <a:ext cx="612396" cy="66206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02" grpId="0" animBg="1"/>
      <p:bldP spid="503" grpId="0" animBg="1"/>
      <p:bldP spid="504" grpId="0" animBg="1"/>
      <p:bldP spid="505" grpId="0" animBg="1"/>
      <p:bldP spid="516" grpId="0"/>
      <p:bldP spid="5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3516f71dc3f_0_437"/>
          <p:cNvSpPr/>
          <p:nvPr/>
        </p:nvSpPr>
        <p:spPr>
          <a:xfrm>
            <a:off x="1124125" y="1384183"/>
            <a:ext cx="3271800" cy="2734800"/>
          </a:xfrm>
          <a:prstGeom prst="roundRect">
            <a:avLst>
              <a:gd name="adj" fmla="val 16667"/>
            </a:avLst>
          </a:prstGeom>
          <a:solidFill>
            <a:srgbClr val="AFDE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g3516f71dc3f_0_437"/>
          <p:cNvSpPr/>
          <p:nvPr/>
        </p:nvSpPr>
        <p:spPr>
          <a:xfrm>
            <a:off x="4748168" y="1384183"/>
            <a:ext cx="3271800" cy="2734800"/>
          </a:xfrm>
          <a:prstGeom prst="roundRect">
            <a:avLst>
              <a:gd name="adj" fmla="val 16667"/>
            </a:avLst>
          </a:prstGeom>
          <a:solidFill>
            <a:srgbClr val="AFDE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g3516f71dc3f_0_437"/>
          <p:cNvSpPr/>
          <p:nvPr/>
        </p:nvSpPr>
        <p:spPr>
          <a:xfrm>
            <a:off x="4748183" y="1384182"/>
            <a:ext cx="3271800" cy="35463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AFDEF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g3516f71dc3f_0_437"/>
          <p:cNvSpPr/>
          <p:nvPr/>
        </p:nvSpPr>
        <p:spPr>
          <a:xfrm>
            <a:off x="1124125" y="1384182"/>
            <a:ext cx="3271800" cy="35463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AFDEF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g3516f71dc3f_0_437"/>
          <p:cNvSpPr>
            <a:spLocks noGrp="1"/>
          </p:cNvSpPr>
          <p:nvPr>
            <p:ph type="title"/>
          </p:nvPr>
        </p:nvSpPr>
        <p:spPr>
          <a:xfrm>
            <a:off x="457198" y="464029"/>
            <a:ext cx="8220000" cy="994200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A095B"/>
              </a:buClr>
              <a:buSzPts val="3600"/>
              <a:buFont typeface="ABeeZee"/>
              <a:buNone/>
            </a:pPr>
            <a:r>
              <a:rPr lang="en-GB" b="0" dirty="0">
                <a:solidFill>
                  <a:srgbClr val="CA095B"/>
                </a:solidFill>
                <a:latin typeface="Twinkl ExtraBold" panose="02000000000000000000" pitchFamily="2" charset="0"/>
                <a:ea typeface="ABeeZee"/>
                <a:cs typeface="ABeeZee"/>
                <a:sym typeface="ABeeZee"/>
              </a:rPr>
              <a:t>¿</a:t>
            </a:r>
            <a:r>
              <a:rPr lang="en-GB" b="0" dirty="0" err="1">
                <a:solidFill>
                  <a:srgbClr val="CA095B"/>
                </a:solidFill>
                <a:latin typeface="Twinkl ExtraBold" panose="02000000000000000000" pitchFamily="2" charset="0"/>
                <a:ea typeface="ABeeZee"/>
                <a:cs typeface="ABeeZee"/>
                <a:sym typeface="ABeeZee"/>
              </a:rPr>
              <a:t>Riman</a:t>
            </a:r>
            <a:r>
              <a:rPr lang="en-GB" b="0" dirty="0">
                <a:solidFill>
                  <a:srgbClr val="CA095B"/>
                </a:solidFill>
                <a:latin typeface="Twinkl ExtraBold" panose="02000000000000000000" pitchFamily="2" charset="0"/>
                <a:ea typeface="ABeeZee"/>
                <a:cs typeface="ABeeZee"/>
                <a:sym typeface="ABeeZee"/>
              </a:rPr>
              <a:t>?</a:t>
            </a:r>
            <a:endParaRPr b="0" dirty="0">
              <a:latin typeface="Twinkl ExtraBold" panose="02000000000000000000" pitchFamily="2" charset="0"/>
            </a:endParaRPr>
          </a:p>
        </p:txBody>
      </p:sp>
      <p:sp>
        <p:nvSpPr>
          <p:cNvPr id="545" name="Google Shape;545;g3516f71dc3f_0_437">
            <a:hlinkClick r:id="" action="ppaction://hlinkshowjump?jump=nextslide"/>
          </p:cNvPr>
          <p:cNvSpPr/>
          <p:nvPr/>
        </p:nvSpPr>
        <p:spPr>
          <a:xfrm>
            <a:off x="3823036" y="5074406"/>
            <a:ext cx="1757700" cy="1126800"/>
          </a:xfrm>
          <a:prstGeom prst="rightArrow">
            <a:avLst>
              <a:gd name="adj1" fmla="val 57474"/>
              <a:gd name="adj2" fmla="val 50000"/>
            </a:avLst>
          </a:prstGeom>
          <a:solidFill>
            <a:srgbClr val="18A0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dirty="0" err="1">
                <a:solidFill>
                  <a:schemeClr val="lt1"/>
                </a:solidFill>
                <a:latin typeface="Twinkl SemiBold" panose="02000000000000000000" pitchFamily="2" charset="0"/>
                <a:ea typeface="ABeeZee"/>
                <a:cs typeface="ABeeZee"/>
                <a:sym typeface="ABeeZee"/>
              </a:rPr>
              <a:t>Siguiente</a:t>
            </a:r>
            <a:endParaRPr sz="200" dirty="0">
              <a:latin typeface="Twinkl SemiBold" panose="02000000000000000000" pitchFamily="2" charset="0"/>
            </a:endParaRPr>
          </a:p>
        </p:txBody>
      </p:sp>
      <p:sp>
        <p:nvSpPr>
          <p:cNvPr id="546" name="Google Shape;546;g3516f71dc3f_0_437"/>
          <p:cNvSpPr/>
          <p:nvPr/>
        </p:nvSpPr>
        <p:spPr>
          <a:xfrm>
            <a:off x="1124125" y="4184670"/>
            <a:ext cx="3271800" cy="822000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A095B"/>
              </a:buClr>
              <a:buSzPts val="3600"/>
              <a:buFont typeface="ABeeZee"/>
              <a:buNone/>
            </a:pPr>
            <a:r>
              <a:rPr lang="en-GB" sz="3600" dirty="0" err="1">
                <a:solidFill>
                  <a:srgbClr val="CA095B"/>
                </a:solidFill>
                <a:latin typeface="Twinkl SemiBold" panose="02000000000000000000" pitchFamily="2" charset="0"/>
                <a:ea typeface="ABeeZee"/>
                <a:cs typeface="ABeeZee"/>
                <a:sym typeface="ABeeZee"/>
              </a:rPr>
              <a:t>perro</a:t>
            </a:r>
            <a:endParaRPr dirty="0">
              <a:latin typeface="Twinkl SemiBold" panose="02000000000000000000" pitchFamily="2" charset="0"/>
            </a:endParaRPr>
          </a:p>
        </p:txBody>
      </p:sp>
      <p:sp>
        <p:nvSpPr>
          <p:cNvPr id="547" name="Google Shape;547;g3516f71dc3f_0_437"/>
          <p:cNvSpPr/>
          <p:nvPr/>
        </p:nvSpPr>
        <p:spPr>
          <a:xfrm>
            <a:off x="4748167" y="4132670"/>
            <a:ext cx="3271800" cy="822000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A095B"/>
              </a:buClr>
              <a:buSzPts val="3600"/>
              <a:buFont typeface="ABeeZee"/>
              <a:buNone/>
            </a:pPr>
            <a:r>
              <a:rPr lang="en-GB" sz="3600" dirty="0">
                <a:solidFill>
                  <a:srgbClr val="CA095B"/>
                </a:solidFill>
                <a:latin typeface="Twinkl SemiBold" panose="02000000000000000000" pitchFamily="2" charset="0"/>
                <a:ea typeface="ABeeZee"/>
                <a:cs typeface="ABeeZee"/>
                <a:sym typeface="ABeeZee"/>
              </a:rPr>
              <a:t>cerro</a:t>
            </a:r>
            <a:endParaRPr sz="3600" dirty="0">
              <a:solidFill>
                <a:srgbClr val="CA095B"/>
              </a:solidFill>
              <a:latin typeface="Twinkl SemiBold" panose="02000000000000000000" pitchFamily="2" charset="0"/>
              <a:ea typeface="ABeeZee"/>
              <a:cs typeface="ABeeZee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DCE6182-A4B2-C201-AC0B-865902FFC91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8433" y="1740837"/>
            <a:ext cx="1842194" cy="210155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DC4F787-EF0A-A220-53DE-EE96C7376E6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5104" y="1700808"/>
            <a:ext cx="2737925" cy="2101550"/>
          </a:xfrm>
          <a:prstGeom prst="rect">
            <a:avLst/>
          </a:prstGeom>
        </p:spPr>
      </p:pic>
      <p:grpSp>
        <p:nvGrpSpPr>
          <p:cNvPr id="6" name="Google Shape;151;g3516f71dc3f_0_60">
            <a:extLst>
              <a:ext uri="{FF2B5EF4-FFF2-40B4-BE49-F238E27FC236}">
                <a16:creationId xmlns:a16="http://schemas.microsoft.com/office/drawing/2014/main" id="{D659E555-E93C-DE25-22F0-6A379EAC7829}"/>
              </a:ext>
            </a:extLst>
          </p:cNvPr>
          <p:cNvGrpSpPr/>
          <p:nvPr/>
        </p:nvGrpSpPr>
        <p:grpSpPr>
          <a:xfrm>
            <a:off x="5842190" y="5227262"/>
            <a:ext cx="1834500" cy="830400"/>
            <a:chOff x="2192210" y="5246498"/>
            <a:chExt cx="1834500" cy="830400"/>
          </a:xfrm>
        </p:grpSpPr>
        <p:sp>
          <p:nvSpPr>
            <p:cNvPr id="7" name="Google Shape;152;g3516f71dc3f_0_60">
              <a:extLst>
                <a:ext uri="{FF2B5EF4-FFF2-40B4-BE49-F238E27FC236}">
                  <a16:creationId xmlns:a16="http://schemas.microsoft.com/office/drawing/2014/main" id="{7485DC42-E5F0-D107-7074-13326138E988}"/>
                </a:ext>
              </a:extLst>
            </p:cNvPr>
            <p:cNvSpPr/>
            <p:nvPr/>
          </p:nvSpPr>
          <p:spPr>
            <a:xfrm>
              <a:off x="2192210" y="5246498"/>
              <a:ext cx="1834500" cy="8304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38100" cap="flat" cmpd="sng">
              <a:solidFill>
                <a:srgbClr val="00A8E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80000" tIns="45700" rIns="396000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600" dirty="0">
                  <a:solidFill>
                    <a:srgbClr val="00A8E7"/>
                  </a:solidFill>
                  <a:latin typeface="Twinkl SemiBold" panose="02000000000000000000" pitchFamily="2" charset="0"/>
                  <a:sym typeface="ABeeZee"/>
                </a:rPr>
                <a:t>No</a:t>
              </a:r>
              <a:endParaRPr sz="3600" dirty="0">
                <a:solidFill>
                  <a:srgbClr val="00A8E7"/>
                </a:solidFill>
                <a:latin typeface="Twinkl SemiBold" panose="02000000000000000000" pitchFamily="2" charset="0"/>
              </a:endParaRPr>
            </a:p>
          </p:txBody>
        </p:sp>
        <p:sp>
          <p:nvSpPr>
            <p:cNvPr id="8" name="Google Shape;153;g3516f71dc3f_0_60">
              <a:extLst>
                <a:ext uri="{FF2B5EF4-FFF2-40B4-BE49-F238E27FC236}">
                  <a16:creationId xmlns:a16="http://schemas.microsoft.com/office/drawing/2014/main" id="{7417247A-15C5-0DED-8577-CD5ED7F2FE28}"/>
                </a:ext>
              </a:extLst>
            </p:cNvPr>
            <p:cNvSpPr/>
            <p:nvPr/>
          </p:nvSpPr>
          <p:spPr>
            <a:xfrm>
              <a:off x="3231412" y="5283779"/>
              <a:ext cx="768300" cy="755400"/>
            </a:xfrm>
            <a:prstGeom prst="roundRect">
              <a:avLst>
                <a:gd name="adj" fmla="val 50000"/>
              </a:avLst>
            </a:prstGeom>
            <a:solidFill>
              <a:srgbClr val="00A8E7"/>
            </a:solidFill>
            <a:ln w="38100" cap="flat" cmpd="sng">
              <a:solidFill>
                <a:srgbClr val="00A8E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8000" tIns="45700" rIns="396000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rgbClr val="00A8E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" name="Google Shape;154;g3516f71dc3f_0_60">
              <a:extLst>
                <a:ext uri="{FF2B5EF4-FFF2-40B4-BE49-F238E27FC236}">
                  <a16:creationId xmlns:a16="http://schemas.microsoft.com/office/drawing/2014/main" id="{7D0F9E88-DC69-7B87-A182-A500DB55B0F8}"/>
                </a:ext>
              </a:extLst>
            </p:cNvPr>
            <p:cNvPicPr preferRelativeResize="0"/>
            <p:nvPr/>
          </p:nvPicPr>
          <p:blipFill rotWithShape="1">
            <a:blip r:embed="rId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39447" y="5348299"/>
              <a:ext cx="612202" cy="6620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" name="Si">
            <a:extLst>
              <a:ext uri="{FF2B5EF4-FFF2-40B4-BE49-F238E27FC236}">
                <a16:creationId xmlns:a16="http://schemas.microsoft.com/office/drawing/2014/main" id="{8C61A59E-888A-7325-EEDA-6A6E42C8DA31}"/>
              </a:ext>
            </a:extLst>
          </p:cNvPr>
          <p:cNvGrpSpPr/>
          <p:nvPr/>
        </p:nvGrpSpPr>
        <p:grpSpPr>
          <a:xfrm>
            <a:off x="1560628" y="5228125"/>
            <a:ext cx="2000843" cy="830509"/>
            <a:chOff x="2048632" y="5259813"/>
            <a:chExt cx="2000843" cy="830509"/>
          </a:xfrm>
        </p:grpSpPr>
        <p:sp>
          <p:nvSpPr>
            <p:cNvPr id="11" name="Google Shape;58;p3">
              <a:extLst>
                <a:ext uri="{FF2B5EF4-FFF2-40B4-BE49-F238E27FC236}">
                  <a16:creationId xmlns:a16="http://schemas.microsoft.com/office/drawing/2014/main" id="{A3C85917-03A5-A4C9-8A3E-0EEB385B11D8}"/>
                </a:ext>
              </a:extLst>
            </p:cNvPr>
            <p:cNvSpPr/>
            <p:nvPr/>
          </p:nvSpPr>
          <p:spPr>
            <a:xfrm>
              <a:off x="2048633" y="5259813"/>
              <a:ext cx="2000842" cy="830509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38100" cap="flat" cmpd="sng">
              <a:solidFill>
                <a:srgbClr val="00A8E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8000" tIns="45700" rIns="288000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600" dirty="0" err="1">
                  <a:solidFill>
                    <a:srgbClr val="00A8E7"/>
                  </a:solidFill>
                  <a:latin typeface="Twinkl SemiBold" panose="02000000000000000000" pitchFamily="2" charset="0"/>
                  <a:ea typeface="ABeeZee"/>
                  <a:cs typeface="ABeeZee"/>
                  <a:sym typeface="ABeeZee"/>
                </a:rPr>
                <a:t>Sí</a:t>
              </a:r>
              <a:endParaRPr dirty="0">
                <a:latin typeface="Twinkl SemiBold" panose="02000000000000000000" pitchFamily="2" charset="0"/>
              </a:endParaRPr>
            </a:p>
          </p:txBody>
        </p:sp>
        <p:sp>
          <p:nvSpPr>
            <p:cNvPr id="12" name="Google Shape;59;p3">
              <a:extLst>
                <a:ext uri="{FF2B5EF4-FFF2-40B4-BE49-F238E27FC236}">
                  <a16:creationId xmlns:a16="http://schemas.microsoft.com/office/drawing/2014/main" id="{1AB949F1-97EF-37EF-E00E-6B44775B751C}"/>
                </a:ext>
              </a:extLst>
            </p:cNvPr>
            <p:cNvSpPr/>
            <p:nvPr/>
          </p:nvSpPr>
          <p:spPr>
            <a:xfrm>
              <a:off x="2048632" y="5259813"/>
              <a:ext cx="820403" cy="830509"/>
            </a:xfrm>
            <a:prstGeom prst="roundRect">
              <a:avLst>
                <a:gd name="adj" fmla="val 50000"/>
              </a:avLst>
            </a:prstGeom>
            <a:solidFill>
              <a:srgbClr val="00A8E7"/>
            </a:solidFill>
            <a:ln w="38100" cap="flat" cmpd="sng">
              <a:solidFill>
                <a:srgbClr val="00A8E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8000" tIns="45700" rIns="288000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strike="noStrike" cap="none">
                <a:solidFill>
                  <a:srgbClr val="00A8E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3" name="Google Shape;60;p3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A9CA0637-78C9-4DDA-0A2B-69FF25C6FBFE}"/>
                </a:ext>
              </a:extLst>
            </p:cNvPr>
            <p:cNvPicPr preferRelativeResize="0"/>
            <p:nvPr/>
          </p:nvPicPr>
          <p:blipFill rotWithShape="1">
            <a:blip r:embed="rId6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22415" y="5310560"/>
              <a:ext cx="612396" cy="6620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" name="Si respuesta">
            <a:extLst>
              <a:ext uri="{FF2B5EF4-FFF2-40B4-BE49-F238E27FC236}">
                <a16:creationId xmlns:a16="http://schemas.microsoft.com/office/drawing/2014/main" id="{97AD0E4B-FC7C-81C8-DAA9-DC38C7EFB0D7}"/>
              </a:ext>
            </a:extLst>
          </p:cNvPr>
          <p:cNvGrpSpPr/>
          <p:nvPr/>
        </p:nvGrpSpPr>
        <p:grpSpPr>
          <a:xfrm>
            <a:off x="1560628" y="5225146"/>
            <a:ext cx="2000843" cy="830509"/>
            <a:chOff x="2048632" y="5259813"/>
            <a:chExt cx="2000843" cy="830509"/>
          </a:xfrm>
        </p:grpSpPr>
        <p:sp>
          <p:nvSpPr>
            <p:cNvPr id="15" name="Google Shape;58;p3">
              <a:extLst>
                <a:ext uri="{FF2B5EF4-FFF2-40B4-BE49-F238E27FC236}">
                  <a16:creationId xmlns:a16="http://schemas.microsoft.com/office/drawing/2014/main" id="{2B7D51F7-9864-499B-F7B0-E4247D6DF249}"/>
                </a:ext>
              </a:extLst>
            </p:cNvPr>
            <p:cNvSpPr/>
            <p:nvPr/>
          </p:nvSpPr>
          <p:spPr>
            <a:xfrm>
              <a:off x="2048633" y="5259813"/>
              <a:ext cx="2000842" cy="830509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38100" cap="flat" cmpd="sng">
              <a:solidFill>
                <a:srgbClr val="92D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8000" tIns="45700" rIns="288000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600" dirty="0" err="1">
                  <a:solidFill>
                    <a:srgbClr val="92D050"/>
                  </a:solidFill>
                  <a:latin typeface="Twinkl SemiBold" panose="02000000000000000000" pitchFamily="2" charset="0"/>
                  <a:ea typeface="ABeeZee"/>
                  <a:cs typeface="ABeeZee"/>
                  <a:sym typeface="ABeeZee"/>
                </a:rPr>
                <a:t>Sí</a:t>
              </a:r>
              <a:endParaRPr dirty="0">
                <a:solidFill>
                  <a:srgbClr val="92D050"/>
                </a:solidFill>
                <a:latin typeface="Twinkl SemiBold" panose="02000000000000000000" pitchFamily="2" charset="0"/>
              </a:endParaRPr>
            </a:p>
          </p:txBody>
        </p:sp>
        <p:sp>
          <p:nvSpPr>
            <p:cNvPr id="16" name="Google Shape;59;p3">
              <a:extLst>
                <a:ext uri="{FF2B5EF4-FFF2-40B4-BE49-F238E27FC236}">
                  <a16:creationId xmlns:a16="http://schemas.microsoft.com/office/drawing/2014/main" id="{A962A410-1288-F8DC-06AF-57821470F4B5}"/>
                </a:ext>
              </a:extLst>
            </p:cNvPr>
            <p:cNvSpPr/>
            <p:nvPr/>
          </p:nvSpPr>
          <p:spPr>
            <a:xfrm>
              <a:off x="2048632" y="5259813"/>
              <a:ext cx="820403" cy="830509"/>
            </a:xfrm>
            <a:prstGeom prst="roundRect">
              <a:avLst>
                <a:gd name="adj" fmla="val 50000"/>
              </a:avLst>
            </a:prstGeom>
            <a:solidFill>
              <a:srgbClr val="92D050"/>
            </a:solidFill>
            <a:ln w="38100" cap="flat" cmpd="sng">
              <a:solidFill>
                <a:srgbClr val="92D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8000" tIns="45700" rIns="288000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strike="noStrike" cap="none">
                <a:solidFill>
                  <a:srgbClr val="00A8E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7" name="Google Shape;60;p3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A208B1FC-5528-4FB9-D817-B7CAB1D77824}"/>
                </a:ext>
              </a:extLst>
            </p:cNvPr>
            <p:cNvPicPr preferRelativeResize="0"/>
            <p:nvPr/>
          </p:nvPicPr>
          <p:blipFill rotWithShape="1">
            <a:blip r:embed="rId7" cstate="screen">
              <a:alphaModFix/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36583" y="5328979"/>
              <a:ext cx="612396" cy="66206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32" grpId="0" animBg="1"/>
      <p:bldP spid="533" grpId="0" animBg="1"/>
      <p:bldP spid="534" grpId="0" animBg="1"/>
      <p:bldP spid="535" grpId="0" animBg="1"/>
      <p:bldP spid="546" grpId="0"/>
      <p:bldP spid="54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3516f71dc3f_0_466"/>
          <p:cNvSpPr/>
          <p:nvPr/>
        </p:nvSpPr>
        <p:spPr>
          <a:xfrm>
            <a:off x="1124125" y="1384183"/>
            <a:ext cx="3271800" cy="2734800"/>
          </a:xfrm>
          <a:prstGeom prst="roundRect">
            <a:avLst>
              <a:gd name="adj" fmla="val 16667"/>
            </a:avLst>
          </a:prstGeom>
          <a:solidFill>
            <a:srgbClr val="AFDE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g3516f71dc3f_0_466"/>
          <p:cNvSpPr/>
          <p:nvPr/>
        </p:nvSpPr>
        <p:spPr>
          <a:xfrm>
            <a:off x="4748168" y="1384183"/>
            <a:ext cx="3271800" cy="2734800"/>
          </a:xfrm>
          <a:prstGeom prst="roundRect">
            <a:avLst>
              <a:gd name="adj" fmla="val 16667"/>
            </a:avLst>
          </a:prstGeom>
          <a:solidFill>
            <a:srgbClr val="AFDE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g3516f71dc3f_0_466"/>
          <p:cNvSpPr/>
          <p:nvPr/>
        </p:nvSpPr>
        <p:spPr>
          <a:xfrm>
            <a:off x="4748183" y="1384182"/>
            <a:ext cx="3271800" cy="35463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AFDEF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g3516f71dc3f_0_466"/>
          <p:cNvSpPr/>
          <p:nvPr/>
        </p:nvSpPr>
        <p:spPr>
          <a:xfrm>
            <a:off x="1124125" y="1384182"/>
            <a:ext cx="3271800" cy="35463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AFDEF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g3516f71dc3f_0_466"/>
          <p:cNvSpPr>
            <a:spLocks noGrp="1"/>
          </p:cNvSpPr>
          <p:nvPr>
            <p:ph type="title"/>
          </p:nvPr>
        </p:nvSpPr>
        <p:spPr>
          <a:xfrm>
            <a:off x="457198" y="464029"/>
            <a:ext cx="8220000" cy="994200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A095B"/>
              </a:buClr>
              <a:buSzPts val="3600"/>
              <a:buFont typeface="ABeeZee"/>
              <a:buNone/>
            </a:pPr>
            <a:r>
              <a:rPr lang="en-GB" b="0" dirty="0">
                <a:solidFill>
                  <a:srgbClr val="CA095B"/>
                </a:solidFill>
                <a:latin typeface="Twinkl ExtraBold" panose="02000000000000000000" pitchFamily="2" charset="0"/>
                <a:ea typeface="ABeeZee"/>
                <a:cs typeface="ABeeZee"/>
                <a:sym typeface="ABeeZee"/>
              </a:rPr>
              <a:t>¿</a:t>
            </a:r>
            <a:r>
              <a:rPr lang="en-GB" b="0" dirty="0" err="1">
                <a:solidFill>
                  <a:srgbClr val="CA095B"/>
                </a:solidFill>
                <a:latin typeface="Twinkl ExtraBold" panose="02000000000000000000" pitchFamily="2" charset="0"/>
                <a:ea typeface="ABeeZee"/>
                <a:cs typeface="ABeeZee"/>
                <a:sym typeface="ABeeZee"/>
              </a:rPr>
              <a:t>Riman</a:t>
            </a:r>
            <a:r>
              <a:rPr lang="en-GB" b="0" dirty="0">
                <a:solidFill>
                  <a:srgbClr val="CA095B"/>
                </a:solidFill>
                <a:latin typeface="Twinkl ExtraBold" panose="02000000000000000000" pitchFamily="2" charset="0"/>
                <a:ea typeface="ABeeZee"/>
                <a:cs typeface="ABeeZee"/>
                <a:sym typeface="ABeeZee"/>
              </a:rPr>
              <a:t>?</a:t>
            </a:r>
            <a:endParaRPr b="0" dirty="0">
              <a:latin typeface="Twinkl ExtraBold" panose="02000000000000000000" pitchFamily="2" charset="0"/>
            </a:endParaRPr>
          </a:p>
        </p:txBody>
      </p:sp>
      <p:sp>
        <p:nvSpPr>
          <p:cNvPr id="575" name="Google Shape;575;g3516f71dc3f_0_466">
            <a:hlinkClick r:id="" action="ppaction://hlinkshowjump?jump=nextslide"/>
          </p:cNvPr>
          <p:cNvSpPr/>
          <p:nvPr/>
        </p:nvSpPr>
        <p:spPr>
          <a:xfrm>
            <a:off x="3823036" y="5074406"/>
            <a:ext cx="1757700" cy="1126800"/>
          </a:xfrm>
          <a:prstGeom prst="rightArrow">
            <a:avLst>
              <a:gd name="adj1" fmla="val 57474"/>
              <a:gd name="adj2" fmla="val 50000"/>
            </a:avLst>
          </a:prstGeom>
          <a:solidFill>
            <a:srgbClr val="18A0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dirty="0" err="1">
                <a:solidFill>
                  <a:schemeClr val="lt1"/>
                </a:solidFill>
                <a:latin typeface="Twinkl SemiBold" panose="02000000000000000000" pitchFamily="2" charset="0"/>
                <a:ea typeface="ABeeZee"/>
                <a:cs typeface="ABeeZee"/>
                <a:sym typeface="ABeeZee"/>
              </a:rPr>
              <a:t>Siguiente</a:t>
            </a:r>
            <a:endParaRPr sz="200" dirty="0">
              <a:latin typeface="Twinkl SemiBold" panose="02000000000000000000" pitchFamily="2" charset="0"/>
            </a:endParaRPr>
          </a:p>
        </p:txBody>
      </p:sp>
      <p:sp>
        <p:nvSpPr>
          <p:cNvPr id="576" name="Google Shape;576;g3516f71dc3f_0_466"/>
          <p:cNvSpPr/>
          <p:nvPr/>
        </p:nvSpPr>
        <p:spPr>
          <a:xfrm>
            <a:off x="1124125" y="4184670"/>
            <a:ext cx="3271800" cy="822000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A095B"/>
              </a:buClr>
              <a:buSzPts val="3600"/>
              <a:buFont typeface="ABeeZee"/>
              <a:buNone/>
            </a:pPr>
            <a:r>
              <a:rPr lang="en-GB" sz="3600" dirty="0">
                <a:solidFill>
                  <a:srgbClr val="CA095B"/>
                </a:solidFill>
                <a:latin typeface="Twinkl SemiBold" panose="02000000000000000000" pitchFamily="2" charset="0"/>
                <a:ea typeface="ABeeZee"/>
                <a:cs typeface="ABeeZee"/>
                <a:sym typeface="ABeeZee"/>
              </a:rPr>
              <a:t>mano</a:t>
            </a:r>
            <a:endParaRPr dirty="0">
              <a:latin typeface="Twinkl SemiBold" panose="02000000000000000000" pitchFamily="2" charset="0"/>
            </a:endParaRPr>
          </a:p>
        </p:txBody>
      </p:sp>
      <p:sp>
        <p:nvSpPr>
          <p:cNvPr id="577" name="Google Shape;577;g3516f71dc3f_0_466"/>
          <p:cNvSpPr/>
          <p:nvPr/>
        </p:nvSpPr>
        <p:spPr>
          <a:xfrm>
            <a:off x="4748167" y="4132670"/>
            <a:ext cx="3271800" cy="822000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A095B"/>
              </a:buClr>
              <a:buSzPts val="3600"/>
              <a:buFont typeface="ABeeZee"/>
              <a:buNone/>
            </a:pPr>
            <a:r>
              <a:rPr lang="en-GB" sz="3600" dirty="0" err="1">
                <a:solidFill>
                  <a:srgbClr val="CA095B"/>
                </a:solidFill>
                <a:latin typeface="Twinkl SemiBold" panose="02000000000000000000" pitchFamily="2" charset="0"/>
                <a:ea typeface="ABeeZee"/>
                <a:cs typeface="ABeeZee"/>
                <a:sym typeface="ABeeZee"/>
              </a:rPr>
              <a:t>mamá</a:t>
            </a:r>
            <a:endParaRPr sz="3600" dirty="0">
              <a:solidFill>
                <a:srgbClr val="CA095B"/>
              </a:solidFill>
              <a:latin typeface="Twinkl SemiBold" panose="02000000000000000000" pitchFamily="2" charset="0"/>
              <a:ea typeface="ABeeZee"/>
              <a:cs typeface="ABeeZee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D736C9F-A5DE-07CE-8F79-15F34581E42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9075" y="1750706"/>
            <a:ext cx="1662024" cy="200508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6911EBB-C199-A490-0BB3-183589C1C3A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5074" y="1632604"/>
            <a:ext cx="1114242" cy="2475878"/>
          </a:xfrm>
          <a:prstGeom prst="rect">
            <a:avLst/>
          </a:prstGeom>
        </p:spPr>
      </p:pic>
      <p:grpSp>
        <p:nvGrpSpPr>
          <p:cNvPr id="6" name="No">
            <a:extLst>
              <a:ext uri="{FF2B5EF4-FFF2-40B4-BE49-F238E27FC236}">
                <a16:creationId xmlns:a16="http://schemas.microsoft.com/office/drawing/2014/main" id="{7B1339AD-5496-F24D-B2E7-067052DD6340}"/>
              </a:ext>
            </a:extLst>
          </p:cNvPr>
          <p:cNvGrpSpPr/>
          <p:nvPr/>
        </p:nvGrpSpPr>
        <p:grpSpPr>
          <a:xfrm>
            <a:off x="5842190" y="5227262"/>
            <a:ext cx="1834500" cy="830400"/>
            <a:chOff x="2192210" y="5246498"/>
            <a:chExt cx="1834500" cy="830400"/>
          </a:xfrm>
        </p:grpSpPr>
        <p:sp>
          <p:nvSpPr>
            <p:cNvPr id="7" name="Google Shape;92;g3516f71dc3f_0_2">
              <a:extLst>
                <a:ext uri="{FF2B5EF4-FFF2-40B4-BE49-F238E27FC236}">
                  <a16:creationId xmlns:a16="http://schemas.microsoft.com/office/drawing/2014/main" id="{39E75A02-4176-43EB-4F16-5C66AF0EDD3C}"/>
                </a:ext>
              </a:extLst>
            </p:cNvPr>
            <p:cNvSpPr/>
            <p:nvPr/>
          </p:nvSpPr>
          <p:spPr>
            <a:xfrm>
              <a:off x="2192210" y="5246498"/>
              <a:ext cx="1834500" cy="8304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38100" cap="flat" cmpd="sng">
              <a:solidFill>
                <a:srgbClr val="00A8E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80000" tIns="45700" rIns="396000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600" dirty="0">
                  <a:solidFill>
                    <a:srgbClr val="00A8E7"/>
                  </a:solidFill>
                  <a:latin typeface="Twinkl SemiBold" panose="02000000000000000000" pitchFamily="2" charset="0"/>
                  <a:sym typeface="ABeeZee"/>
                </a:rPr>
                <a:t>No</a:t>
              </a:r>
              <a:endParaRPr sz="3600" dirty="0">
                <a:solidFill>
                  <a:srgbClr val="00A8E7"/>
                </a:solidFill>
                <a:latin typeface="Twinkl SemiBold" panose="02000000000000000000" pitchFamily="2" charset="0"/>
              </a:endParaRPr>
            </a:p>
          </p:txBody>
        </p:sp>
        <p:sp>
          <p:nvSpPr>
            <p:cNvPr id="8" name="Google Shape;93;g3516f71dc3f_0_2">
              <a:extLst>
                <a:ext uri="{FF2B5EF4-FFF2-40B4-BE49-F238E27FC236}">
                  <a16:creationId xmlns:a16="http://schemas.microsoft.com/office/drawing/2014/main" id="{218EB48E-889A-DBB1-C965-2F108A79963A}"/>
                </a:ext>
              </a:extLst>
            </p:cNvPr>
            <p:cNvSpPr/>
            <p:nvPr/>
          </p:nvSpPr>
          <p:spPr>
            <a:xfrm>
              <a:off x="3231412" y="5283779"/>
              <a:ext cx="768300" cy="755400"/>
            </a:xfrm>
            <a:prstGeom prst="roundRect">
              <a:avLst>
                <a:gd name="adj" fmla="val 50000"/>
              </a:avLst>
            </a:prstGeom>
            <a:solidFill>
              <a:srgbClr val="00A8E7"/>
            </a:solidFill>
            <a:ln w="38100" cap="flat" cmpd="sng">
              <a:solidFill>
                <a:srgbClr val="00A8E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8000" tIns="45700" rIns="396000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rgbClr val="00A8E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" name="Google Shape;94;g3516f71dc3f_0_2">
              <a:extLst>
                <a:ext uri="{FF2B5EF4-FFF2-40B4-BE49-F238E27FC236}">
                  <a16:creationId xmlns:a16="http://schemas.microsoft.com/office/drawing/2014/main" id="{02D20533-2A42-CB0E-C727-ECEA636E26B4}"/>
                </a:ext>
              </a:extLst>
            </p:cNvPr>
            <p:cNvPicPr preferRelativeResize="0"/>
            <p:nvPr/>
          </p:nvPicPr>
          <p:blipFill rotWithShape="1">
            <a:blip r:embed="rId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39447" y="5348299"/>
              <a:ext cx="612202" cy="6620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" name="No - respuesta">
            <a:extLst>
              <a:ext uri="{FF2B5EF4-FFF2-40B4-BE49-F238E27FC236}">
                <a16:creationId xmlns:a16="http://schemas.microsoft.com/office/drawing/2014/main" id="{21316429-6CCA-1B13-495F-1A13784A53EE}"/>
              </a:ext>
            </a:extLst>
          </p:cNvPr>
          <p:cNvGrpSpPr/>
          <p:nvPr/>
        </p:nvGrpSpPr>
        <p:grpSpPr>
          <a:xfrm>
            <a:off x="5843763" y="5226764"/>
            <a:ext cx="1834500" cy="830400"/>
            <a:chOff x="2192210" y="5246498"/>
            <a:chExt cx="1834500" cy="830400"/>
          </a:xfrm>
        </p:grpSpPr>
        <p:sp>
          <p:nvSpPr>
            <p:cNvPr id="11" name="Google Shape;92;g3516f71dc3f_0_2">
              <a:extLst>
                <a:ext uri="{FF2B5EF4-FFF2-40B4-BE49-F238E27FC236}">
                  <a16:creationId xmlns:a16="http://schemas.microsoft.com/office/drawing/2014/main" id="{139C72FA-FFFE-B68C-6182-CE0B1FC2AD69}"/>
                </a:ext>
              </a:extLst>
            </p:cNvPr>
            <p:cNvSpPr/>
            <p:nvPr/>
          </p:nvSpPr>
          <p:spPr>
            <a:xfrm>
              <a:off x="2192210" y="5246498"/>
              <a:ext cx="1834500" cy="8304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38100" cap="flat" cmpd="sng">
              <a:solidFill>
                <a:schemeClr val="accent1">
                  <a:lumMod val="75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80000" tIns="45700" rIns="396000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600" dirty="0">
                  <a:solidFill>
                    <a:schemeClr val="accent1">
                      <a:lumMod val="75000"/>
                    </a:schemeClr>
                  </a:solidFill>
                  <a:latin typeface="Twinkl SemiBold" panose="02000000000000000000" pitchFamily="2" charset="0"/>
                  <a:sym typeface="ABeeZee"/>
                </a:rPr>
                <a:t>No</a:t>
              </a:r>
              <a:endParaRPr sz="3600" dirty="0">
                <a:solidFill>
                  <a:schemeClr val="accent1">
                    <a:lumMod val="75000"/>
                  </a:schemeClr>
                </a:solidFill>
                <a:latin typeface="Twinkl SemiBold" panose="02000000000000000000" pitchFamily="2" charset="0"/>
              </a:endParaRPr>
            </a:p>
          </p:txBody>
        </p:sp>
        <p:sp>
          <p:nvSpPr>
            <p:cNvPr id="12" name="Google Shape;93;g3516f71dc3f_0_2">
              <a:extLst>
                <a:ext uri="{FF2B5EF4-FFF2-40B4-BE49-F238E27FC236}">
                  <a16:creationId xmlns:a16="http://schemas.microsoft.com/office/drawing/2014/main" id="{A6808D2B-A50A-43D5-EE98-F9E371DA1FC3}"/>
                </a:ext>
              </a:extLst>
            </p:cNvPr>
            <p:cNvSpPr/>
            <p:nvPr/>
          </p:nvSpPr>
          <p:spPr>
            <a:xfrm>
              <a:off x="3231412" y="5283779"/>
              <a:ext cx="768300" cy="7554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381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8000" tIns="45700" rIns="396000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dirty="0">
                <a:solidFill>
                  <a:srgbClr val="00A8E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3" name="Google Shape;94;g3516f71dc3f_0_2">
              <a:extLst>
                <a:ext uri="{FF2B5EF4-FFF2-40B4-BE49-F238E27FC236}">
                  <a16:creationId xmlns:a16="http://schemas.microsoft.com/office/drawing/2014/main" id="{408F9669-BCEA-F13A-9C1B-B131B9F15274}"/>
                </a:ext>
              </a:extLst>
            </p:cNvPr>
            <p:cNvPicPr preferRelativeResize="0"/>
            <p:nvPr/>
          </p:nvPicPr>
          <p:blipFill rotWithShape="1">
            <a:blip r:embed="rId6" cstate="screen">
              <a:alphaModFix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39447" y="5348299"/>
              <a:ext cx="612202" cy="6620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" name="Si">
            <a:extLst>
              <a:ext uri="{FF2B5EF4-FFF2-40B4-BE49-F238E27FC236}">
                <a16:creationId xmlns:a16="http://schemas.microsoft.com/office/drawing/2014/main" id="{A0B9586D-0AC7-5C55-4CF2-F10B9898C5CF}"/>
              </a:ext>
            </a:extLst>
          </p:cNvPr>
          <p:cNvGrpSpPr/>
          <p:nvPr/>
        </p:nvGrpSpPr>
        <p:grpSpPr>
          <a:xfrm>
            <a:off x="1560628" y="5228125"/>
            <a:ext cx="2000843" cy="830509"/>
            <a:chOff x="2048632" y="5259813"/>
            <a:chExt cx="2000843" cy="830509"/>
          </a:xfrm>
        </p:grpSpPr>
        <p:sp>
          <p:nvSpPr>
            <p:cNvPr id="15" name="Google Shape;58;p3">
              <a:extLst>
                <a:ext uri="{FF2B5EF4-FFF2-40B4-BE49-F238E27FC236}">
                  <a16:creationId xmlns:a16="http://schemas.microsoft.com/office/drawing/2014/main" id="{0EEB8340-1F1A-6FD9-C98D-94A77805519E}"/>
                </a:ext>
              </a:extLst>
            </p:cNvPr>
            <p:cNvSpPr/>
            <p:nvPr/>
          </p:nvSpPr>
          <p:spPr>
            <a:xfrm>
              <a:off x="2048633" y="5259813"/>
              <a:ext cx="2000842" cy="830509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38100" cap="flat" cmpd="sng">
              <a:solidFill>
                <a:srgbClr val="00A8E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8000" tIns="45700" rIns="288000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600" dirty="0" err="1">
                  <a:solidFill>
                    <a:srgbClr val="00A8E7"/>
                  </a:solidFill>
                  <a:latin typeface="Twinkl SemiBold" panose="02000000000000000000" pitchFamily="2" charset="0"/>
                  <a:ea typeface="ABeeZee"/>
                  <a:cs typeface="ABeeZee"/>
                  <a:sym typeface="ABeeZee"/>
                </a:rPr>
                <a:t>Sí</a:t>
              </a:r>
              <a:endParaRPr dirty="0">
                <a:latin typeface="Twinkl SemiBold" panose="02000000000000000000" pitchFamily="2" charset="0"/>
              </a:endParaRPr>
            </a:p>
          </p:txBody>
        </p:sp>
        <p:sp>
          <p:nvSpPr>
            <p:cNvPr id="16" name="Google Shape;59;p3">
              <a:extLst>
                <a:ext uri="{FF2B5EF4-FFF2-40B4-BE49-F238E27FC236}">
                  <a16:creationId xmlns:a16="http://schemas.microsoft.com/office/drawing/2014/main" id="{135C80DA-B989-5ED9-0FFC-E386D6BF9AF7}"/>
                </a:ext>
              </a:extLst>
            </p:cNvPr>
            <p:cNvSpPr/>
            <p:nvPr/>
          </p:nvSpPr>
          <p:spPr>
            <a:xfrm>
              <a:off x="2048632" y="5259813"/>
              <a:ext cx="820403" cy="830509"/>
            </a:xfrm>
            <a:prstGeom prst="roundRect">
              <a:avLst>
                <a:gd name="adj" fmla="val 50000"/>
              </a:avLst>
            </a:prstGeom>
            <a:solidFill>
              <a:srgbClr val="00A8E7"/>
            </a:solidFill>
            <a:ln w="38100" cap="flat" cmpd="sng">
              <a:solidFill>
                <a:srgbClr val="00A8E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8000" tIns="45700" rIns="288000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strike="noStrike" cap="none">
                <a:solidFill>
                  <a:srgbClr val="00A8E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7" name="Google Shape;60;p3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2F796F91-DCA9-A9B2-D4E1-1AB4D62C8BA0}"/>
                </a:ext>
              </a:extLst>
            </p:cNvPr>
            <p:cNvPicPr preferRelativeResize="0"/>
            <p:nvPr/>
          </p:nvPicPr>
          <p:blipFill rotWithShape="1">
            <a:blip r:embed="rId8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22415" y="5310560"/>
              <a:ext cx="612396" cy="66206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62" grpId="0" animBg="1"/>
      <p:bldP spid="563" grpId="0" animBg="1"/>
      <p:bldP spid="564" grpId="0" animBg="1"/>
      <p:bldP spid="565" grpId="0" animBg="1"/>
      <p:bldP spid="576" grpId="0"/>
      <p:bldP spid="57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3516f71dc3f_0_495"/>
          <p:cNvSpPr/>
          <p:nvPr/>
        </p:nvSpPr>
        <p:spPr>
          <a:xfrm>
            <a:off x="1124125" y="1384183"/>
            <a:ext cx="3271800" cy="2734800"/>
          </a:xfrm>
          <a:prstGeom prst="roundRect">
            <a:avLst>
              <a:gd name="adj" fmla="val 16667"/>
            </a:avLst>
          </a:prstGeom>
          <a:solidFill>
            <a:srgbClr val="AFDE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g3516f71dc3f_0_495"/>
          <p:cNvSpPr/>
          <p:nvPr/>
        </p:nvSpPr>
        <p:spPr>
          <a:xfrm>
            <a:off x="4748168" y="1384183"/>
            <a:ext cx="3271800" cy="2734800"/>
          </a:xfrm>
          <a:prstGeom prst="roundRect">
            <a:avLst>
              <a:gd name="adj" fmla="val 16667"/>
            </a:avLst>
          </a:prstGeom>
          <a:solidFill>
            <a:srgbClr val="AFDE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g3516f71dc3f_0_495"/>
          <p:cNvSpPr/>
          <p:nvPr/>
        </p:nvSpPr>
        <p:spPr>
          <a:xfrm>
            <a:off x="4748183" y="1384182"/>
            <a:ext cx="3271800" cy="35463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AFDEF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g3516f71dc3f_0_495"/>
          <p:cNvSpPr/>
          <p:nvPr/>
        </p:nvSpPr>
        <p:spPr>
          <a:xfrm>
            <a:off x="1124125" y="1384182"/>
            <a:ext cx="3271800" cy="35463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AFDEF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g3516f71dc3f_0_495"/>
          <p:cNvSpPr>
            <a:spLocks noGrp="1"/>
          </p:cNvSpPr>
          <p:nvPr>
            <p:ph type="title"/>
          </p:nvPr>
        </p:nvSpPr>
        <p:spPr>
          <a:xfrm>
            <a:off x="457198" y="464029"/>
            <a:ext cx="8220000" cy="994200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A095B"/>
              </a:buClr>
              <a:buSzPts val="3600"/>
              <a:buFont typeface="ABeeZee"/>
              <a:buNone/>
            </a:pPr>
            <a:r>
              <a:rPr lang="en-GB" b="0" dirty="0">
                <a:solidFill>
                  <a:srgbClr val="CA095B"/>
                </a:solidFill>
                <a:latin typeface="Twinkl ExtraBold" panose="02000000000000000000" pitchFamily="2" charset="0"/>
                <a:ea typeface="ABeeZee"/>
                <a:cs typeface="ABeeZee"/>
                <a:sym typeface="ABeeZee"/>
              </a:rPr>
              <a:t>¿</a:t>
            </a:r>
            <a:r>
              <a:rPr lang="en-GB" b="0" dirty="0" err="1">
                <a:solidFill>
                  <a:srgbClr val="CA095B"/>
                </a:solidFill>
                <a:latin typeface="Twinkl ExtraBold" panose="02000000000000000000" pitchFamily="2" charset="0"/>
                <a:ea typeface="ABeeZee"/>
                <a:cs typeface="ABeeZee"/>
                <a:sym typeface="ABeeZee"/>
              </a:rPr>
              <a:t>Riman</a:t>
            </a:r>
            <a:r>
              <a:rPr lang="en-GB" b="0" dirty="0">
                <a:solidFill>
                  <a:srgbClr val="CA095B"/>
                </a:solidFill>
                <a:latin typeface="Twinkl ExtraBold" panose="02000000000000000000" pitchFamily="2" charset="0"/>
                <a:ea typeface="ABeeZee"/>
                <a:cs typeface="ABeeZee"/>
                <a:sym typeface="ABeeZee"/>
              </a:rPr>
              <a:t>?</a:t>
            </a:r>
            <a:endParaRPr b="0" dirty="0">
              <a:latin typeface="Twinkl ExtraBold" panose="02000000000000000000" pitchFamily="2" charset="0"/>
            </a:endParaRPr>
          </a:p>
        </p:txBody>
      </p:sp>
      <p:sp>
        <p:nvSpPr>
          <p:cNvPr id="605" name="Google Shape;605;g3516f71dc3f_0_495">
            <a:hlinkClick r:id="" action="ppaction://hlinkshowjump?jump=nextslide"/>
          </p:cNvPr>
          <p:cNvSpPr/>
          <p:nvPr/>
        </p:nvSpPr>
        <p:spPr>
          <a:xfrm>
            <a:off x="3823036" y="5074406"/>
            <a:ext cx="1757700" cy="1126800"/>
          </a:xfrm>
          <a:prstGeom prst="rightArrow">
            <a:avLst>
              <a:gd name="adj1" fmla="val 57474"/>
              <a:gd name="adj2" fmla="val 50000"/>
            </a:avLst>
          </a:prstGeom>
          <a:solidFill>
            <a:srgbClr val="18A0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dirty="0" err="1">
                <a:solidFill>
                  <a:schemeClr val="lt1"/>
                </a:solidFill>
                <a:latin typeface="Twinkl SemiBold" panose="02000000000000000000" pitchFamily="2" charset="0"/>
                <a:ea typeface="ABeeZee"/>
                <a:cs typeface="ABeeZee"/>
                <a:sym typeface="ABeeZee"/>
              </a:rPr>
              <a:t>Siguiente</a:t>
            </a:r>
            <a:endParaRPr sz="200" dirty="0">
              <a:latin typeface="Twinkl SemiBold" panose="02000000000000000000" pitchFamily="2" charset="0"/>
            </a:endParaRPr>
          </a:p>
        </p:txBody>
      </p:sp>
      <p:sp>
        <p:nvSpPr>
          <p:cNvPr id="606" name="Google Shape;606;g3516f71dc3f_0_495"/>
          <p:cNvSpPr/>
          <p:nvPr/>
        </p:nvSpPr>
        <p:spPr>
          <a:xfrm>
            <a:off x="1124125" y="4184670"/>
            <a:ext cx="3271800" cy="822000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A095B"/>
              </a:buClr>
              <a:buSzPts val="3600"/>
              <a:buFont typeface="ABeeZee"/>
              <a:buNone/>
            </a:pPr>
            <a:r>
              <a:rPr lang="en-GB" sz="3600" dirty="0" err="1">
                <a:solidFill>
                  <a:srgbClr val="CA095B"/>
                </a:solidFill>
                <a:latin typeface="Twinkl SemiBold" panose="02000000000000000000" pitchFamily="2" charset="0"/>
                <a:ea typeface="ABeeZee"/>
                <a:cs typeface="ABeeZee"/>
                <a:sym typeface="ABeeZee"/>
              </a:rPr>
              <a:t>ardilla</a:t>
            </a:r>
            <a:endParaRPr dirty="0">
              <a:latin typeface="Twinkl SemiBold" panose="02000000000000000000" pitchFamily="2" charset="0"/>
            </a:endParaRPr>
          </a:p>
        </p:txBody>
      </p:sp>
      <p:sp>
        <p:nvSpPr>
          <p:cNvPr id="607" name="Google Shape;607;g3516f71dc3f_0_495"/>
          <p:cNvSpPr/>
          <p:nvPr/>
        </p:nvSpPr>
        <p:spPr>
          <a:xfrm>
            <a:off x="4748167" y="4132670"/>
            <a:ext cx="3271800" cy="822000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A095B"/>
              </a:buClr>
              <a:buSzPts val="3600"/>
              <a:buFont typeface="ABeeZee"/>
              <a:buNone/>
            </a:pPr>
            <a:r>
              <a:rPr lang="en-GB" sz="3600" dirty="0" err="1">
                <a:solidFill>
                  <a:srgbClr val="CA095B"/>
                </a:solidFill>
                <a:latin typeface="Twinkl SemiBold" panose="02000000000000000000" pitchFamily="2" charset="0"/>
                <a:ea typeface="ABeeZee"/>
                <a:cs typeface="ABeeZee"/>
                <a:sym typeface="ABeeZee"/>
              </a:rPr>
              <a:t>silla</a:t>
            </a:r>
            <a:endParaRPr dirty="0">
              <a:latin typeface="Twinkl SemiBold" panose="02000000000000000000" pitchFamily="2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D4D49D1-0389-37A1-8CCB-9FD53419843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1763" y="1712824"/>
            <a:ext cx="1357885" cy="207751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84C6627-D4AD-2867-8001-D18BDACF267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1462" y="1712824"/>
            <a:ext cx="1065210" cy="2077518"/>
          </a:xfrm>
          <a:prstGeom prst="rect">
            <a:avLst/>
          </a:prstGeom>
        </p:spPr>
      </p:pic>
      <p:grpSp>
        <p:nvGrpSpPr>
          <p:cNvPr id="6" name="Google Shape;151;g3516f71dc3f_0_60">
            <a:extLst>
              <a:ext uri="{FF2B5EF4-FFF2-40B4-BE49-F238E27FC236}">
                <a16:creationId xmlns:a16="http://schemas.microsoft.com/office/drawing/2014/main" id="{CA0DC9E7-6E58-10AD-12A9-AE65D1F59A08}"/>
              </a:ext>
            </a:extLst>
          </p:cNvPr>
          <p:cNvGrpSpPr/>
          <p:nvPr/>
        </p:nvGrpSpPr>
        <p:grpSpPr>
          <a:xfrm>
            <a:off x="5842190" y="5227262"/>
            <a:ext cx="1834500" cy="830400"/>
            <a:chOff x="2192210" y="5246498"/>
            <a:chExt cx="1834500" cy="830400"/>
          </a:xfrm>
        </p:grpSpPr>
        <p:sp>
          <p:nvSpPr>
            <p:cNvPr id="7" name="Google Shape;152;g3516f71dc3f_0_60">
              <a:extLst>
                <a:ext uri="{FF2B5EF4-FFF2-40B4-BE49-F238E27FC236}">
                  <a16:creationId xmlns:a16="http://schemas.microsoft.com/office/drawing/2014/main" id="{E0D2A1DA-0BBC-832D-131A-22819DD2AFDF}"/>
                </a:ext>
              </a:extLst>
            </p:cNvPr>
            <p:cNvSpPr/>
            <p:nvPr/>
          </p:nvSpPr>
          <p:spPr>
            <a:xfrm>
              <a:off x="2192210" y="5246498"/>
              <a:ext cx="1834500" cy="8304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38100" cap="flat" cmpd="sng">
              <a:solidFill>
                <a:srgbClr val="00A8E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80000" tIns="45700" rIns="396000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600" dirty="0">
                  <a:solidFill>
                    <a:srgbClr val="00A8E7"/>
                  </a:solidFill>
                  <a:latin typeface="Twinkl SemiBold" panose="02000000000000000000" pitchFamily="2" charset="0"/>
                  <a:sym typeface="ABeeZee"/>
                </a:rPr>
                <a:t>No</a:t>
              </a:r>
              <a:endParaRPr sz="3600" dirty="0">
                <a:solidFill>
                  <a:srgbClr val="00A8E7"/>
                </a:solidFill>
                <a:latin typeface="Twinkl SemiBold" panose="02000000000000000000" pitchFamily="2" charset="0"/>
              </a:endParaRPr>
            </a:p>
          </p:txBody>
        </p:sp>
        <p:sp>
          <p:nvSpPr>
            <p:cNvPr id="8" name="Google Shape;153;g3516f71dc3f_0_60">
              <a:extLst>
                <a:ext uri="{FF2B5EF4-FFF2-40B4-BE49-F238E27FC236}">
                  <a16:creationId xmlns:a16="http://schemas.microsoft.com/office/drawing/2014/main" id="{9B458435-8632-B12D-0D7B-1C3E51DB22C0}"/>
                </a:ext>
              </a:extLst>
            </p:cNvPr>
            <p:cNvSpPr/>
            <p:nvPr/>
          </p:nvSpPr>
          <p:spPr>
            <a:xfrm>
              <a:off x="3231412" y="5283779"/>
              <a:ext cx="768300" cy="755400"/>
            </a:xfrm>
            <a:prstGeom prst="roundRect">
              <a:avLst>
                <a:gd name="adj" fmla="val 50000"/>
              </a:avLst>
            </a:prstGeom>
            <a:solidFill>
              <a:srgbClr val="00A8E7"/>
            </a:solidFill>
            <a:ln w="38100" cap="flat" cmpd="sng">
              <a:solidFill>
                <a:srgbClr val="00A8E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8000" tIns="45700" rIns="396000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rgbClr val="00A8E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" name="Google Shape;154;g3516f71dc3f_0_60">
              <a:extLst>
                <a:ext uri="{FF2B5EF4-FFF2-40B4-BE49-F238E27FC236}">
                  <a16:creationId xmlns:a16="http://schemas.microsoft.com/office/drawing/2014/main" id="{BAF6F69D-6B17-5A4D-E10F-BA19406F5E66}"/>
                </a:ext>
              </a:extLst>
            </p:cNvPr>
            <p:cNvPicPr preferRelativeResize="0"/>
            <p:nvPr/>
          </p:nvPicPr>
          <p:blipFill rotWithShape="1">
            <a:blip r:embed="rId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39447" y="5348299"/>
              <a:ext cx="612202" cy="6620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" name="Si">
            <a:extLst>
              <a:ext uri="{FF2B5EF4-FFF2-40B4-BE49-F238E27FC236}">
                <a16:creationId xmlns:a16="http://schemas.microsoft.com/office/drawing/2014/main" id="{AD8901DE-EA38-F91A-EE46-EAB6D7C555F5}"/>
              </a:ext>
            </a:extLst>
          </p:cNvPr>
          <p:cNvGrpSpPr/>
          <p:nvPr/>
        </p:nvGrpSpPr>
        <p:grpSpPr>
          <a:xfrm>
            <a:off x="1560628" y="5228125"/>
            <a:ext cx="2000843" cy="830509"/>
            <a:chOff x="2048632" y="5259813"/>
            <a:chExt cx="2000843" cy="830509"/>
          </a:xfrm>
        </p:grpSpPr>
        <p:sp>
          <p:nvSpPr>
            <p:cNvPr id="11" name="Google Shape;58;p3">
              <a:extLst>
                <a:ext uri="{FF2B5EF4-FFF2-40B4-BE49-F238E27FC236}">
                  <a16:creationId xmlns:a16="http://schemas.microsoft.com/office/drawing/2014/main" id="{5B130DD4-CFDA-52FF-D870-E1BFC96A07E8}"/>
                </a:ext>
              </a:extLst>
            </p:cNvPr>
            <p:cNvSpPr/>
            <p:nvPr/>
          </p:nvSpPr>
          <p:spPr>
            <a:xfrm>
              <a:off x="2048633" y="5259813"/>
              <a:ext cx="2000842" cy="830509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38100" cap="flat" cmpd="sng">
              <a:solidFill>
                <a:srgbClr val="00A8E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8000" tIns="45700" rIns="288000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600" dirty="0" err="1">
                  <a:solidFill>
                    <a:srgbClr val="00A8E7"/>
                  </a:solidFill>
                  <a:latin typeface="Twinkl SemiBold" panose="02000000000000000000" pitchFamily="2" charset="0"/>
                  <a:ea typeface="ABeeZee"/>
                  <a:cs typeface="ABeeZee"/>
                  <a:sym typeface="ABeeZee"/>
                </a:rPr>
                <a:t>Sí</a:t>
              </a:r>
              <a:endParaRPr dirty="0">
                <a:latin typeface="Twinkl SemiBold" panose="02000000000000000000" pitchFamily="2" charset="0"/>
              </a:endParaRPr>
            </a:p>
          </p:txBody>
        </p:sp>
        <p:sp>
          <p:nvSpPr>
            <p:cNvPr id="12" name="Google Shape;59;p3">
              <a:extLst>
                <a:ext uri="{FF2B5EF4-FFF2-40B4-BE49-F238E27FC236}">
                  <a16:creationId xmlns:a16="http://schemas.microsoft.com/office/drawing/2014/main" id="{C642F72E-577F-1E17-E64D-FCB6952425A5}"/>
                </a:ext>
              </a:extLst>
            </p:cNvPr>
            <p:cNvSpPr/>
            <p:nvPr/>
          </p:nvSpPr>
          <p:spPr>
            <a:xfrm>
              <a:off x="2048632" y="5259813"/>
              <a:ext cx="820403" cy="830509"/>
            </a:xfrm>
            <a:prstGeom prst="roundRect">
              <a:avLst>
                <a:gd name="adj" fmla="val 50000"/>
              </a:avLst>
            </a:prstGeom>
            <a:solidFill>
              <a:srgbClr val="00A8E7"/>
            </a:solidFill>
            <a:ln w="38100" cap="flat" cmpd="sng">
              <a:solidFill>
                <a:srgbClr val="00A8E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8000" tIns="45700" rIns="288000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strike="noStrike" cap="none">
                <a:solidFill>
                  <a:srgbClr val="00A8E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3" name="Google Shape;60;p3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A250B621-24DE-94FA-1449-90815A6B8ED4}"/>
                </a:ext>
              </a:extLst>
            </p:cNvPr>
            <p:cNvPicPr preferRelativeResize="0"/>
            <p:nvPr/>
          </p:nvPicPr>
          <p:blipFill rotWithShape="1">
            <a:blip r:embed="rId6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22415" y="5310560"/>
              <a:ext cx="612396" cy="6620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" name="Si respuesta">
            <a:extLst>
              <a:ext uri="{FF2B5EF4-FFF2-40B4-BE49-F238E27FC236}">
                <a16:creationId xmlns:a16="http://schemas.microsoft.com/office/drawing/2014/main" id="{119E9C40-B724-A768-76D9-F64FAF45A808}"/>
              </a:ext>
            </a:extLst>
          </p:cNvPr>
          <p:cNvGrpSpPr/>
          <p:nvPr/>
        </p:nvGrpSpPr>
        <p:grpSpPr>
          <a:xfrm>
            <a:off x="1560628" y="5225146"/>
            <a:ext cx="2000843" cy="830509"/>
            <a:chOff x="2048632" y="5259813"/>
            <a:chExt cx="2000843" cy="830509"/>
          </a:xfrm>
        </p:grpSpPr>
        <p:sp>
          <p:nvSpPr>
            <p:cNvPr id="15" name="Google Shape;58;p3">
              <a:extLst>
                <a:ext uri="{FF2B5EF4-FFF2-40B4-BE49-F238E27FC236}">
                  <a16:creationId xmlns:a16="http://schemas.microsoft.com/office/drawing/2014/main" id="{70C881C5-BC7D-4EF8-E464-2E015B3F1814}"/>
                </a:ext>
              </a:extLst>
            </p:cNvPr>
            <p:cNvSpPr/>
            <p:nvPr/>
          </p:nvSpPr>
          <p:spPr>
            <a:xfrm>
              <a:off x="2048633" y="5259813"/>
              <a:ext cx="2000842" cy="830509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38100" cap="flat" cmpd="sng">
              <a:solidFill>
                <a:srgbClr val="92D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8000" tIns="45700" rIns="288000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600" dirty="0" err="1">
                  <a:solidFill>
                    <a:srgbClr val="92D050"/>
                  </a:solidFill>
                  <a:latin typeface="Twinkl SemiBold" panose="02000000000000000000" pitchFamily="2" charset="0"/>
                  <a:ea typeface="ABeeZee"/>
                  <a:cs typeface="ABeeZee"/>
                  <a:sym typeface="ABeeZee"/>
                </a:rPr>
                <a:t>Sí</a:t>
              </a:r>
              <a:endParaRPr dirty="0">
                <a:solidFill>
                  <a:srgbClr val="92D050"/>
                </a:solidFill>
                <a:latin typeface="Twinkl SemiBold" panose="02000000000000000000" pitchFamily="2" charset="0"/>
              </a:endParaRPr>
            </a:p>
          </p:txBody>
        </p:sp>
        <p:sp>
          <p:nvSpPr>
            <p:cNvPr id="16" name="Google Shape;59;p3">
              <a:extLst>
                <a:ext uri="{FF2B5EF4-FFF2-40B4-BE49-F238E27FC236}">
                  <a16:creationId xmlns:a16="http://schemas.microsoft.com/office/drawing/2014/main" id="{4CF86782-4D27-8878-8FA5-8B4CD1E3F687}"/>
                </a:ext>
              </a:extLst>
            </p:cNvPr>
            <p:cNvSpPr/>
            <p:nvPr/>
          </p:nvSpPr>
          <p:spPr>
            <a:xfrm>
              <a:off x="2048632" y="5259813"/>
              <a:ext cx="820403" cy="830509"/>
            </a:xfrm>
            <a:prstGeom prst="roundRect">
              <a:avLst>
                <a:gd name="adj" fmla="val 50000"/>
              </a:avLst>
            </a:prstGeom>
            <a:solidFill>
              <a:srgbClr val="92D050"/>
            </a:solidFill>
            <a:ln w="38100" cap="flat" cmpd="sng">
              <a:solidFill>
                <a:srgbClr val="92D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8000" tIns="45700" rIns="288000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strike="noStrike" cap="none">
                <a:solidFill>
                  <a:srgbClr val="00A8E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7" name="Google Shape;60;p3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94F69C30-2523-CBC0-6A91-712F54939EDB}"/>
                </a:ext>
              </a:extLst>
            </p:cNvPr>
            <p:cNvPicPr preferRelativeResize="0"/>
            <p:nvPr/>
          </p:nvPicPr>
          <p:blipFill rotWithShape="1">
            <a:blip r:embed="rId7" cstate="screen">
              <a:alphaModFix/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36583" y="5328979"/>
              <a:ext cx="612396" cy="66206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92" grpId="0" animBg="1"/>
      <p:bldP spid="593" grpId="0" animBg="1"/>
      <p:bldP spid="594" grpId="0" animBg="1"/>
      <p:bldP spid="595" grpId="0" animBg="1"/>
      <p:bldP spid="606" grpId="0"/>
      <p:bldP spid="60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35173c73785_0_0"/>
          <p:cNvSpPr/>
          <p:nvPr/>
        </p:nvSpPr>
        <p:spPr>
          <a:xfrm>
            <a:off x="1124125" y="1384183"/>
            <a:ext cx="3271800" cy="2734800"/>
          </a:xfrm>
          <a:prstGeom prst="roundRect">
            <a:avLst>
              <a:gd name="adj" fmla="val 16667"/>
            </a:avLst>
          </a:prstGeom>
          <a:solidFill>
            <a:srgbClr val="AFDE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3" name="Google Shape;623;g35173c73785_0_0"/>
          <p:cNvSpPr/>
          <p:nvPr/>
        </p:nvSpPr>
        <p:spPr>
          <a:xfrm>
            <a:off x="4748168" y="1384183"/>
            <a:ext cx="3271800" cy="2734800"/>
          </a:xfrm>
          <a:prstGeom prst="roundRect">
            <a:avLst>
              <a:gd name="adj" fmla="val 16667"/>
            </a:avLst>
          </a:prstGeom>
          <a:solidFill>
            <a:srgbClr val="AFDE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4" name="Google Shape;624;g35173c73785_0_0"/>
          <p:cNvSpPr/>
          <p:nvPr/>
        </p:nvSpPr>
        <p:spPr>
          <a:xfrm>
            <a:off x="4748183" y="1384182"/>
            <a:ext cx="3271800" cy="35463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AFDEF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5" name="Google Shape;625;g35173c73785_0_0"/>
          <p:cNvSpPr/>
          <p:nvPr/>
        </p:nvSpPr>
        <p:spPr>
          <a:xfrm>
            <a:off x="1124125" y="1384182"/>
            <a:ext cx="3271800" cy="35463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AFDEF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6" name="Google Shape;626;g35173c73785_0_0"/>
          <p:cNvSpPr>
            <a:spLocks noGrp="1"/>
          </p:cNvSpPr>
          <p:nvPr>
            <p:ph type="title"/>
          </p:nvPr>
        </p:nvSpPr>
        <p:spPr>
          <a:xfrm>
            <a:off x="457198" y="464029"/>
            <a:ext cx="8220000" cy="994200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A095B"/>
              </a:buClr>
              <a:buSzPts val="3600"/>
              <a:buFont typeface="ABeeZee"/>
              <a:buNone/>
            </a:pPr>
            <a:r>
              <a:rPr lang="en-GB" b="0" dirty="0">
                <a:solidFill>
                  <a:srgbClr val="CA095B"/>
                </a:solidFill>
                <a:latin typeface="Twinkl ExtraBold" panose="02000000000000000000" pitchFamily="2" charset="0"/>
                <a:ea typeface="ABeeZee"/>
                <a:cs typeface="ABeeZee"/>
                <a:sym typeface="ABeeZee"/>
              </a:rPr>
              <a:t>¿</a:t>
            </a:r>
            <a:r>
              <a:rPr lang="en-GB" b="0" dirty="0" err="1">
                <a:solidFill>
                  <a:srgbClr val="CA095B"/>
                </a:solidFill>
                <a:latin typeface="Twinkl ExtraBold" panose="02000000000000000000" pitchFamily="2" charset="0"/>
                <a:ea typeface="ABeeZee"/>
                <a:cs typeface="ABeeZee"/>
                <a:sym typeface="ABeeZee"/>
              </a:rPr>
              <a:t>Riman</a:t>
            </a:r>
            <a:r>
              <a:rPr lang="en-GB" b="0" dirty="0">
                <a:solidFill>
                  <a:srgbClr val="CA095B"/>
                </a:solidFill>
                <a:latin typeface="Twinkl ExtraBold" panose="02000000000000000000" pitchFamily="2" charset="0"/>
                <a:ea typeface="ABeeZee"/>
                <a:cs typeface="ABeeZee"/>
                <a:sym typeface="ABeeZee"/>
              </a:rPr>
              <a:t>?</a:t>
            </a:r>
            <a:endParaRPr b="0" dirty="0">
              <a:latin typeface="Twinkl ExtraBold" panose="02000000000000000000" pitchFamily="2" charset="0"/>
            </a:endParaRPr>
          </a:p>
        </p:txBody>
      </p:sp>
      <p:sp>
        <p:nvSpPr>
          <p:cNvPr id="635" name="Google Shape;635;g35173c73785_0_0">
            <a:hlinkClick r:id="" action="ppaction://hlinkshowjump?jump=nextslide"/>
          </p:cNvPr>
          <p:cNvSpPr/>
          <p:nvPr/>
        </p:nvSpPr>
        <p:spPr>
          <a:xfrm>
            <a:off x="3823036" y="5074406"/>
            <a:ext cx="1757700" cy="1126800"/>
          </a:xfrm>
          <a:prstGeom prst="rightArrow">
            <a:avLst>
              <a:gd name="adj1" fmla="val 57474"/>
              <a:gd name="adj2" fmla="val 50000"/>
            </a:avLst>
          </a:prstGeom>
          <a:solidFill>
            <a:srgbClr val="18A0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dirty="0" err="1">
                <a:solidFill>
                  <a:schemeClr val="lt1"/>
                </a:solidFill>
                <a:latin typeface="Twinkl SemiBold" panose="02000000000000000000" pitchFamily="2" charset="0"/>
                <a:ea typeface="ABeeZee"/>
                <a:cs typeface="ABeeZee"/>
                <a:sym typeface="ABeeZee"/>
              </a:rPr>
              <a:t>Siguiente</a:t>
            </a:r>
            <a:endParaRPr sz="200" dirty="0">
              <a:latin typeface="Twinkl SemiBold" panose="02000000000000000000" pitchFamily="2" charset="0"/>
            </a:endParaRPr>
          </a:p>
        </p:txBody>
      </p:sp>
      <p:sp>
        <p:nvSpPr>
          <p:cNvPr id="636" name="Google Shape;636;g35173c73785_0_0"/>
          <p:cNvSpPr/>
          <p:nvPr/>
        </p:nvSpPr>
        <p:spPr>
          <a:xfrm>
            <a:off x="1124125" y="4184670"/>
            <a:ext cx="3271800" cy="822000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A095B"/>
              </a:buClr>
              <a:buSzPts val="3600"/>
              <a:buFont typeface="ABeeZee"/>
              <a:buNone/>
            </a:pPr>
            <a:r>
              <a:rPr lang="en-GB" sz="3600" dirty="0" err="1">
                <a:solidFill>
                  <a:srgbClr val="CA095B"/>
                </a:solidFill>
                <a:latin typeface="Twinkl SemiBold" panose="02000000000000000000" pitchFamily="2" charset="0"/>
                <a:ea typeface="ABeeZee"/>
                <a:cs typeface="ABeeZee"/>
                <a:sym typeface="ABeeZee"/>
              </a:rPr>
              <a:t>conejo</a:t>
            </a:r>
            <a:endParaRPr dirty="0">
              <a:latin typeface="Twinkl SemiBold" panose="02000000000000000000" pitchFamily="2" charset="0"/>
            </a:endParaRPr>
          </a:p>
        </p:txBody>
      </p:sp>
      <p:sp>
        <p:nvSpPr>
          <p:cNvPr id="637" name="Google Shape;637;g35173c73785_0_0"/>
          <p:cNvSpPr/>
          <p:nvPr/>
        </p:nvSpPr>
        <p:spPr>
          <a:xfrm>
            <a:off x="4748167" y="4132670"/>
            <a:ext cx="3271800" cy="822000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A095B"/>
              </a:buClr>
              <a:buSzPts val="3600"/>
              <a:buFont typeface="ABeeZee"/>
              <a:buNone/>
            </a:pPr>
            <a:r>
              <a:rPr lang="en-GB" sz="3600" dirty="0" err="1">
                <a:solidFill>
                  <a:srgbClr val="CA095B"/>
                </a:solidFill>
                <a:latin typeface="Twinkl SemiBold" panose="02000000000000000000" pitchFamily="2" charset="0"/>
                <a:ea typeface="ABeeZee"/>
                <a:cs typeface="ABeeZee"/>
                <a:sym typeface="ABeeZee"/>
              </a:rPr>
              <a:t>oveja</a:t>
            </a:r>
            <a:endParaRPr sz="3600" dirty="0">
              <a:solidFill>
                <a:srgbClr val="CA095B"/>
              </a:solidFill>
              <a:latin typeface="Twinkl SemiBold" panose="02000000000000000000" pitchFamily="2" charset="0"/>
              <a:ea typeface="ABeeZee"/>
              <a:cs typeface="ABeeZee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E88A5BA-8E6A-FB2A-97AA-C1FA95CE397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7390" y="1920506"/>
            <a:ext cx="1912432" cy="186121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DD352A9-2283-CD9B-BE70-064C4281B89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5036" y="1804875"/>
            <a:ext cx="2208000" cy="1861213"/>
          </a:xfrm>
          <a:prstGeom prst="rect">
            <a:avLst/>
          </a:prstGeom>
        </p:spPr>
      </p:pic>
      <p:grpSp>
        <p:nvGrpSpPr>
          <p:cNvPr id="6" name="No">
            <a:extLst>
              <a:ext uri="{FF2B5EF4-FFF2-40B4-BE49-F238E27FC236}">
                <a16:creationId xmlns:a16="http://schemas.microsoft.com/office/drawing/2014/main" id="{F5106FBE-F460-7EAD-2258-E2ED1FC4AC34}"/>
              </a:ext>
            </a:extLst>
          </p:cNvPr>
          <p:cNvGrpSpPr/>
          <p:nvPr/>
        </p:nvGrpSpPr>
        <p:grpSpPr>
          <a:xfrm>
            <a:off x="5842190" y="5227262"/>
            <a:ext cx="1834500" cy="830400"/>
            <a:chOff x="2192210" y="5246498"/>
            <a:chExt cx="1834500" cy="830400"/>
          </a:xfrm>
        </p:grpSpPr>
        <p:sp>
          <p:nvSpPr>
            <p:cNvPr id="7" name="Google Shape;92;g3516f71dc3f_0_2">
              <a:extLst>
                <a:ext uri="{FF2B5EF4-FFF2-40B4-BE49-F238E27FC236}">
                  <a16:creationId xmlns:a16="http://schemas.microsoft.com/office/drawing/2014/main" id="{254450BB-6C10-B722-448B-B2E5C6203098}"/>
                </a:ext>
              </a:extLst>
            </p:cNvPr>
            <p:cNvSpPr/>
            <p:nvPr/>
          </p:nvSpPr>
          <p:spPr>
            <a:xfrm>
              <a:off x="2192210" y="5246498"/>
              <a:ext cx="1834500" cy="8304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38100" cap="flat" cmpd="sng">
              <a:solidFill>
                <a:srgbClr val="00A8E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80000" tIns="45700" rIns="396000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600" dirty="0">
                  <a:solidFill>
                    <a:srgbClr val="00A8E7"/>
                  </a:solidFill>
                  <a:latin typeface="Twinkl SemiBold" panose="02000000000000000000" pitchFamily="2" charset="0"/>
                  <a:sym typeface="ABeeZee"/>
                </a:rPr>
                <a:t>No</a:t>
              </a:r>
              <a:endParaRPr sz="3600" dirty="0">
                <a:solidFill>
                  <a:srgbClr val="00A8E7"/>
                </a:solidFill>
                <a:latin typeface="Twinkl SemiBold" panose="02000000000000000000" pitchFamily="2" charset="0"/>
              </a:endParaRPr>
            </a:p>
          </p:txBody>
        </p:sp>
        <p:sp>
          <p:nvSpPr>
            <p:cNvPr id="8" name="Google Shape;93;g3516f71dc3f_0_2">
              <a:extLst>
                <a:ext uri="{FF2B5EF4-FFF2-40B4-BE49-F238E27FC236}">
                  <a16:creationId xmlns:a16="http://schemas.microsoft.com/office/drawing/2014/main" id="{ACBCB5D2-E97C-3099-7577-6E4F6282B0C2}"/>
                </a:ext>
              </a:extLst>
            </p:cNvPr>
            <p:cNvSpPr/>
            <p:nvPr/>
          </p:nvSpPr>
          <p:spPr>
            <a:xfrm>
              <a:off x="3231412" y="5283779"/>
              <a:ext cx="768300" cy="755400"/>
            </a:xfrm>
            <a:prstGeom prst="roundRect">
              <a:avLst>
                <a:gd name="adj" fmla="val 50000"/>
              </a:avLst>
            </a:prstGeom>
            <a:solidFill>
              <a:srgbClr val="00A8E7"/>
            </a:solidFill>
            <a:ln w="38100" cap="flat" cmpd="sng">
              <a:solidFill>
                <a:srgbClr val="00A8E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8000" tIns="45700" rIns="396000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rgbClr val="00A8E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" name="Google Shape;94;g3516f71dc3f_0_2">
              <a:extLst>
                <a:ext uri="{FF2B5EF4-FFF2-40B4-BE49-F238E27FC236}">
                  <a16:creationId xmlns:a16="http://schemas.microsoft.com/office/drawing/2014/main" id="{227D510D-D3F5-4A0D-29E8-6345C0397FB1}"/>
                </a:ext>
              </a:extLst>
            </p:cNvPr>
            <p:cNvPicPr preferRelativeResize="0"/>
            <p:nvPr/>
          </p:nvPicPr>
          <p:blipFill rotWithShape="1">
            <a:blip r:embed="rId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39447" y="5348299"/>
              <a:ext cx="612202" cy="6620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" name="No - respuesta">
            <a:extLst>
              <a:ext uri="{FF2B5EF4-FFF2-40B4-BE49-F238E27FC236}">
                <a16:creationId xmlns:a16="http://schemas.microsoft.com/office/drawing/2014/main" id="{5670EF4E-CF0D-8A38-5F66-087AA84EB405}"/>
              </a:ext>
            </a:extLst>
          </p:cNvPr>
          <p:cNvGrpSpPr/>
          <p:nvPr/>
        </p:nvGrpSpPr>
        <p:grpSpPr>
          <a:xfrm>
            <a:off x="5843763" y="5226764"/>
            <a:ext cx="1834500" cy="830400"/>
            <a:chOff x="2192210" y="5246498"/>
            <a:chExt cx="1834500" cy="830400"/>
          </a:xfrm>
        </p:grpSpPr>
        <p:sp>
          <p:nvSpPr>
            <p:cNvPr id="11" name="Google Shape;92;g3516f71dc3f_0_2">
              <a:extLst>
                <a:ext uri="{FF2B5EF4-FFF2-40B4-BE49-F238E27FC236}">
                  <a16:creationId xmlns:a16="http://schemas.microsoft.com/office/drawing/2014/main" id="{05003AB8-5A1B-F641-A033-14622B9A34DE}"/>
                </a:ext>
              </a:extLst>
            </p:cNvPr>
            <p:cNvSpPr/>
            <p:nvPr/>
          </p:nvSpPr>
          <p:spPr>
            <a:xfrm>
              <a:off x="2192210" y="5246498"/>
              <a:ext cx="1834500" cy="8304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38100" cap="flat" cmpd="sng">
              <a:solidFill>
                <a:schemeClr val="accent1">
                  <a:lumMod val="75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80000" tIns="45700" rIns="396000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600" dirty="0">
                  <a:solidFill>
                    <a:schemeClr val="accent1">
                      <a:lumMod val="75000"/>
                    </a:schemeClr>
                  </a:solidFill>
                  <a:latin typeface="Twinkl SemiBold" panose="02000000000000000000" pitchFamily="2" charset="0"/>
                  <a:sym typeface="ABeeZee"/>
                </a:rPr>
                <a:t>No</a:t>
              </a:r>
              <a:endParaRPr sz="3600" dirty="0">
                <a:solidFill>
                  <a:schemeClr val="accent1">
                    <a:lumMod val="75000"/>
                  </a:schemeClr>
                </a:solidFill>
                <a:latin typeface="Twinkl SemiBold" panose="02000000000000000000" pitchFamily="2" charset="0"/>
              </a:endParaRPr>
            </a:p>
          </p:txBody>
        </p:sp>
        <p:sp>
          <p:nvSpPr>
            <p:cNvPr id="12" name="Google Shape;93;g3516f71dc3f_0_2">
              <a:extLst>
                <a:ext uri="{FF2B5EF4-FFF2-40B4-BE49-F238E27FC236}">
                  <a16:creationId xmlns:a16="http://schemas.microsoft.com/office/drawing/2014/main" id="{5B327D1B-F2A8-476E-A325-B55327399DAC}"/>
                </a:ext>
              </a:extLst>
            </p:cNvPr>
            <p:cNvSpPr/>
            <p:nvPr/>
          </p:nvSpPr>
          <p:spPr>
            <a:xfrm>
              <a:off x="3231412" y="5283779"/>
              <a:ext cx="768300" cy="7554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381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8000" tIns="45700" rIns="396000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dirty="0">
                <a:solidFill>
                  <a:srgbClr val="00A8E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3" name="Google Shape;94;g3516f71dc3f_0_2">
              <a:extLst>
                <a:ext uri="{FF2B5EF4-FFF2-40B4-BE49-F238E27FC236}">
                  <a16:creationId xmlns:a16="http://schemas.microsoft.com/office/drawing/2014/main" id="{CE40BFFE-2515-8EE1-CB0C-2F76CE4A3484}"/>
                </a:ext>
              </a:extLst>
            </p:cNvPr>
            <p:cNvPicPr preferRelativeResize="0"/>
            <p:nvPr/>
          </p:nvPicPr>
          <p:blipFill rotWithShape="1">
            <a:blip r:embed="rId6" cstate="screen">
              <a:alphaModFix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39447" y="5348299"/>
              <a:ext cx="612202" cy="6620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" name="Si">
            <a:extLst>
              <a:ext uri="{FF2B5EF4-FFF2-40B4-BE49-F238E27FC236}">
                <a16:creationId xmlns:a16="http://schemas.microsoft.com/office/drawing/2014/main" id="{08C5B425-ED74-350D-958C-2DA3DBBC1DD7}"/>
              </a:ext>
            </a:extLst>
          </p:cNvPr>
          <p:cNvGrpSpPr/>
          <p:nvPr/>
        </p:nvGrpSpPr>
        <p:grpSpPr>
          <a:xfrm>
            <a:off x="1560628" y="5228125"/>
            <a:ext cx="2000843" cy="830509"/>
            <a:chOff x="2048632" y="5259813"/>
            <a:chExt cx="2000843" cy="830509"/>
          </a:xfrm>
        </p:grpSpPr>
        <p:sp>
          <p:nvSpPr>
            <p:cNvPr id="15" name="Google Shape;58;p3">
              <a:extLst>
                <a:ext uri="{FF2B5EF4-FFF2-40B4-BE49-F238E27FC236}">
                  <a16:creationId xmlns:a16="http://schemas.microsoft.com/office/drawing/2014/main" id="{EF8CE7EA-48EA-8093-98BC-6CA0EC8E65B1}"/>
                </a:ext>
              </a:extLst>
            </p:cNvPr>
            <p:cNvSpPr/>
            <p:nvPr/>
          </p:nvSpPr>
          <p:spPr>
            <a:xfrm>
              <a:off x="2048633" y="5259813"/>
              <a:ext cx="2000842" cy="830509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38100" cap="flat" cmpd="sng">
              <a:solidFill>
                <a:srgbClr val="00A8E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8000" tIns="45700" rIns="288000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600" dirty="0" err="1">
                  <a:solidFill>
                    <a:srgbClr val="00A8E7"/>
                  </a:solidFill>
                  <a:latin typeface="Twinkl SemiBold" panose="02000000000000000000" pitchFamily="2" charset="0"/>
                  <a:ea typeface="ABeeZee"/>
                  <a:cs typeface="ABeeZee"/>
                  <a:sym typeface="ABeeZee"/>
                </a:rPr>
                <a:t>Sí</a:t>
              </a:r>
              <a:endParaRPr dirty="0">
                <a:latin typeface="Twinkl SemiBold" panose="02000000000000000000" pitchFamily="2" charset="0"/>
              </a:endParaRPr>
            </a:p>
          </p:txBody>
        </p:sp>
        <p:sp>
          <p:nvSpPr>
            <p:cNvPr id="16" name="Google Shape;59;p3">
              <a:extLst>
                <a:ext uri="{FF2B5EF4-FFF2-40B4-BE49-F238E27FC236}">
                  <a16:creationId xmlns:a16="http://schemas.microsoft.com/office/drawing/2014/main" id="{E1484037-E83B-741A-B3BF-7671AE18405F}"/>
                </a:ext>
              </a:extLst>
            </p:cNvPr>
            <p:cNvSpPr/>
            <p:nvPr/>
          </p:nvSpPr>
          <p:spPr>
            <a:xfrm>
              <a:off x="2048632" y="5259813"/>
              <a:ext cx="820403" cy="830509"/>
            </a:xfrm>
            <a:prstGeom prst="roundRect">
              <a:avLst>
                <a:gd name="adj" fmla="val 50000"/>
              </a:avLst>
            </a:prstGeom>
            <a:solidFill>
              <a:srgbClr val="00A8E7"/>
            </a:solidFill>
            <a:ln w="38100" cap="flat" cmpd="sng">
              <a:solidFill>
                <a:srgbClr val="00A8E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8000" tIns="45700" rIns="288000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strike="noStrike" cap="none">
                <a:solidFill>
                  <a:srgbClr val="00A8E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7" name="Google Shape;60;p3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3A137621-CC32-1C5A-6BCF-E5DB2ACC59E5}"/>
                </a:ext>
              </a:extLst>
            </p:cNvPr>
            <p:cNvPicPr preferRelativeResize="0"/>
            <p:nvPr/>
          </p:nvPicPr>
          <p:blipFill rotWithShape="1">
            <a:blip r:embed="rId8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22415" y="5310560"/>
              <a:ext cx="612396" cy="66206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22" grpId="0" animBg="1"/>
      <p:bldP spid="623" grpId="0" animBg="1"/>
      <p:bldP spid="624" grpId="0" animBg="1"/>
      <p:bldP spid="625" grpId="0" animBg="1"/>
      <p:bldP spid="636" grpId="0"/>
      <p:bldP spid="63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35173c73785_0_29"/>
          <p:cNvSpPr/>
          <p:nvPr/>
        </p:nvSpPr>
        <p:spPr>
          <a:xfrm>
            <a:off x="1124125" y="1384183"/>
            <a:ext cx="3271800" cy="2734800"/>
          </a:xfrm>
          <a:prstGeom prst="roundRect">
            <a:avLst>
              <a:gd name="adj" fmla="val 16667"/>
            </a:avLst>
          </a:prstGeom>
          <a:solidFill>
            <a:srgbClr val="AFDE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3" name="Google Shape;653;g35173c73785_0_29"/>
          <p:cNvSpPr/>
          <p:nvPr/>
        </p:nvSpPr>
        <p:spPr>
          <a:xfrm>
            <a:off x="4748168" y="1384183"/>
            <a:ext cx="3271800" cy="2734800"/>
          </a:xfrm>
          <a:prstGeom prst="roundRect">
            <a:avLst>
              <a:gd name="adj" fmla="val 16667"/>
            </a:avLst>
          </a:prstGeom>
          <a:solidFill>
            <a:srgbClr val="AFDE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4" name="Google Shape;654;g35173c73785_0_29"/>
          <p:cNvSpPr/>
          <p:nvPr/>
        </p:nvSpPr>
        <p:spPr>
          <a:xfrm>
            <a:off x="4748183" y="1384182"/>
            <a:ext cx="3271800" cy="35463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AFDEF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5" name="Google Shape;655;g35173c73785_0_29"/>
          <p:cNvSpPr/>
          <p:nvPr/>
        </p:nvSpPr>
        <p:spPr>
          <a:xfrm>
            <a:off x="1124125" y="1384182"/>
            <a:ext cx="3271800" cy="35463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AFDEF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6" name="Google Shape;656;g35173c73785_0_29"/>
          <p:cNvSpPr>
            <a:spLocks noGrp="1"/>
          </p:cNvSpPr>
          <p:nvPr>
            <p:ph type="title"/>
          </p:nvPr>
        </p:nvSpPr>
        <p:spPr>
          <a:xfrm>
            <a:off x="457198" y="464029"/>
            <a:ext cx="8220000" cy="994200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A095B"/>
              </a:buClr>
              <a:buSzPts val="3600"/>
              <a:buFont typeface="ABeeZee"/>
              <a:buNone/>
            </a:pPr>
            <a:r>
              <a:rPr lang="en-GB" b="0" dirty="0">
                <a:solidFill>
                  <a:srgbClr val="CA095B"/>
                </a:solidFill>
                <a:latin typeface="Twinkl ExtraBold" panose="02000000000000000000" pitchFamily="2" charset="0"/>
                <a:ea typeface="ABeeZee"/>
                <a:cs typeface="ABeeZee"/>
                <a:sym typeface="ABeeZee"/>
              </a:rPr>
              <a:t>¿</a:t>
            </a:r>
            <a:r>
              <a:rPr lang="en-GB" b="0" dirty="0" err="1">
                <a:solidFill>
                  <a:srgbClr val="CA095B"/>
                </a:solidFill>
                <a:latin typeface="Twinkl ExtraBold" panose="02000000000000000000" pitchFamily="2" charset="0"/>
                <a:ea typeface="ABeeZee"/>
                <a:cs typeface="ABeeZee"/>
                <a:sym typeface="ABeeZee"/>
              </a:rPr>
              <a:t>Riman</a:t>
            </a:r>
            <a:r>
              <a:rPr lang="en-GB" b="0" dirty="0">
                <a:solidFill>
                  <a:srgbClr val="CA095B"/>
                </a:solidFill>
                <a:latin typeface="Twinkl ExtraBold" panose="02000000000000000000" pitchFamily="2" charset="0"/>
                <a:ea typeface="ABeeZee"/>
                <a:cs typeface="ABeeZee"/>
                <a:sym typeface="ABeeZee"/>
              </a:rPr>
              <a:t>?</a:t>
            </a:r>
            <a:endParaRPr b="0" dirty="0">
              <a:latin typeface="Twinkl ExtraBold" panose="02000000000000000000" pitchFamily="2" charset="0"/>
            </a:endParaRPr>
          </a:p>
        </p:txBody>
      </p:sp>
      <p:sp>
        <p:nvSpPr>
          <p:cNvPr id="665" name="Google Shape;665;g35173c73785_0_29">
            <a:hlinkClick r:id="" action="ppaction://hlinkshowjump?jump=nextslide"/>
          </p:cNvPr>
          <p:cNvSpPr/>
          <p:nvPr/>
        </p:nvSpPr>
        <p:spPr>
          <a:xfrm>
            <a:off x="3823036" y="5074406"/>
            <a:ext cx="1757700" cy="1126800"/>
          </a:xfrm>
          <a:prstGeom prst="rightArrow">
            <a:avLst>
              <a:gd name="adj1" fmla="val 57474"/>
              <a:gd name="adj2" fmla="val 50000"/>
            </a:avLst>
          </a:prstGeom>
          <a:solidFill>
            <a:srgbClr val="18A0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dirty="0" err="1">
                <a:solidFill>
                  <a:schemeClr val="lt1"/>
                </a:solidFill>
                <a:latin typeface="Twinkl SemiBold" panose="02000000000000000000" pitchFamily="2" charset="0"/>
                <a:ea typeface="ABeeZee"/>
                <a:cs typeface="ABeeZee"/>
                <a:sym typeface="ABeeZee"/>
              </a:rPr>
              <a:t>Siguiente</a:t>
            </a:r>
            <a:endParaRPr sz="200" dirty="0">
              <a:latin typeface="Twinkl SemiBold" panose="02000000000000000000" pitchFamily="2" charset="0"/>
            </a:endParaRPr>
          </a:p>
        </p:txBody>
      </p:sp>
      <p:sp>
        <p:nvSpPr>
          <p:cNvPr id="666" name="Google Shape;666;g35173c73785_0_29"/>
          <p:cNvSpPr/>
          <p:nvPr/>
        </p:nvSpPr>
        <p:spPr>
          <a:xfrm>
            <a:off x="1124125" y="4184670"/>
            <a:ext cx="3271800" cy="822000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A095B"/>
              </a:buClr>
              <a:buSzPts val="3600"/>
              <a:buFont typeface="ABeeZee"/>
              <a:buNone/>
            </a:pPr>
            <a:r>
              <a:rPr lang="en-GB" sz="3600" dirty="0">
                <a:solidFill>
                  <a:srgbClr val="CA095B"/>
                </a:solidFill>
                <a:latin typeface="Twinkl SemiBold" panose="02000000000000000000" pitchFamily="2" charset="0"/>
                <a:ea typeface="ABeeZee"/>
                <a:cs typeface="ABeeZee"/>
                <a:sym typeface="ABeeZee"/>
              </a:rPr>
              <a:t>luna</a:t>
            </a:r>
            <a:endParaRPr dirty="0">
              <a:latin typeface="Twinkl SemiBold" panose="02000000000000000000" pitchFamily="2" charset="0"/>
            </a:endParaRPr>
          </a:p>
        </p:txBody>
      </p:sp>
      <p:sp>
        <p:nvSpPr>
          <p:cNvPr id="667" name="Google Shape;667;g35173c73785_0_29"/>
          <p:cNvSpPr/>
          <p:nvPr/>
        </p:nvSpPr>
        <p:spPr>
          <a:xfrm>
            <a:off x="4748167" y="4132670"/>
            <a:ext cx="3271800" cy="822000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A095B"/>
              </a:buClr>
              <a:buSzPts val="3600"/>
              <a:buFont typeface="ABeeZee"/>
              <a:buNone/>
            </a:pPr>
            <a:r>
              <a:rPr lang="en-GB" sz="3600" dirty="0">
                <a:solidFill>
                  <a:srgbClr val="CA095B"/>
                </a:solidFill>
                <a:latin typeface="Twinkl SemiBold" panose="02000000000000000000" pitchFamily="2" charset="0"/>
                <a:ea typeface="ABeeZee"/>
                <a:cs typeface="ABeeZee"/>
                <a:sym typeface="ABeeZee"/>
              </a:rPr>
              <a:t>laguna</a:t>
            </a:r>
            <a:endParaRPr sz="3600" dirty="0">
              <a:solidFill>
                <a:srgbClr val="CA095B"/>
              </a:solidFill>
              <a:latin typeface="Twinkl SemiBold" panose="02000000000000000000" pitchFamily="2" charset="0"/>
              <a:ea typeface="ABeeZee"/>
              <a:cs typeface="ABeeZee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A260795-3BFE-DA74-4630-BB42EAF61C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3411" y="1680856"/>
            <a:ext cx="2743200" cy="193975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4FA13F2-6E42-4323-E596-21B07102391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9190" y="1846939"/>
            <a:ext cx="1828019" cy="1828019"/>
          </a:xfrm>
          <a:prstGeom prst="rect">
            <a:avLst/>
          </a:prstGeom>
        </p:spPr>
      </p:pic>
      <p:grpSp>
        <p:nvGrpSpPr>
          <p:cNvPr id="6" name="Google Shape;151;g3516f71dc3f_0_60">
            <a:extLst>
              <a:ext uri="{FF2B5EF4-FFF2-40B4-BE49-F238E27FC236}">
                <a16:creationId xmlns:a16="http://schemas.microsoft.com/office/drawing/2014/main" id="{40B31E8B-321B-CDF2-F9BB-8EBA1114D1BE}"/>
              </a:ext>
            </a:extLst>
          </p:cNvPr>
          <p:cNvGrpSpPr/>
          <p:nvPr/>
        </p:nvGrpSpPr>
        <p:grpSpPr>
          <a:xfrm>
            <a:off x="5842190" y="5227262"/>
            <a:ext cx="1834500" cy="830400"/>
            <a:chOff x="2192210" y="5246498"/>
            <a:chExt cx="1834500" cy="830400"/>
          </a:xfrm>
        </p:grpSpPr>
        <p:sp>
          <p:nvSpPr>
            <p:cNvPr id="7" name="Google Shape;152;g3516f71dc3f_0_60">
              <a:extLst>
                <a:ext uri="{FF2B5EF4-FFF2-40B4-BE49-F238E27FC236}">
                  <a16:creationId xmlns:a16="http://schemas.microsoft.com/office/drawing/2014/main" id="{B337B044-7501-03DF-B348-BEE0B42AD105}"/>
                </a:ext>
              </a:extLst>
            </p:cNvPr>
            <p:cNvSpPr/>
            <p:nvPr/>
          </p:nvSpPr>
          <p:spPr>
            <a:xfrm>
              <a:off x="2192210" y="5246498"/>
              <a:ext cx="1834500" cy="8304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38100" cap="flat" cmpd="sng">
              <a:solidFill>
                <a:srgbClr val="00A8E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80000" tIns="45700" rIns="396000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600" dirty="0">
                  <a:solidFill>
                    <a:srgbClr val="00A8E7"/>
                  </a:solidFill>
                  <a:latin typeface="Twinkl SemiBold" panose="02000000000000000000" pitchFamily="2" charset="0"/>
                  <a:sym typeface="ABeeZee"/>
                </a:rPr>
                <a:t>No</a:t>
              </a:r>
              <a:endParaRPr sz="3600" dirty="0">
                <a:solidFill>
                  <a:srgbClr val="00A8E7"/>
                </a:solidFill>
                <a:latin typeface="Twinkl SemiBold" panose="02000000000000000000" pitchFamily="2" charset="0"/>
              </a:endParaRPr>
            </a:p>
          </p:txBody>
        </p:sp>
        <p:sp>
          <p:nvSpPr>
            <p:cNvPr id="8" name="Google Shape;153;g3516f71dc3f_0_60">
              <a:extLst>
                <a:ext uri="{FF2B5EF4-FFF2-40B4-BE49-F238E27FC236}">
                  <a16:creationId xmlns:a16="http://schemas.microsoft.com/office/drawing/2014/main" id="{198ED24F-9DAB-682C-258D-CA69F53BC41D}"/>
                </a:ext>
              </a:extLst>
            </p:cNvPr>
            <p:cNvSpPr/>
            <p:nvPr/>
          </p:nvSpPr>
          <p:spPr>
            <a:xfrm>
              <a:off x="3231412" y="5283779"/>
              <a:ext cx="768300" cy="755400"/>
            </a:xfrm>
            <a:prstGeom prst="roundRect">
              <a:avLst>
                <a:gd name="adj" fmla="val 50000"/>
              </a:avLst>
            </a:prstGeom>
            <a:solidFill>
              <a:srgbClr val="00A8E7"/>
            </a:solidFill>
            <a:ln w="38100" cap="flat" cmpd="sng">
              <a:solidFill>
                <a:srgbClr val="00A8E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8000" tIns="45700" rIns="396000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rgbClr val="00A8E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" name="Google Shape;154;g3516f71dc3f_0_60">
              <a:extLst>
                <a:ext uri="{FF2B5EF4-FFF2-40B4-BE49-F238E27FC236}">
                  <a16:creationId xmlns:a16="http://schemas.microsoft.com/office/drawing/2014/main" id="{E6606731-B115-84B7-E013-225711BABF00}"/>
                </a:ext>
              </a:extLst>
            </p:cNvPr>
            <p:cNvPicPr preferRelativeResize="0"/>
            <p:nvPr/>
          </p:nvPicPr>
          <p:blipFill rotWithShape="1">
            <a:blip r:embed="rId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39447" y="5348299"/>
              <a:ext cx="612202" cy="6620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" name="Si">
            <a:extLst>
              <a:ext uri="{FF2B5EF4-FFF2-40B4-BE49-F238E27FC236}">
                <a16:creationId xmlns:a16="http://schemas.microsoft.com/office/drawing/2014/main" id="{960D1B9C-5778-9400-B42E-06B93A5C2526}"/>
              </a:ext>
            </a:extLst>
          </p:cNvPr>
          <p:cNvGrpSpPr/>
          <p:nvPr/>
        </p:nvGrpSpPr>
        <p:grpSpPr>
          <a:xfrm>
            <a:off x="1560628" y="5228125"/>
            <a:ext cx="2000843" cy="830509"/>
            <a:chOff x="2048632" y="5259813"/>
            <a:chExt cx="2000843" cy="830509"/>
          </a:xfrm>
        </p:grpSpPr>
        <p:sp>
          <p:nvSpPr>
            <p:cNvPr id="11" name="Google Shape;58;p3">
              <a:extLst>
                <a:ext uri="{FF2B5EF4-FFF2-40B4-BE49-F238E27FC236}">
                  <a16:creationId xmlns:a16="http://schemas.microsoft.com/office/drawing/2014/main" id="{8931BD54-706B-D531-F898-CDA9CD8C919E}"/>
                </a:ext>
              </a:extLst>
            </p:cNvPr>
            <p:cNvSpPr/>
            <p:nvPr/>
          </p:nvSpPr>
          <p:spPr>
            <a:xfrm>
              <a:off x="2048633" y="5259813"/>
              <a:ext cx="2000842" cy="830509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38100" cap="flat" cmpd="sng">
              <a:solidFill>
                <a:srgbClr val="00A8E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8000" tIns="45700" rIns="288000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600" dirty="0" err="1">
                  <a:solidFill>
                    <a:srgbClr val="00A8E7"/>
                  </a:solidFill>
                  <a:latin typeface="Twinkl SemiBold" panose="02000000000000000000" pitchFamily="2" charset="0"/>
                  <a:ea typeface="ABeeZee"/>
                  <a:cs typeface="ABeeZee"/>
                  <a:sym typeface="ABeeZee"/>
                </a:rPr>
                <a:t>Sí</a:t>
              </a:r>
              <a:endParaRPr dirty="0">
                <a:latin typeface="Twinkl SemiBold" panose="02000000000000000000" pitchFamily="2" charset="0"/>
              </a:endParaRPr>
            </a:p>
          </p:txBody>
        </p:sp>
        <p:sp>
          <p:nvSpPr>
            <p:cNvPr id="12" name="Google Shape;59;p3">
              <a:extLst>
                <a:ext uri="{FF2B5EF4-FFF2-40B4-BE49-F238E27FC236}">
                  <a16:creationId xmlns:a16="http://schemas.microsoft.com/office/drawing/2014/main" id="{F9B653DC-8B83-45A0-6D71-4DE86E4FB5FD}"/>
                </a:ext>
              </a:extLst>
            </p:cNvPr>
            <p:cNvSpPr/>
            <p:nvPr/>
          </p:nvSpPr>
          <p:spPr>
            <a:xfrm>
              <a:off x="2048632" y="5259813"/>
              <a:ext cx="820403" cy="830509"/>
            </a:xfrm>
            <a:prstGeom prst="roundRect">
              <a:avLst>
                <a:gd name="adj" fmla="val 50000"/>
              </a:avLst>
            </a:prstGeom>
            <a:solidFill>
              <a:srgbClr val="00A8E7"/>
            </a:solidFill>
            <a:ln w="38100" cap="flat" cmpd="sng">
              <a:solidFill>
                <a:srgbClr val="00A8E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8000" tIns="45700" rIns="288000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strike="noStrike" cap="none">
                <a:solidFill>
                  <a:srgbClr val="00A8E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3" name="Google Shape;60;p3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A382A9A2-1B0E-683E-1736-33462E8E02C3}"/>
                </a:ext>
              </a:extLst>
            </p:cNvPr>
            <p:cNvPicPr preferRelativeResize="0"/>
            <p:nvPr/>
          </p:nvPicPr>
          <p:blipFill rotWithShape="1">
            <a:blip r:embed="rId6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22415" y="5310560"/>
              <a:ext cx="612396" cy="6620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" name="Si respuesta">
            <a:extLst>
              <a:ext uri="{FF2B5EF4-FFF2-40B4-BE49-F238E27FC236}">
                <a16:creationId xmlns:a16="http://schemas.microsoft.com/office/drawing/2014/main" id="{E77D1CE7-9BCB-C47E-CCDF-99DE2F524DCD}"/>
              </a:ext>
            </a:extLst>
          </p:cNvPr>
          <p:cNvGrpSpPr/>
          <p:nvPr/>
        </p:nvGrpSpPr>
        <p:grpSpPr>
          <a:xfrm>
            <a:off x="1560628" y="5225146"/>
            <a:ext cx="2000843" cy="830509"/>
            <a:chOff x="2048632" y="5259813"/>
            <a:chExt cx="2000843" cy="830509"/>
          </a:xfrm>
        </p:grpSpPr>
        <p:sp>
          <p:nvSpPr>
            <p:cNvPr id="15" name="Google Shape;58;p3">
              <a:extLst>
                <a:ext uri="{FF2B5EF4-FFF2-40B4-BE49-F238E27FC236}">
                  <a16:creationId xmlns:a16="http://schemas.microsoft.com/office/drawing/2014/main" id="{3E6E54E4-CB66-8782-892E-2C7ACB1025BE}"/>
                </a:ext>
              </a:extLst>
            </p:cNvPr>
            <p:cNvSpPr/>
            <p:nvPr/>
          </p:nvSpPr>
          <p:spPr>
            <a:xfrm>
              <a:off x="2048633" y="5259813"/>
              <a:ext cx="2000842" cy="830509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38100" cap="flat" cmpd="sng">
              <a:solidFill>
                <a:srgbClr val="92D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8000" tIns="45700" rIns="288000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600" dirty="0" err="1">
                  <a:solidFill>
                    <a:srgbClr val="92D050"/>
                  </a:solidFill>
                  <a:latin typeface="Twinkl SemiBold" panose="02000000000000000000" pitchFamily="2" charset="0"/>
                  <a:ea typeface="ABeeZee"/>
                  <a:cs typeface="ABeeZee"/>
                  <a:sym typeface="ABeeZee"/>
                </a:rPr>
                <a:t>Sí</a:t>
              </a:r>
              <a:endParaRPr dirty="0">
                <a:solidFill>
                  <a:srgbClr val="92D050"/>
                </a:solidFill>
                <a:latin typeface="Twinkl SemiBold" panose="02000000000000000000" pitchFamily="2" charset="0"/>
              </a:endParaRPr>
            </a:p>
          </p:txBody>
        </p:sp>
        <p:sp>
          <p:nvSpPr>
            <p:cNvPr id="16" name="Google Shape;59;p3">
              <a:extLst>
                <a:ext uri="{FF2B5EF4-FFF2-40B4-BE49-F238E27FC236}">
                  <a16:creationId xmlns:a16="http://schemas.microsoft.com/office/drawing/2014/main" id="{AC326DAA-2E61-9B32-5592-799933E687B4}"/>
                </a:ext>
              </a:extLst>
            </p:cNvPr>
            <p:cNvSpPr/>
            <p:nvPr/>
          </p:nvSpPr>
          <p:spPr>
            <a:xfrm>
              <a:off x="2048632" y="5259813"/>
              <a:ext cx="820403" cy="830509"/>
            </a:xfrm>
            <a:prstGeom prst="roundRect">
              <a:avLst>
                <a:gd name="adj" fmla="val 50000"/>
              </a:avLst>
            </a:prstGeom>
            <a:solidFill>
              <a:srgbClr val="92D050"/>
            </a:solidFill>
            <a:ln w="38100" cap="flat" cmpd="sng">
              <a:solidFill>
                <a:srgbClr val="92D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8000" tIns="45700" rIns="288000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strike="noStrike" cap="none">
                <a:solidFill>
                  <a:srgbClr val="00A8E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7" name="Google Shape;60;p3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C41030FC-1EF5-694C-FAAF-32B763CD4BCC}"/>
                </a:ext>
              </a:extLst>
            </p:cNvPr>
            <p:cNvPicPr preferRelativeResize="0"/>
            <p:nvPr/>
          </p:nvPicPr>
          <p:blipFill rotWithShape="1">
            <a:blip r:embed="rId7" cstate="screen">
              <a:alphaModFix/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36583" y="5328979"/>
              <a:ext cx="612396" cy="66206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52" grpId="0" animBg="1"/>
      <p:bldP spid="653" grpId="0" animBg="1"/>
      <p:bldP spid="654" grpId="0" animBg="1"/>
      <p:bldP spid="655" grpId="0" animBg="1"/>
      <p:bldP spid="666" grpId="0"/>
      <p:bldP spid="66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35173c73785_0_58"/>
          <p:cNvSpPr/>
          <p:nvPr/>
        </p:nvSpPr>
        <p:spPr>
          <a:xfrm>
            <a:off x="1124125" y="1384183"/>
            <a:ext cx="3271800" cy="2734800"/>
          </a:xfrm>
          <a:prstGeom prst="roundRect">
            <a:avLst>
              <a:gd name="adj" fmla="val 16667"/>
            </a:avLst>
          </a:prstGeom>
          <a:solidFill>
            <a:srgbClr val="AFDE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3" name="Google Shape;683;g35173c73785_0_58"/>
          <p:cNvSpPr/>
          <p:nvPr/>
        </p:nvSpPr>
        <p:spPr>
          <a:xfrm>
            <a:off x="4748168" y="1384183"/>
            <a:ext cx="3271800" cy="2734800"/>
          </a:xfrm>
          <a:prstGeom prst="roundRect">
            <a:avLst>
              <a:gd name="adj" fmla="val 16667"/>
            </a:avLst>
          </a:prstGeom>
          <a:solidFill>
            <a:srgbClr val="AFDE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4" name="Google Shape;684;g35173c73785_0_58"/>
          <p:cNvSpPr/>
          <p:nvPr/>
        </p:nvSpPr>
        <p:spPr>
          <a:xfrm>
            <a:off x="4748183" y="1384182"/>
            <a:ext cx="3271800" cy="35463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AFDEF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5" name="Google Shape;685;g35173c73785_0_58"/>
          <p:cNvSpPr/>
          <p:nvPr/>
        </p:nvSpPr>
        <p:spPr>
          <a:xfrm>
            <a:off x="1124125" y="1384182"/>
            <a:ext cx="3271800" cy="35463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AFDEF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6" name="Google Shape;686;g35173c73785_0_58"/>
          <p:cNvSpPr>
            <a:spLocks noGrp="1"/>
          </p:cNvSpPr>
          <p:nvPr>
            <p:ph type="title"/>
          </p:nvPr>
        </p:nvSpPr>
        <p:spPr>
          <a:xfrm>
            <a:off x="457198" y="464029"/>
            <a:ext cx="8220000" cy="994200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>
              <a:buClr>
                <a:srgbClr val="CA095B"/>
              </a:buClr>
            </a:pPr>
            <a:r>
              <a:rPr lang="en-GB" b="0" dirty="0">
                <a:solidFill>
                  <a:srgbClr val="CA095B"/>
                </a:solidFill>
                <a:latin typeface="Twinkl ExtraBold" panose="02000000000000000000" pitchFamily="2" charset="0"/>
                <a:sym typeface="ABeeZee"/>
              </a:rPr>
              <a:t>¿</a:t>
            </a:r>
            <a:r>
              <a:rPr lang="en-GB" b="0" dirty="0" err="1">
                <a:solidFill>
                  <a:srgbClr val="CA095B"/>
                </a:solidFill>
                <a:latin typeface="Twinkl ExtraBold" panose="02000000000000000000" pitchFamily="2" charset="0"/>
                <a:sym typeface="ABeeZee"/>
              </a:rPr>
              <a:t>Riman</a:t>
            </a:r>
            <a:r>
              <a:rPr lang="en-GB" b="0" dirty="0">
                <a:solidFill>
                  <a:srgbClr val="CA095B"/>
                </a:solidFill>
                <a:latin typeface="Twinkl ExtraBold" panose="02000000000000000000" pitchFamily="2" charset="0"/>
                <a:sym typeface="ABeeZee"/>
              </a:rPr>
              <a:t>?</a:t>
            </a:r>
            <a:endParaRPr b="0" dirty="0">
              <a:solidFill>
                <a:srgbClr val="CA095B"/>
              </a:solidFill>
              <a:latin typeface="Twinkl ExtraBold" panose="02000000000000000000" pitchFamily="2" charset="0"/>
            </a:endParaRPr>
          </a:p>
        </p:txBody>
      </p:sp>
      <p:sp>
        <p:nvSpPr>
          <p:cNvPr id="695" name="Google Shape;695;g35173c73785_0_58">
            <a:hlinkClick r:id="" action="ppaction://hlinkshowjump?jump=nextslide"/>
          </p:cNvPr>
          <p:cNvSpPr/>
          <p:nvPr/>
        </p:nvSpPr>
        <p:spPr>
          <a:xfrm>
            <a:off x="3823036" y="5074406"/>
            <a:ext cx="1757700" cy="1126800"/>
          </a:xfrm>
          <a:prstGeom prst="rightArrow">
            <a:avLst>
              <a:gd name="adj1" fmla="val 57474"/>
              <a:gd name="adj2" fmla="val 50000"/>
            </a:avLst>
          </a:prstGeom>
          <a:solidFill>
            <a:srgbClr val="18A0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dirty="0" err="1">
                <a:solidFill>
                  <a:schemeClr val="lt1"/>
                </a:solidFill>
                <a:latin typeface="Twinkl SemiBold" panose="02000000000000000000" pitchFamily="2" charset="0"/>
                <a:ea typeface="ABeeZee"/>
                <a:cs typeface="ABeeZee"/>
                <a:sym typeface="ABeeZee"/>
              </a:rPr>
              <a:t>Siguiente</a:t>
            </a:r>
            <a:endParaRPr sz="200" dirty="0">
              <a:latin typeface="Twinkl SemiBold" panose="02000000000000000000" pitchFamily="2" charset="0"/>
            </a:endParaRPr>
          </a:p>
        </p:txBody>
      </p:sp>
      <p:sp>
        <p:nvSpPr>
          <p:cNvPr id="696" name="Google Shape;696;g35173c73785_0_58"/>
          <p:cNvSpPr/>
          <p:nvPr/>
        </p:nvSpPr>
        <p:spPr>
          <a:xfrm>
            <a:off x="1124125" y="4184670"/>
            <a:ext cx="3271800" cy="822000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A095B"/>
              </a:buClr>
              <a:buSzPts val="3600"/>
              <a:buFont typeface="ABeeZee"/>
              <a:buNone/>
            </a:pPr>
            <a:r>
              <a:rPr lang="en-GB" sz="3600" dirty="0">
                <a:solidFill>
                  <a:srgbClr val="CA095B"/>
                </a:solidFill>
                <a:latin typeface="Twinkl SemiBold" panose="02000000000000000000" pitchFamily="2" charset="0"/>
                <a:ea typeface="ABeeZee"/>
                <a:cs typeface="ABeeZee"/>
                <a:sym typeface="ABeeZee"/>
              </a:rPr>
              <a:t>dado</a:t>
            </a:r>
            <a:endParaRPr dirty="0">
              <a:latin typeface="Twinkl SemiBold" panose="02000000000000000000" pitchFamily="2" charset="0"/>
            </a:endParaRPr>
          </a:p>
        </p:txBody>
      </p:sp>
      <p:sp>
        <p:nvSpPr>
          <p:cNvPr id="697" name="Google Shape;697;g35173c73785_0_58"/>
          <p:cNvSpPr/>
          <p:nvPr/>
        </p:nvSpPr>
        <p:spPr>
          <a:xfrm>
            <a:off x="4748167" y="4132670"/>
            <a:ext cx="3271800" cy="822000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A095B"/>
              </a:buClr>
              <a:buSzPts val="3600"/>
              <a:buFont typeface="ABeeZee"/>
              <a:buNone/>
            </a:pPr>
            <a:r>
              <a:rPr lang="en-GB" sz="3600" dirty="0" err="1">
                <a:solidFill>
                  <a:srgbClr val="CA095B"/>
                </a:solidFill>
                <a:latin typeface="Twinkl SemiBold" panose="02000000000000000000" pitchFamily="2" charset="0"/>
                <a:sym typeface="ABeeZee"/>
              </a:rPr>
              <a:t>helado</a:t>
            </a:r>
            <a:endParaRPr sz="3600" dirty="0">
              <a:solidFill>
                <a:srgbClr val="CA095B"/>
              </a:solidFill>
              <a:latin typeface="Twinkl SemiBold" panose="02000000000000000000" pitchFamily="2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D13B1D3-6C6D-F8E6-9FBD-19CB6CE5C52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936" y="1849406"/>
            <a:ext cx="1757700" cy="201122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3257790-7CB5-732E-7D87-2038ACEE50B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6250" y="1815837"/>
            <a:ext cx="735633" cy="2011224"/>
          </a:xfrm>
          <a:prstGeom prst="rect">
            <a:avLst/>
          </a:prstGeom>
        </p:spPr>
      </p:pic>
      <p:grpSp>
        <p:nvGrpSpPr>
          <p:cNvPr id="6" name="Google Shape;151;g3516f71dc3f_0_60">
            <a:extLst>
              <a:ext uri="{FF2B5EF4-FFF2-40B4-BE49-F238E27FC236}">
                <a16:creationId xmlns:a16="http://schemas.microsoft.com/office/drawing/2014/main" id="{8080FDF8-69AB-35FB-418B-163E431F4381}"/>
              </a:ext>
            </a:extLst>
          </p:cNvPr>
          <p:cNvGrpSpPr/>
          <p:nvPr/>
        </p:nvGrpSpPr>
        <p:grpSpPr>
          <a:xfrm>
            <a:off x="5842190" y="5227262"/>
            <a:ext cx="1834500" cy="830400"/>
            <a:chOff x="2192210" y="5246498"/>
            <a:chExt cx="1834500" cy="830400"/>
          </a:xfrm>
        </p:grpSpPr>
        <p:sp>
          <p:nvSpPr>
            <p:cNvPr id="7" name="Google Shape;152;g3516f71dc3f_0_60">
              <a:extLst>
                <a:ext uri="{FF2B5EF4-FFF2-40B4-BE49-F238E27FC236}">
                  <a16:creationId xmlns:a16="http://schemas.microsoft.com/office/drawing/2014/main" id="{0148A7F5-2410-6FAD-1ADE-B82183B63362}"/>
                </a:ext>
              </a:extLst>
            </p:cNvPr>
            <p:cNvSpPr/>
            <p:nvPr/>
          </p:nvSpPr>
          <p:spPr>
            <a:xfrm>
              <a:off x="2192210" y="5246498"/>
              <a:ext cx="1834500" cy="8304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38100" cap="flat" cmpd="sng">
              <a:solidFill>
                <a:srgbClr val="00A8E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80000" tIns="45700" rIns="396000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600" dirty="0">
                  <a:solidFill>
                    <a:srgbClr val="00A8E7"/>
                  </a:solidFill>
                  <a:latin typeface="Twinkl SemiBold" panose="02000000000000000000" pitchFamily="2" charset="0"/>
                  <a:sym typeface="ABeeZee"/>
                </a:rPr>
                <a:t>No</a:t>
              </a:r>
              <a:endParaRPr sz="3600" dirty="0">
                <a:solidFill>
                  <a:srgbClr val="00A8E7"/>
                </a:solidFill>
                <a:latin typeface="Twinkl SemiBold" panose="02000000000000000000" pitchFamily="2" charset="0"/>
              </a:endParaRPr>
            </a:p>
          </p:txBody>
        </p:sp>
        <p:sp>
          <p:nvSpPr>
            <p:cNvPr id="8" name="Google Shape;153;g3516f71dc3f_0_60">
              <a:extLst>
                <a:ext uri="{FF2B5EF4-FFF2-40B4-BE49-F238E27FC236}">
                  <a16:creationId xmlns:a16="http://schemas.microsoft.com/office/drawing/2014/main" id="{B8630C78-41DD-8DBC-03A3-1045037A1065}"/>
                </a:ext>
              </a:extLst>
            </p:cNvPr>
            <p:cNvSpPr/>
            <p:nvPr/>
          </p:nvSpPr>
          <p:spPr>
            <a:xfrm>
              <a:off x="3231412" y="5283779"/>
              <a:ext cx="768300" cy="755400"/>
            </a:xfrm>
            <a:prstGeom prst="roundRect">
              <a:avLst>
                <a:gd name="adj" fmla="val 50000"/>
              </a:avLst>
            </a:prstGeom>
            <a:solidFill>
              <a:srgbClr val="00A8E7"/>
            </a:solidFill>
            <a:ln w="38100" cap="flat" cmpd="sng">
              <a:solidFill>
                <a:srgbClr val="00A8E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8000" tIns="45700" rIns="396000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rgbClr val="00A8E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" name="Google Shape;154;g3516f71dc3f_0_60">
              <a:extLst>
                <a:ext uri="{FF2B5EF4-FFF2-40B4-BE49-F238E27FC236}">
                  <a16:creationId xmlns:a16="http://schemas.microsoft.com/office/drawing/2014/main" id="{4E11B449-8818-9E32-385E-DBF65DB61BA8}"/>
                </a:ext>
              </a:extLst>
            </p:cNvPr>
            <p:cNvPicPr preferRelativeResize="0"/>
            <p:nvPr/>
          </p:nvPicPr>
          <p:blipFill rotWithShape="1">
            <a:blip r:embed="rId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39447" y="5348299"/>
              <a:ext cx="612202" cy="6620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" name="Si">
            <a:extLst>
              <a:ext uri="{FF2B5EF4-FFF2-40B4-BE49-F238E27FC236}">
                <a16:creationId xmlns:a16="http://schemas.microsoft.com/office/drawing/2014/main" id="{F0ABDE87-AD3D-CBD6-9180-89735C271FBD}"/>
              </a:ext>
            </a:extLst>
          </p:cNvPr>
          <p:cNvGrpSpPr/>
          <p:nvPr/>
        </p:nvGrpSpPr>
        <p:grpSpPr>
          <a:xfrm>
            <a:off x="1560628" y="5228125"/>
            <a:ext cx="2000843" cy="830509"/>
            <a:chOff x="2048632" y="5259813"/>
            <a:chExt cx="2000843" cy="830509"/>
          </a:xfrm>
        </p:grpSpPr>
        <p:sp>
          <p:nvSpPr>
            <p:cNvPr id="11" name="Google Shape;58;p3">
              <a:extLst>
                <a:ext uri="{FF2B5EF4-FFF2-40B4-BE49-F238E27FC236}">
                  <a16:creationId xmlns:a16="http://schemas.microsoft.com/office/drawing/2014/main" id="{50139D31-581D-270B-16FC-993C391154CF}"/>
                </a:ext>
              </a:extLst>
            </p:cNvPr>
            <p:cNvSpPr/>
            <p:nvPr/>
          </p:nvSpPr>
          <p:spPr>
            <a:xfrm>
              <a:off x="2048633" y="5259813"/>
              <a:ext cx="2000842" cy="830509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38100" cap="flat" cmpd="sng">
              <a:solidFill>
                <a:srgbClr val="00A8E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8000" tIns="45700" rIns="288000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600" dirty="0" err="1">
                  <a:solidFill>
                    <a:srgbClr val="00A8E7"/>
                  </a:solidFill>
                  <a:latin typeface="Twinkl SemiBold" panose="02000000000000000000" pitchFamily="2" charset="0"/>
                  <a:ea typeface="ABeeZee"/>
                  <a:cs typeface="ABeeZee"/>
                  <a:sym typeface="ABeeZee"/>
                </a:rPr>
                <a:t>Sí</a:t>
              </a:r>
              <a:endParaRPr dirty="0">
                <a:latin typeface="Twinkl SemiBold" panose="02000000000000000000" pitchFamily="2" charset="0"/>
              </a:endParaRPr>
            </a:p>
          </p:txBody>
        </p:sp>
        <p:sp>
          <p:nvSpPr>
            <p:cNvPr id="12" name="Google Shape;59;p3">
              <a:extLst>
                <a:ext uri="{FF2B5EF4-FFF2-40B4-BE49-F238E27FC236}">
                  <a16:creationId xmlns:a16="http://schemas.microsoft.com/office/drawing/2014/main" id="{E5C58951-C3A1-BAF5-48D0-3F961566675A}"/>
                </a:ext>
              </a:extLst>
            </p:cNvPr>
            <p:cNvSpPr/>
            <p:nvPr/>
          </p:nvSpPr>
          <p:spPr>
            <a:xfrm>
              <a:off x="2048632" y="5259813"/>
              <a:ext cx="820403" cy="830509"/>
            </a:xfrm>
            <a:prstGeom prst="roundRect">
              <a:avLst>
                <a:gd name="adj" fmla="val 50000"/>
              </a:avLst>
            </a:prstGeom>
            <a:solidFill>
              <a:srgbClr val="00A8E7"/>
            </a:solidFill>
            <a:ln w="38100" cap="flat" cmpd="sng">
              <a:solidFill>
                <a:srgbClr val="00A8E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8000" tIns="45700" rIns="288000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strike="noStrike" cap="none">
                <a:solidFill>
                  <a:srgbClr val="00A8E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3" name="Google Shape;60;p3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8E06FDFE-03A4-7A3A-199E-DF77B0BFF218}"/>
                </a:ext>
              </a:extLst>
            </p:cNvPr>
            <p:cNvPicPr preferRelativeResize="0"/>
            <p:nvPr/>
          </p:nvPicPr>
          <p:blipFill rotWithShape="1">
            <a:blip r:embed="rId6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22415" y="5310560"/>
              <a:ext cx="612396" cy="6620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" name="Si respuesta">
            <a:extLst>
              <a:ext uri="{FF2B5EF4-FFF2-40B4-BE49-F238E27FC236}">
                <a16:creationId xmlns:a16="http://schemas.microsoft.com/office/drawing/2014/main" id="{011B323D-A971-2FA7-48D8-29756B970DB4}"/>
              </a:ext>
            </a:extLst>
          </p:cNvPr>
          <p:cNvGrpSpPr/>
          <p:nvPr/>
        </p:nvGrpSpPr>
        <p:grpSpPr>
          <a:xfrm>
            <a:off x="1560628" y="5225146"/>
            <a:ext cx="2000843" cy="830509"/>
            <a:chOff x="2048632" y="5259813"/>
            <a:chExt cx="2000843" cy="830509"/>
          </a:xfrm>
        </p:grpSpPr>
        <p:sp>
          <p:nvSpPr>
            <p:cNvPr id="15" name="Google Shape;58;p3">
              <a:extLst>
                <a:ext uri="{FF2B5EF4-FFF2-40B4-BE49-F238E27FC236}">
                  <a16:creationId xmlns:a16="http://schemas.microsoft.com/office/drawing/2014/main" id="{AD5EB1F1-F4F6-0606-CEF0-8D53AB0ECFDC}"/>
                </a:ext>
              </a:extLst>
            </p:cNvPr>
            <p:cNvSpPr/>
            <p:nvPr/>
          </p:nvSpPr>
          <p:spPr>
            <a:xfrm>
              <a:off x="2048633" y="5259813"/>
              <a:ext cx="2000842" cy="830509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38100" cap="flat" cmpd="sng">
              <a:solidFill>
                <a:srgbClr val="92D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8000" tIns="45700" rIns="288000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600" dirty="0" err="1">
                  <a:solidFill>
                    <a:srgbClr val="92D050"/>
                  </a:solidFill>
                  <a:latin typeface="Twinkl SemiBold" panose="02000000000000000000" pitchFamily="2" charset="0"/>
                  <a:ea typeface="ABeeZee"/>
                  <a:cs typeface="ABeeZee"/>
                  <a:sym typeface="ABeeZee"/>
                </a:rPr>
                <a:t>Sí</a:t>
              </a:r>
              <a:endParaRPr dirty="0">
                <a:solidFill>
                  <a:srgbClr val="92D050"/>
                </a:solidFill>
                <a:latin typeface="Twinkl SemiBold" panose="02000000000000000000" pitchFamily="2" charset="0"/>
              </a:endParaRPr>
            </a:p>
          </p:txBody>
        </p:sp>
        <p:sp>
          <p:nvSpPr>
            <p:cNvPr id="16" name="Google Shape;59;p3">
              <a:extLst>
                <a:ext uri="{FF2B5EF4-FFF2-40B4-BE49-F238E27FC236}">
                  <a16:creationId xmlns:a16="http://schemas.microsoft.com/office/drawing/2014/main" id="{31D759D4-B7FB-9310-76E8-C53B44BE18B6}"/>
                </a:ext>
              </a:extLst>
            </p:cNvPr>
            <p:cNvSpPr/>
            <p:nvPr/>
          </p:nvSpPr>
          <p:spPr>
            <a:xfrm>
              <a:off x="2048632" y="5259813"/>
              <a:ext cx="820403" cy="830509"/>
            </a:xfrm>
            <a:prstGeom prst="roundRect">
              <a:avLst>
                <a:gd name="adj" fmla="val 50000"/>
              </a:avLst>
            </a:prstGeom>
            <a:solidFill>
              <a:srgbClr val="92D050"/>
            </a:solidFill>
            <a:ln w="38100" cap="flat" cmpd="sng">
              <a:solidFill>
                <a:srgbClr val="92D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8000" tIns="45700" rIns="288000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strike="noStrike" cap="none">
                <a:solidFill>
                  <a:srgbClr val="00A8E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7" name="Google Shape;60;p3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9B259F00-F394-4211-9E45-216DC5C2021E}"/>
                </a:ext>
              </a:extLst>
            </p:cNvPr>
            <p:cNvPicPr preferRelativeResize="0"/>
            <p:nvPr/>
          </p:nvPicPr>
          <p:blipFill rotWithShape="1">
            <a:blip r:embed="rId7" cstate="screen">
              <a:alphaModFix/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36583" y="5328979"/>
              <a:ext cx="612396" cy="66206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82" grpId="0" animBg="1"/>
      <p:bldP spid="683" grpId="0" animBg="1"/>
      <p:bldP spid="684" grpId="0" animBg="1"/>
      <p:bldP spid="685" grpId="0" animBg="1"/>
      <p:bldP spid="696" grpId="0"/>
      <p:bldP spid="69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g35173c73785_0_116"/>
          <p:cNvSpPr/>
          <p:nvPr/>
        </p:nvSpPr>
        <p:spPr>
          <a:xfrm>
            <a:off x="1124125" y="1384183"/>
            <a:ext cx="3271800" cy="2734800"/>
          </a:xfrm>
          <a:prstGeom prst="roundRect">
            <a:avLst>
              <a:gd name="adj" fmla="val 16667"/>
            </a:avLst>
          </a:prstGeom>
          <a:solidFill>
            <a:srgbClr val="AFDE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g35173c73785_0_116"/>
          <p:cNvSpPr/>
          <p:nvPr/>
        </p:nvSpPr>
        <p:spPr>
          <a:xfrm>
            <a:off x="4748168" y="1384183"/>
            <a:ext cx="3271800" cy="2734800"/>
          </a:xfrm>
          <a:prstGeom prst="roundRect">
            <a:avLst>
              <a:gd name="adj" fmla="val 16667"/>
            </a:avLst>
          </a:prstGeom>
          <a:solidFill>
            <a:srgbClr val="AFDE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g35173c73785_0_116"/>
          <p:cNvSpPr/>
          <p:nvPr/>
        </p:nvSpPr>
        <p:spPr>
          <a:xfrm>
            <a:off x="4748183" y="1384182"/>
            <a:ext cx="3271800" cy="35463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AFDEF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g35173c73785_0_116"/>
          <p:cNvSpPr/>
          <p:nvPr/>
        </p:nvSpPr>
        <p:spPr>
          <a:xfrm>
            <a:off x="1124125" y="1384182"/>
            <a:ext cx="3271800" cy="35463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AFDEF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g35173c73785_0_116"/>
          <p:cNvSpPr>
            <a:spLocks noGrp="1"/>
          </p:cNvSpPr>
          <p:nvPr>
            <p:ph type="title"/>
          </p:nvPr>
        </p:nvSpPr>
        <p:spPr>
          <a:xfrm>
            <a:off x="457198" y="464029"/>
            <a:ext cx="8220000" cy="994200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A095B"/>
              </a:buClr>
              <a:buSzPts val="3600"/>
              <a:buFont typeface="ABeeZee"/>
              <a:buNone/>
            </a:pPr>
            <a:r>
              <a:rPr lang="en-GB" b="0" dirty="0">
                <a:solidFill>
                  <a:srgbClr val="CA095B"/>
                </a:solidFill>
                <a:latin typeface="Twinkl ExtraBold" panose="02000000000000000000" pitchFamily="2" charset="0"/>
                <a:ea typeface="ABeeZee"/>
                <a:cs typeface="ABeeZee"/>
                <a:sym typeface="ABeeZee"/>
              </a:rPr>
              <a:t>¿</a:t>
            </a:r>
            <a:r>
              <a:rPr lang="en-GB" b="0" dirty="0" err="1">
                <a:solidFill>
                  <a:srgbClr val="CA095B"/>
                </a:solidFill>
                <a:latin typeface="Twinkl ExtraBold" panose="02000000000000000000" pitchFamily="2" charset="0"/>
                <a:ea typeface="ABeeZee"/>
                <a:cs typeface="ABeeZee"/>
                <a:sym typeface="ABeeZee"/>
              </a:rPr>
              <a:t>Riman</a:t>
            </a:r>
            <a:r>
              <a:rPr lang="en-GB" b="0" dirty="0">
                <a:solidFill>
                  <a:srgbClr val="CA095B"/>
                </a:solidFill>
                <a:latin typeface="Twinkl ExtraBold" panose="02000000000000000000" pitchFamily="2" charset="0"/>
                <a:ea typeface="ABeeZee"/>
                <a:cs typeface="ABeeZee"/>
                <a:sym typeface="ABeeZee"/>
              </a:rPr>
              <a:t>?</a:t>
            </a:r>
            <a:endParaRPr b="0" dirty="0">
              <a:latin typeface="Twinkl ExtraBold" panose="02000000000000000000" pitchFamily="2" charset="0"/>
            </a:endParaRPr>
          </a:p>
        </p:txBody>
      </p:sp>
      <p:sp>
        <p:nvSpPr>
          <p:cNvPr id="725" name="Google Shape;725;g35173c73785_0_116">
            <a:hlinkClick r:id="" action="ppaction://hlinkshowjump?jump=nextslide"/>
          </p:cNvPr>
          <p:cNvSpPr/>
          <p:nvPr/>
        </p:nvSpPr>
        <p:spPr>
          <a:xfrm>
            <a:off x="3823036" y="5074406"/>
            <a:ext cx="1757700" cy="1126800"/>
          </a:xfrm>
          <a:prstGeom prst="rightArrow">
            <a:avLst>
              <a:gd name="adj1" fmla="val 57474"/>
              <a:gd name="adj2" fmla="val 50000"/>
            </a:avLst>
          </a:prstGeom>
          <a:solidFill>
            <a:srgbClr val="18A0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dirty="0" err="1">
                <a:solidFill>
                  <a:schemeClr val="lt1"/>
                </a:solidFill>
                <a:latin typeface="Twinkl SemiBold" panose="02000000000000000000" pitchFamily="2" charset="0"/>
                <a:ea typeface="ABeeZee"/>
                <a:cs typeface="ABeeZee"/>
                <a:sym typeface="ABeeZee"/>
              </a:rPr>
              <a:t>Siguiente</a:t>
            </a:r>
            <a:endParaRPr sz="200" dirty="0">
              <a:latin typeface="Twinkl SemiBold" panose="02000000000000000000" pitchFamily="2" charset="0"/>
            </a:endParaRPr>
          </a:p>
        </p:txBody>
      </p:sp>
      <p:sp>
        <p:nvSpPr>
          <p:cNvPr id="726" name="Google Shape;726;g35173c73785_0_116"/>
          <p:cNvSpPr/>
          <p:nvPr/>
        </p:nvSpPr>
        <p:spPr>
          <a:xfrm>
            <a:off x="1124125" y="4184670"/>
            <a:ext cx="3271800" cy="822000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A095B"/>
              </a:buClr>
              <a:buSzPts val="3600"/>
              <a:buFont typeface="ABeeZee"/>
              <a:buNone/>
            </a:pPr>
            <a:r>
              <a:rPr lang="en-GB" sz="3600" dirty="0" err="1">
                <a:solidFill>
                  <a:srgbClr val="CA095B"/>
                </a:solidFill>
                <a:latin typeface="Twinkl SemiBold" panose="02000000000000000000" pitchFamily="2" charset="0"/>
                <a:ea typeface="ABeeZee"/>
                <a:cs typeface="ABeeZee"/>
                <a:sym typeface="ABeeZee"/>
              </a:rPr>
              <a:t>momia</a:t>
            </a:r>
            <a:endParaRPr dirty="0">
              <a:latin typeface="Twinkl SemiBold" panose="02000000000000000000" pitchFamily="2" charset="0"/>
            </a:endParaRPr>
          </a:p>
        </p:txBody>
      </p:sp>
      <p:sp>
        <p:nvSpPr>
          <p:cNvPr id="727" name="Google Shape;727;g35173c73785_0_116"/>
          <p:cNvSpPr/>
          <p:nvPr/>
        </p:nvSpPr>
        <p:spPr>
          <a:xfrm>
            <a:off x="4748167" y="4132670"/>
            <a:ext cx="3271800" cy="822000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A095B"/>
              </a:buClr>
              <a:buSzPts val="3600"/>
              <a:buFont typeface="ABeeZee"/>
              <a:buNone/>
            </a:pPr>
            <a:r>
              <a:rPr lang="en-GB" sz="3600" dirty="0">
                <a:solidFill>
                  <a:srgbClr val="CA095B"/>
                </a:solidFill>
                <a:latin typeface="Twinkl SemiBold" panose="02000000000000000000" pitchFamily="2" charset="0"/>
                <a:sym typeface="ABeeZee"/>
              </a:rPr>
              <a:t>mono</a:t>
            </a:r>
            <a:endParaRPr sz="3600" dirty="0">
              <a:solidFill>
                <a:srgbClr val="CA095B"/>
              </a:solidFill>
              <a:latin typeface="Twinkl SemiBold" panose="02000000000000000000" pitchFamily="2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E7DBE1A-4172-94BF-871F-32893704FEA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3050" y="1768660"/>
            <a:ext cx="793949" cy="196584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BCA3C01-D1FC-4847-4899-0D7714A8C9A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2852" y="1978042"/>
            <a:ext cx="2581647" cy="1547080"/>
          </a:xfrm>
          <a:prstGeom prst="rect">
            <a:avLst/>
          </a:prstGeom>
        </p:spPr>
      </p:pic>
      <p:grpSp>
        <p:nvGrpSpPr>
          <p:cNvPr id="6" name="No">
            <a:extLst>
              <a:ext uri="{FF2B5EF4-FFF2-40B4-BE49-F238E27FC236}">
                <a16:creationId xmlns:a16="http://schemas.microsoft.com/office/drawing/2014/main" id="{4090954A-D016-231D-5439-6F01D9241D81}"/>
              </a:ext>
            </a:extLst>
          </p:cNvPr>
          <p:cNvGrpSpPr/>
          <p:nvPr/>
        </p:nvGrpSpPr>
        <p:grpSpPr>
          <a:xfrm>
            <a:off x="5842190" y="5227262"/>
            <a:ext cx="1834500" cy="830400"/>
            <a:chOff x="2192210" y="5246498"/>
            <a:chExt cx="1834500" cy="830400"/>
          </a:xfrm>
        </p:grpSpPr>
        <p:sp>
          <p:nvSpPr>
            <p:cNvPr id="7" name="Google Shape;92;g3516f71dc3f_0_2">
              <a:extLst>
                <a:ext uri="{FF2B5EF4-FFF2-40B4-BE49-F238E27FC236}">
                  <a16:creationId xmlns:a16="http://schemas.microsoft.com/office/drawing/2014/main" id="{B4BE8A43-FDD9-2519-0007-E3BC4A10F96D}"/>
                </a:ext>
              </a:extLst>
            </p:cNvPr>
            <p:cNvSpPr/>
            <p:nvPr/>
          </p:nvSpPr>
          <p:spPr>
            <a:xfrm>
              <a:off x="2192210" y="5246498"/>
              <a:ext cx="1834500" cy="8304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38100" cap="flat" cmpd="sng">
              <a:solidFill>
                <a:srgbClr val="00A8E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80000" tIns="45700" rIns="396000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600" dirty="0">
                  <a:solidFill>
                    <a:srgbClr val="00A8E7"/>
                  </a:solidFill>
                  <a:latin typeface="Twinkl SemiBold" panose="02000000000000000000" pitchFamily="2" charset="0"/>
                  <a:sym typeface="ABeeZee"/>
                </a:rPr>
                <a:t>No</a:t>
              </a:r>
              <a:endParaRPr sz="3600" dirty="0">
                <a:solidFill>
                  <a:srgbClr val="00A8E7"/>
                </a:solidFill>
                <a:latin typeface="Twinkl SemiBold" panose="02000000000000000000" pitchFamily="2" charset="0"/>
              </a:endParaRPr>
            </a:p>
          </p:txBody>
        </p:sp>
        <p:sp>
          <p:nvSpPr>
            <p:cNvPr id="8" name="Google Shape;93;g3516f71dc3f_0_2">
              <a:extLst>
                <a:ext uri="{FF2B5EF4-FFF2-40B4-BE49-F238E27FC236}">
                  <a16:creationId xmlns:a16="http://schemas.microsoft.com/office/drawing/2014/main" id="{101AFAF9-0F9A-1176-399F-6566D313C209}"/>
                </a:ext>
              </a:extLst>
            </p:cNvPr>
            <p:cNvSpPr/>
            <p:nvPr/>
          </p:nvSpPr>
          <p:spPr>
            <a:xfrm>
              <a:off x="3231412" y="5283779"/>
              <a:ext cx="768300" cy="755400"/>
            </a:xfrm>
            <a:prstGeom prst="roundRect">
              <a:avLst>
                <a:gd name="adj" fmla="val 50000"/>
              </a:avLst>
            </a:prstGeom>
            <a:solidFill>
              <a:srgbClr val="00A8E7"/>
            </a:solidFill>
            <a:ln w="38100" cap="flat" cmpd="sng">
              <a:solidFill>
                <a:srgbClr val="00A8E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8000" tIns="45700" rIns="396000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rgbClr val="00A8E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" name="Google Shape;94;g3516f71dc3f_0_2">
              <a:extLst>
                <a:ext uri="{FF2B5EF4-FFF2-40B4-BE49-F238E27FC236}">
                  <a16:creationId xmlns:a16="http://schemas.microsoft.com/office/drawing/2014/main" id="{768D49C1-96D3-BAFE-F8F7-D86DD6A11EFA}"/>
                </a:ext>
              </a:extLst>
            </p:cNvPr>
            <p:cNvPicPr preferRelativeResize="0"/>
            <p:nvPr/>
          </p:nvPicPr>
          <p:blipFill rotWithShape="1">
            <a:blip r:embed="rId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39447" y="5348299"/>
              <a:ext cx="612202" cy="6620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" name="No - respuesta">
            <a:extLst>
              <a:ext uri="{FF2B5EF4-FFF2-40B4-BE49-F238E27FC236}">
                <a16:creationId xmlns:a16="http://schemas.microsoft.com/office/drawing/2014/main" id="{679C3FE6-0485-5AB0-FFB7-B2C0C1508A26}"/>
              </a:ext>
            </a:extLst>
          </p:cNvPr>
          <p:cNvGrpSpPr/>
          <p:nvPr/>
        </p:nvGrpSpPr>
        <p:grpSpPr>
          <a:xfrm>
            <a:off x="5843763" y="5226764"/>
            <a:ext cx="1834500" cy="830400"/>
            <a:chOff x="2192210" y="5246498"/>
            <a:chExt cx="1834500" cy="830400"/>
          </a:xfrm>
        </p:grpSpPr>
        <p:sp>
          <p:nvSpPr>
            <p:cNvPr id="11" name="Google Shape;92;g3516f71dc3f_0_2">
              <a:extLst>
                <a:ext uri="{FF2B5EF4-FFF2-40B4-BE49-F238E27FC236}">
                  <a16:creationId xmlns:a16="http://schemas.microsoft.com/office/drawing/2014/main" id="{F8FF9D7F-4982-F32D-0520-0A853792F52E}"/>
                </a:ext>
              </a:extLst>
            </p:cNvPr>
            <p:cNvSpPr/>
            <p:nvPr/>
          </p:nvSpPr>
          <p:spPr>
            <a:xfrm>
              <a:off x="2192210" y="5246498"/>
              <a:ext cx="1834500" cy="8304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38100" cap="flat" cmpd="sng">
              <a:solidFill>
                <a:schemeClr val="accent1">
                  <a:lumMod val="75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80000" tIns="45700" rIns="396000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600" dirty="0">
                  <a:solidFill>
                    <a:schemeClr val="accent1">
                      <a:lumMod val="75000"/>
                    </a:schemeClr>
                  </a:solidFill>
                  <a:latin typeface="Twinkl SemiBold" panose="02000000000000000000" pitchFamily="2" charset="0"/>
                  <a:sym typeface="ABeeZee"/>
                </a:rPr>
                <a:t>No</a:t>
              </a:r>
              <a:endParaRPr sz="3600" dirty="0">
                <a:solidFill>
                  <a:schemeClr val="accent1">
                    <a:lumMod val="75000"/>
                  </a:schemeClr>
                </a:solidFill>
                <a:latin typeface="Twinkl SemiBold" panose="02000000000000000000" pitchFamily="2" charset="0"/>
              </a:endParaRPr>
            </a:p>
          </p:txBody>
        </p:sp>
        <p:sp>
          <p:nvSpPr>
            <p:cNvPr id="12" name="Google Shape;93;g3516f71dc3f_0_2">
              <a:extLst>
                <a:ext uri="{FF2B5EF4-FFF2-40B4-BE49-F238E27FC236}">
                  <a16:creationId xmlns:a16="http://schemas.microsoft.com/office/drawing/2014/main" id="{D8714EED-2E04-CB01-6666-4F9D98B93705}"/>
                </a:ext>
              </a:extLst>
            </p:cNvPr>
            <p:cNvSpPr/>
            <p:nvPr/>
          </p:nvSpPr>
          <p:spPr>
            <a:xfrm>
              <a:off x="3231412" y="5283779"/>
              <a:ext cx="768300" cy="7554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381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8000" tIns="45700" rIns="396000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dirty="0">
                <a:solidFill>
                  <a:srgbClr val="00A8E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3" name="Google Shape;94;g3516f71dc3f_0_2">
              <a:extLst>
                <a:ext uri="{FF2B5EF4-FFF2-40B4-BE49-F238E27FC236}">
                  <a16:creationId xmlns:a16="http://schemas.microsoft.com/office/drawing/2014/main" id="{2D00F436-0B25-5C20-F1AE-D5078AACB5FB}"/>
                </a:ext>
              </a:extLst>
            </p:cNvPr>
            <p:cNvPicPr preferRelativeResize="0"/>
            <p:nvPr/>
          </p:nvPicPr>
          <p:blipFill rotWithShape="1">
            <a:blip r:embed="rId6" cstate="screen">
              <a:alphaModFix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39447" y="5348299"/>
              <a:ext cx="612202" cy="6620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" name="Si">
            <a:extLst>
              <a:ext uri="{FF2B5EF4-FFF2-40B4-BE49-F238E27FC236}">
                <a16:creationId xmlns:a16="http://schemas.microsoft.com/office/drawing/2014/main" id="{73427E39-DC7F-841F-E500-6F7F31FCB0FF}"/>
              </a:ext>
            </a:extLst>
          </p:cNvPr>
          <p:cNvGrpSpPr/>
          <p:nvPr/>
        </p:nvGrpSpPr>
        <p:grpSpPr>
          <a:xfrm>
            <a:off x="1560628" y="5228125"/>
            <a:ext cx="2000843" cy="830509"/>
            <a:chOff x="2048632" y="5259813"/>
            <a:chExt cx="2000843" cy="830509"/>
          </a:xfrm>
        </p:grpSpPr>
        <p:sp>
          <p:nvSpPr>
            <p:cNvPr id="15" name="Google Shape;58;p3">
              <a:extLst>
                <a:ext uri="{FF2B5EF4-FFF2-40B4-BE49-F238E27FC236}">
                  <a16:creationId xmlns:a16="http://schemas.microsoft.com/office/drawing/2014/main" id="{724EBE69-A056-DEE9-0F84-2ED95A67A4D3}"/>
                </a:ext>
              </a:extLst>
            </p:cNvPr>
            <p:cNvSpPr/>
            <p:nvPr/>
          </p:nvSpPr>
          <p:spPr>
            <a:xfrm>
              <a:off x="2048633" y="5259813"/>
              <a:ext cx="2000842" cy="830509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38100" cap="flat" cmpd="sng">
              <a:solidFill>
                <a:srgbClr val="00A8E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8000" tIns="45700" rIns="288000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600" dirty="0" err="1">
                  <a:solidFill>
                    <a:srgbClr val="00A8E7"/>
                  </a:solidFill>
                  <a:latin typeface="Twinkl SemiBold" panose="02000000000000000000" pitchFamily="2" charset="0"/>
                  <a:ea typeface="ABeeZee"/>
                  <a:cs typeface="ABeeZee"/>
                  <a:sym typeface="ABeeZee"/>
                </a:rPr>
                <a:t>Sí</a:t>
              </a:r>
              <a:endParaRPr dirty="0">
                <a:latin typeface="Twinkl SemiBold" panose="02000000000000000000" pitchFamily="2" charset="0"/>
              </a:endParaRPr>
            </a:p>
          </p:txBody>
        </p:sp>
        <p:sp>
          <p:nvSpPr>
            <p:cNvPr id="16" name="Google Shape;59;p3">
              <a:extLst>
                <a:ext uri="{FF2B5EF4-FFF2-40B4-BE49-F238E27FC236}">
                  <a16:creationId xmlns:a16="http://schemas.microsoft.com/office/drawing/2014/main" id="{8CC9648E-4F20-B5F7-7C38-2AAA56E848B1}"/>
                </a:ext>
              </a:extLst>
            </p:cNvPr>
            <p:cNvSpPr/>
            <p:nvPr/>
          </p:nvSpPr>
          <p:spPr>
            <a:xfrm>
              <a:off x="2048632" y="5259813"/>
              <a:ext cx="820403" cy="830509"/>
            </a:xfrm>
            <a:prstGeom prst="roundRect">
              <a:avLst>
                <a:gd name="adj" fmla="val 50000"/>
              </a:avLst>
            </a:prstGeom>
            <a:solidFill>
              <a:srgbClr val="00A8E7"/>
            </a:solidFill>
            <a:ln w="38100" cap="flat" cmpd="sng">
              <a:solidFill>
                <a:srgbClr val="00A8E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8000" tIns="45700" rIns="288000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strike="noStrike" cap="none">
                <a:solidFill>
                  <a:srgbClr val="00A8E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7" name="Google Shape;60;p3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29DEC85C-B0D3-F51F-20A9-39344AB8BFF9}"/>
                </a:ext>
              </a:extLst>
            </p:cNvPr>
            <p:cNvPicPr preferRelativeResize="0"/>
            <p:nvPr/>
          </p:nvPicPr>
          <p:blipFill rotWithShape="1">
            <a:blip r:embed="rId8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22415" y="5310560"/>
              <a:ext cx="612396" cy="66206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12" grpId="0" animBg="1"/>
      <p:bldP spid="713" grpId="0" animBg="1"/>
      <p:bldP spid="714" grpId="0" animBg="1"/>
      <p:bldP spid="715" grpId="0" animBg="1"/>
      <p:bldP spid="726" grpId="0"/>
      <p:bldP spid="72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>
            <a:off x="1124125" y="1384183"/>
            <a:ext cx="3271707" cy="2734811"/>
          </a:xfrm>
          <a:prstGeom prst="roundRect">
            <a:avLst>
              <a:gd name="adj" fmla="val 16667"/>
            </a:avLst>
          </a:prstGeom>
          <a:solidFill>
            <a:srgbClr val="AFDE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3"/>
          <p:cNvSpPr/>
          <p:nvPr/>
        </p:nvSpPr>
        <p:spPr>
          <a:xfrm>
            <a:off x="4748168" y="1384183"/>
            <a:ext cx="3271707" cy="2734811"/>
          </a:xfrm>
          <a:prstGeom prst="roundRect">
            <a:avLst>
              <a:gd name="adj" fmla="val 16667"/>
            </a:avLst>
          </a:prstGeom>
          <a:solidFill>
            <a:srgbClr val="AFDE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3"/>
          <p:cNvSpPr/>
          <p:nvPr/>
        </p:nvSpPr>
        <p:spPr>
          <a:xfrm>
            <a:off x="4748133" y="1376032"/>
            <a:ext cx="3271800" cy="35463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AFDEF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3"/>
          <p:cNvSpPr/>
          <p:nvPr/>
        </p:nvSpPr>
        <p:spPr>
          <a:xfrm>
            <a:off x="1124075" y="1376032"/>
            <a:ext cx="3271800" cy="35463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AFDEF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3"/>
          <p:cNvSpPr>
            <a:spLocks noGrp="1"/>
          </p:cNvSpPr>
          <p:nvPr>
            <p:ph type="title"/>
          </p:nvPr>
        </p:nvSpPr>
        <p:spPr>
          <a:xfrm>
            <a:off x="457198" y="464029"/>
            <a:ext cx="8220075" cy="994306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A095B"/>
              </a:buClr>
              <a:buSzPts val="3600"/>
              <a:buFont typeface="ABeeZee"/>
              <a:buNone/>
            </a:pPr>
            <a:r>
              <a:rPr lang="en-GB" b="0" dirty="0">
                <a:solidFill>
                  <a:srgbClr val="CA095B"/>
                </a:solidFill>
                <a:latin typeface="Twinkl ExtraBold" panose="02000000000000000000" pitchFamily="2" charset="0"/>
                <a:ea typeface="ABeeZee"/>
                <a:cs typeface="ABeeZee"/>
                <a:sym typeface="ABeeZee"/>
              </a:rPr>
              <a:t>¿</a:t>
            </a:r>
            <a:r>
              <a:rPr lang="en-GB" b="0" dirty="0" err="1">
                <a:solidFill>
                  <a:srgbClr val="CA095B"/>
                </a:solidFill>
                <a:latin typeface="Twinkl ExtraBold" panose="02000000000000000000" pitchFamily="2" charset="0"/>
                <a:ea typeface="ABeeZee"/>
                <a:cs typeface="ABeeZee"/>
                <a:sym typeface="ABeeZee"/>
              </a:rPr>
              <a:t>Riman</a:t>
            </a:r>
            <a:r>
              <a:rPr lang="en-GB" b="0" dirty="0">
                <a:solidFill>
                  <a:srgbClr val="CA095B"/>
                </a:solidFill>
                <a:latin typeface="Twinkl ExtraBold" panose="02000000000000000000" pitchFamily="2" charset="0"/>
                <a:ea typeface="ABeeZee"/>
                <a:cs typeface="ABeeZee"/>
                <a:sym typeface="ABeeZee"/>
              </a:rPr>
              <a:t>?</a:t>
            </a:r>
            <a:endParaRPr b="0" dirty="0">
              <a:latin typeface="Twinkl ExtraBold" panose="02000000000000000000" pitchFamily="2" charset="0"/>
            </a:endParaRPr>
          </a:p>
        </p:txBody>
      </p:sp>
      <p:grpSp>
        <p:nvGrpSpPr>
          <p:cNvPr id="57" name="Si"/>
          <p:cNvGrpSpPr/>
          <p:nvPr/>
        </p:nvGrpSpPr>
        <p:grpSpPr>
          <a:xfrm>
            <a:off x="1560628" y="5228125"/>
            <a:ext cx="2000843" cy="830509"/>
            <a:chOff x="2048632" y="5259813"/>
            <a:chExt cx="2000843" cy="830509"/>
          </a:xfrm>
        </p:grpSpPr>
        <p:sp>
          <p:nvSpPr>
            <p:cNvPr id="58" name="Google Shape;58;p3"/>
            <p:cNvSpPr/>
            <p:nvPr/>
          </p:nvSpPr>
          <p:spPr>
            <a:xfrm>
              <a:off x="2048633" y="5259813"/>
              <a:ext cx="2000842" cy="830509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38100" cap="flat" cmpd="sng">
              <a:solidFill>
                <a:srgbClr val="00A8E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8000" tIns="45700" rIns="288000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600" dirty="0" err="1">
                  <a:solidFill>
                    <a:srgbClr val="00A8E7"/>
                  </a:solidFill>
                  <a:latin typeface="Twinkl SemiBold" panose="02000000000000000000" pitchFamily="2" charset="0"/>
                  <a:ea typeface="ABeeZee"/>
                  <a:cs typeface="ABeeZee"/>
                  <a:sym typeface="ABeeZee"/>
                </a:rPr>
                <a:t>Sí</a:t>
              </a:r>
              <a:endParaRPr dirty="0">
                <a:latin typeface="Twinkl SemiBold" panose="02000000000000000000" pitchFamily="2" charset="0"/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048632" y="5259813"/>
              <a:ext cx="820403" cy="830509"/>
            </a:xfrm>
            <a:prstGeom prst="roundRect">
              <a:avLst>
                <a:gd name="adj" fmla="val 50000"/>
              </a:avLst>
            </a:prstGeom>
            <a:solidFill>
              <a:srgbClr val="00A8E7"/>
            </a:solidFill>
            <a:ln w="38100" cap="flat" cmpd="sng">
              <a:solidFill>
                <a:srgbClr val="00A8E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8000" tIns="45700" rIns="288000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strike="noStrike" cap="none">
                <a:solidFill>
                  <a:srgbClr val="00A8E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0" name="Google Shape;60;p3" descr="Logo&#10;&#10;Description automatically generated with medium confidence"/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22415" y="5310560"/>
              <a:ext cx="612396" cy="6620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1" name="No"/>
          <p:cNvGrpSpPr/>
          <p:nvPr/>
        </p:nvGrpSpPr>
        <p:grpSpPr>
          <a:xfrm>
            <a:off x="5842190" y="5227262"/>
            <a:ext cx="1834505" cy="830509"/>
            <a:chOff x="2192210" y="5246498"/>
            <a:chExt cx="1834505" cy="830509"/>
          </a:xfrm>
        </p:grpSpPr>
        <p:sp>
          <p:nvSpPr>
            <p:cNvPr id="62" name="Google Shape;62;p3"/>
            <p:cNvSpPr/>
            <p:nvPr/>
          </p:nvSpPr>
          <p:spPr>
            <a:xfrm>
              <a:off x="2192210" y="5246498"/>
              <a:ext cx="1834505" cy="830509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38100" cap="flat" cmpd="sng">
              <a:solidFill>
                <a:srgbClr val="00A8E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80000" tIns="45700" rIns="396000" bIns="45700" anchor="ctr" anchorCtr="0">
              <a:noAutofit/>
            </a:bodyPr>
            <a:lstStyle/>
            <a:p>
              <a:r>
                <a:rPr lang="en-GB" sz="3600" dirty="0">
                  <a:solidFill>
                    <a:srgbClr val="00A8E7"/>
                  </a:solidFill>
                  <a:latin typeface="Twinkl SemiBold" panose="02000000000000000000" pitchFamily="2" charset="0"/>
                  <a:sym typeface="ABeeZee"/>
                </a:rPr>
                <a:t>No</a:t>
              </a:r>
              <a:endParaRPr sz="3600" dirty="0">
                <a:solidFill>
                  <a:srgbClr val="00A8E7"/>
                </a:solidFill>
                <a:latin typeface="Twinkl SemiBold" panose="02000000000000000000" pitchFamily="2" charset="0"/>
              </a:endParaRPr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3231412" y="5283779"/>
              <a:ext cx="768333" cy="755257"/>
            </a:xfrm>
            <a:prstGeom prst="roundRect">
              <a:avLst>
                <a:gd name="adj" fmla="val 50000"/>
              </a:avLst>
            </a:prstGeom>
            <a:solidFill>
              <a:srgbClr val="00A8E7"/>
            </a:solidFill>
            <a:ln w="38100" cap="flat" cmpd="sng">
              <a:solidFill>
                <a:srgbClr val="00A8E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8000" tIns="45700" rIns="396000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rgbClr val="00A8E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4" name="Google Shape;64;p3"/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39447" y="5348299"/>
              <a:ext cx="612202" cy="6620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5" name="Google Shape;65;p3">
            <a:hlinkClick r:id="rId5" action="ppaction://hlinksldjump"/>
          </p:cNvPr>
          <p:cNvSpPr/>
          <p:nvPr/>
        </p:nvSpPr>
        <p:spPr>
          <a:xfrm>
            <a:off x="3823036" y="5074406"/>
            <a:ext cx="1757589" cy="1126760"/>
          </a:xfrm>
          <a:prstGeom prst="rightArrow">
            <a:avLst>
              <a:gd name="adj1" fmla="val 57474"/>
              <a:gd name="adj2" fmla="val 50000"/>
            </a:avLst>
          </a:prstGeom>
          <a:solidFill>
            <a:srgbClr val="18A0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dirty="0" err="1">
                <a:solidFill>
                  <a:schemeClr val="lt1"/>
                </a:solidFill>
                <a:latin typeface="Twinkl SemiBold" panose="02000000000000000000" pitchFamily="2" charset="0"/>
                <a:ea typeface="ABeeZee"/>
                <a:cs typeface="ABeeZee"/>
                <a:sym typeface="ABeeZee"/>
              </a:rPr>
              <a:t>Siguiente</a:t>
            </a:r>
            <a:endParaRPr sz="200" dirty="0">
              <a:latin typeface="Twinkl SemiBold" panose="02000000000000000000" pitchFamily="2" charset="0"/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1124125" y="4132670"/>
            <a:ext cx="3271707" cy="822148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A095B"/>
              </a:buClr>
              <a:buSzPts val="3600"/>
              <a:buFont typeface="ABeeZee"/>
              <a:buNone/>
            </a:pPr>
            <a:r>
              <a:rPr lang="en-GB" sz="3600" dirty="0">
                <a:solidFill>
                  <a:srgbClr val="CA095B"/>
                </a:solidFill>
                <a:latin typeface="Twinkl SemiBold" panose="02000000000000000000" pitchFamily="2" charset="0"/>
                <a:ea typeface="ABeeZee"/>
                <a:cs typeface="ABeeZee"/>
                <a:sym typeface="ABeeZee"/>
              </a:rPr>
              <a:t>gato</a:t>
            </a:r>
            <a:endParaRPr dirty="0">
              <a:latin typeface="Twinkl SemiBold" panose="02000000000000000000" pitchFamily="2" charset="0"/>
            </a:endParaRPr>
          </a:p>
        </p:txBody>
      </p:sp>
      <p:sp>
        <p:nvSpPr>
          <p:cNvPr id="67" name="Google Shape;67;p3"/>
          <p:cNvSpPr/>
          <p:nvPr/>
        </p:nvSpPr>
        <p:spPr>
          <a:xfrm>
            <a:off x="4748167" y="4132670"/>
            <a:ext cx="3271707" cy="822148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A095B"/>
              </a:buClr>
              <a:buSzPts val="3600"/>
              <a:buFont typeface="ABeeZee"/>
              <a:buNone/>
            </a:pPr>
            <a:r>
              <a:rPr lang="en-GB" sz="3600" dirty="0" err="1">
                <a:solidFill>
                  <a:srgbClr val="CA095B"/>
                </a:solidFill>
                <a:latin typeface="Twinkl SemiBold" panose="02000000000000000000" pitchFamily="2" charset="0"/>
                <a:sym typeface="ABeeZee"/>
              </a:rPr>
              <a:t>pato</a:t>
            </a:r>
            <a:endParaRPr sz="3600" dirty="0">
              <a:solidFill>
                <a:srgbClr val="CA095B"/>
              </a:solidFill>
              <a:latin typeface="Twinkl SemiBold" panose="02000000000000000000" pitchFamily="2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5CF8684-CFA2-58C6-1C8B-366FE4B21FD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628" y="1933790"/>
            <a:ext cx="2307577" cy="173014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1CAB303-CAB2-AC98-36F0-85467F1D17C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3012" y="2084320"/>
            <a:ext cx="2022516" cy="1730683"/>
          </a:xfrm>
          <a:prstGeom prst="rect">
            <a:avLst/>
          </a:prstGeom>
        </p:spPr>
      </p:pic>
      <p:grpSp>
        <p:nvGrpSpPr>
          <p:cNvPr id="6" name="Si respuesta">
            <a:extLst>
              <a:ext uri="{FF2B5EF4-FFF2-40B4-BE49-F238E27FC236}">
                <a16:creationId xmlns:a16="http://schemas.microsoft.com/office/drawing/2014/main" id="{FABFA4DD-AA6E-354B-4602-5E36A135EE3F}"/>
              </a:ext>
            </a:extLst>
          </p:cNvPr>
          <p:cNvGrpSpPr/>
          <p:nvPr/>
        </p:nvGrpSpPr>
        <p:grpSpPr>
          <a:xfrm>
            <a:off x="1560628" y="5225582"/>
            <a:ext cx="2000843" cy="830509"/>
            <a:chOff x="2048632" y="5259813"/>
            <a:chExt cx="2000843" cy="830509"/>
          </a:xfrm>
        </p:grpSpPr>
        <p:sp>
          <p:nvSpPr>
            <p:cNvPr id="7" name="Google Shape;58;p3">
              <a:extLst>
                <a:ext uri="{FF2B5EF4-FFF2-40B4-BE49-F238E27FC236}">
                  <a16:creationId xmlns:a16="http://schemas.microsoft.com/office/drawing/2014/main" id="{F7BADC66-DF96-BE09-F040-51E232EB2F63}"/>
                </a:ext>
              </a:extLst>
            </p:cNvPr>
            <p:cNvSpPr/>
            <p:nvPr/>
          </p:nvSpPr>
          <p:spPr>
            <a:xfrm>
              <a:off x="2048633" y="5259813"/>
              <a:ext cx="2000842" cy="830509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38100" cap="flat" cmpd="sng">
              <a:solidFill>
                <a:srgbClr val="92D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8000" tIns="45700" rIns="288000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600" dirty="0" err="1">
                  <a:solidFill>
                    <a:srgbClr val="92D050"/>
                  </a:solidFill>
                  <a:latin typeface="Twinkl SemiBold" panose="02000000000000000000" pitchFamily="2" charset="0"/>
                  <a:ea typeface="ABeeZee"/>
                  <a:cs typeface="ABeeZee"/>
                  <a:sym typeface="ABeeZee"/>
                </a:rPr>
                <a:t>Sí</a:t>
              </a:r>
              <a:endParaRPr dirty="0">
                <a:solidFill>
                  <a:srgbClr val="92D050"/>
                </a:solidFill>
                <a:latin typeface="Twinkl SemiBold" panose="02000000000000000000" pitchFamily="2" charset="0"/>
              </a:endParaRPr>
            </a:p>
          </p:txBody>
        </p:sp>
        <p:sp>
          <p:nvSpPr>
            <p:cNvPr id="8" name="Google Shape;59;p3">
              <a:extLst>
                <a:ext uri="{FF2B5EF4-FFF2-40B4-BE49-F238E27FC236}">
                  <a16:creationId xmlns:a16="http://schemas.microsoft.com/office/drawing/2014/main" id="{84DAAB62-A955-F35C-996A-77337F1289AF}"/>
                </a:ext>
              </a:extLst>
            </p:cNvPr>
            <p:cNvSpPr/>
            <p:nvPr/>
          </p:nvSpPr>
          <p:spPr>
            <a:xfrm>
              <a:off x="2048632" y="5259813"/>
              <a:ext cx="820403" cy="830509"/>
            </a:xfrm>
            <a:prstGeom prst="roundRect">
              <a:avLst>
                <a:gd name="adj" fmla="val 50000"/>
              </a:avLst>
            </a:prstGeom>
            <a:solidFill>
              <a:srgbClr val="92D050"/>
            </a:solidFill>
            <a:ln w="38100" cap="flat" cmpd="sng">
              <a:solidFill>
                <a:srgbClr val="92D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8000" tIns="45700" rIns="288000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strike="noStrike" cap="none">
                <a:solidFill>
                  <a:srgbClr val="00A8E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" name="Google Shape;60;p3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67C44376-E386-0BE8-F46E-0ED7E940E8F8}"/>
                </a:ext>
              </a:extLst>
            </p:cNvPr>
            <p:cNvPicPr preferRelativeResize="0"/>
            <p:nvPr/>
          </p:nvPicPr>
          <p:blipFill rotWithShape="1">
            <a:blip r:embed="rId8" cstate="screen">
              <a:alphaModFix/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36583" y="5328979"/>
              <a:ext cx="612396" cy="66206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5" grpId="0" animBg="1"/>
      <p:bldP spid="66" grpId="0"/>
      <p:bldP spid="6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516f71dc3f_0_2"/>
          <p:cNvSpPr/>
          <p:nvPr/>
        </p:nvSpPr>
        <p:spPr>
          <a:xfrm>
            <a:off x="1124125" y="1384183"/>
            <a:ext cx="3271800" cy="2734800"/>
          </a:xfrm>
          <a:prstGeom prst="roundRect">
            <a:avLst>
              <a:gd name="adj" fmla="val 16667"/>
            </a:avLst>
          </a:prstGeom>
          <a:solidFill>
            <a:srgbClr val="AFDE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g3516f71dc3f_0_2"/>
          <p:cNvSpPr/>
          <p:nvPr/>
        </p:nvSpPr>
        <p:spPr>
          <a:xfrm>
            <a:off x="4748168" y="1384183"/>
            <a:ext cx="3271800" cy="2734800"/>
          </a:xfrm>
          <a:prstGeom prst="roundRect">
            <a:avLst>
              <a:gd name="adj" fmla="val 16667"/>
            </a:avLst>
          </a:prstGeom>
          <a:solidFill>
            <a:srgbClr val="AFDE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g3516f71dc3f_0_2"/>
          <p:cNvSpPr/>
          <p:nvPr/>
        </p:nvSpPr>
        <p:spPr>
          <a:xfrm>
            <a:off x="4748183" y="1384182"/>
            <a:ext cx="3271800" cy="35463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AFDEF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g3516f71dc3f_0_2"/>
          <p:cNvSpPr/>
          <p:nvPr/>
        </p:nvSpPr>
        <p:spPr>
          <a:xfrm>
            <a:off x="1124125" y="1384182"/>
            <a:ext cx="3271800" cy="35463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AFDEF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g3516f71dc3f_0_2"/>
          <p:cNvSpPr>
            <a:spLocks noGrp="1"/>
          </p:cNvSpPr>
          <p:nvPr>
            <p:ph type="title"/>
          </p:nvPr>
        </p:nvSpPr>
        <p:spPr>
          <a:xfrm>
            <a:off x="457198" y="464029"/>
            <a:ext cx="8220000" cy="994200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A095B"/>
              </a:buClr>
              <a:buSzPts val="3600"/>
              <a:buFont typeface="ABeeZee"/>
              <a:buNone/>
            </a:pPr>
            <a:r>
              <a:rPr lang="en-GB" b="0" dirty="0">
                <a:solidFill>
                  <a:srgbClr val="CA095B"/>
                </a:solidFill>
                <a:latin typeface="Twinkl ExtraBold" panose="02000000000000000000" pitchFamily="2" charset="0"/>
                <a:ea typeface="ABeeZee"/>
                <a:cs typeface="ABeeZee"/>
                <a:sym typeface="ABeeZee"/>
              </a:rPr>
              <a:t>¿</a:t>
            </a:r>
            <a:r>
              <a:rPr lang="en-GB" b="0" dirty="0" err="1">
                <a:solidFill>
                  <a:srgbClr val="CA095B"/>
                </a:solidFill>
                <a:latin typeface="Twinkl ExtraBold" panose="02000000000000000000" pitchFamily="2" charset="0"/>
                <a:ea typeface="ABeeZee"/>
                <a:cs typeface="ABeeZee"/>
                <a:sym typeface="ABeeZee"/>
              </a:rPr>
              <a:t>Riman</a:t>
            </a:r>
            <a:r>
              <a:rPr lang="en-GB" b="0" dirty="0">
                <a:solidFill>
                  <a:srgbClr val="CA095B"/>
                </a:solidFill>
                <a:latin typeface="Twinkl ExtraBold" panose="02000000000000000000" pitchFamily="2" charset="0"/>
                <a:ea typeface="ABeeZee"/>
                <a:cs typeface="ABeeZee"/>
                <a:sym typeface="ABeeZee"/>
              </a:rPr>
              <a:t>?</a:t>
            </a:r>
            <a:endParaRPr b="0" dirty="0">
              <a:latin typeface="Twinkl ExtraBold" panose="02000000000000000000" pitchFamily="2" charset="0"/>
            </a:endParaRPr>
          </a:p>
        </p:txBody>
      </p:sp>
      <p:grpSp>
        <p:nvGrpSpPr>
          <p:cNvPr id="91" name="No"/>
          <p:cNvGrpSpPr/>
          <p:nvPr/>
        </p:nvGrpSpPr>
        <p:grpSpPr>
          <a:xfrm>
            <a:off x="5842190" y="5227262"/>
            <a:ext cx="1834500" cy="830400"/>
            <a:chOff x="2192210" y="5246498"/>
            <a:chExt cx="1834500" cy="830400"/>
          </a:xfrm>
        </p:grpSpPr>
        <p:sp>
          <p:nvSpPr>
            <p:cNvPr id="92" name="Google Shape;92;g3516f71dc3f_0_2"/>
            <p:cNvSpPr/>
            <p:nvPr/>
          </p:nvSpPr>
          <p:spPr>
            <a:xfrm>
              <a:off x="2192210" y="5246498"/>
              <a:ext cx="1834500" cy="8304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38100" cap="flat" cmpd="sng">
              <a:solidFill>
                <a:srgbClr val="00A8E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80000" tIns="45700" rIns="396000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600" dirty="0">
                  <a:solidFill>
                    <a:srgbClr val="00A8E7"/>
                  </a:solidFill>
                  <a:latin typeface="Twinkl SemiBold" panose="02000000000000000000" pitchFamily="2" charset="0"/>
                  <a:sym typeface="ABeeZee"/>
                </a:rPr>
                <a:t>No</a:t>
              </a:r>
              <a:endParaRPr sz="3600" dirty="0">
                <a:solidFill>
                  <a:srgbClr val="00A8E7"/>
                </a:solidFill>
                <a:latin typeface="Twinkl SemiBold" panose="02000000000000000000" pitchFamily="2" charset="0"/>
              </a:endParaRPr>
            </a:p>
          </p:txBody>
        </p:sp>
        <p:sp>
          <p:nvSpPr>
            <p:cNvPr id="93" name="Google Shape;93;g3516f71dc3f_0_2"/>
            <p:cNvSpPr/>
            <p:nvPr/>
          </p:nvSpPr>
          <p:spPr>
            <a:xfrm>
              <a:off x="3231412" y="5283779"/>
              <a:ext cx="768300" cy="755400"/>
            </a:xfrm>
            <a:prstGeom prst="roundRect">
              <a:avLst>
                <a:gd name="adj" fmla="val 50000"/>
              </a:avLst>
            </a:prstGeom>
            <a:solidFill>
              <a:srgbClr val="00A8E7"/>
            </a:solidFill>
            <a:ln w="38100" cap="flat" cmpd="sng">
              <a:solidFill>
                <a:srgbClr val="00A8E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8000" tIns="45700" rIns="396000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rgbClr val="00A8E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4" name="Google Shape;94;g3516f71dc3f_0_2"/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39447" y="5348299"/>
              <a:ext cx="612202" cy="6620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5" name="Google Shape;95;g3516f71dc3f_0_2">
            <a:hlinkClick r:id="" action="ppaction://hlinkshowjump?jump=nextslide"/>
          </p:cNvPr>
          <p:cNvSpPr/>
          <p:nvPr/>
        </p:nvSpPr>
        <p:spPr>
          <a:xfrm>
            <a:off x="3823036" y="5074406"/>
            <a:ext cx="1757700" cy="1126800"/>
          </a:xfrm>
          <a:prstGeom prst="rightArrow">
            <a:avLst>
              <a:gd name="adj1" fmla="val 57474"/>
              <a:gd name="adj2" fmla="val 50000"/>
            </a:avLst>
          </a:prstGeom>
          <a:solidFill>
            <a:srgbClr val="18A0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dirty="0" err="1">
                <a:solidFill>
                  <a:schemeClr val="lt1"/>
                </a:solidFill>
                <a:latin typeface="Twinkl SemiBold" panose="02000000000000000000" pitchFamily="2" charset="0"/>
                <a:ea typeface="ABeeZee"/>
                <a:cs typeface="ABeeZee"/>
                <a:sym typeface="ABeeZee"/>
              </a:rPr>
              <a:t>Siguiente</a:t>
            </a:r>
            <a:endParaRPr sz="200" dirty="0">
              <a:latin typeface="Twinkl SemiBold" panose="02000000000000000000" pitchFamily="2" charset="0"/>
            </a:endParaRPr>
          </a:p>
        </p:txBody>
      </p:sp>
      <p:sp>
        <p:nvSpPr>
          <p:cNvPr id="96" name="Google Shape;96;g3516f71dc3f_0_2"/>
          <p:cNvSpPr/>
          <p:nvPr/>
        </p:nvSpPr>
        <p:spPr>
          <a:xfrm>
            <a:off x="1124125" y="4132670"/>
            <a:ext cx="3271800" cy="822000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A095B"/>
              </a:buClr>
              <a:buSzPts val="3600"/>
              <a:buFont typeface="ABeeZee"/>
              <a:buNone/>
            </a:pPr>
            <a:r>
              <a:rPr lang="en-GB" sz="3600" dirty="0" err="1">
                <a:solidFill>
                  <a:srgbClr val="CA095B"/>
                </a:solidFill>
                <a:latin typeface="Twinkl SemiBold" panose="02000000000000000000" pitchFamily="2" charset="0"/>
                <a:ea typeface="ABeeZee"/>
                <a:cs typeface="ABeeZee"/>
                <a:sym typeface="ABeeZee"/>
              </a:rPr>
              <a:t>perro</a:t>
            </a:r>
            <a:endParaRPr dirty="0">
              <a:latin typeface="Twinkl SemiBold" panose="02000000000000000000" pitchFamily="2" charset="0"/>
            </a:endParaRPr>
          </a:p>
        </p:txBody>
      </p:sp>
      <p:sp>
        <p:nvSpPr>
          <p:cNvPr id="97" name="Google Shape;97;g3516f71dc3f_0_2"/>
          <p:cNvSpPr/>
          <p:nvPr/>
        </p:nvSpPr>
        <p:spPr>
          <a:xfrm>
            <a:off x="4748167" y="4132670"/>
            <a:ext cx="3271800" cy="822000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A095B"/>
              </a:buClr>
              <a:buSzPts val="3600"/>
              <a:buFont typeface="ABeeZee"/>
              <a:buNone/>
            </a:pPr>
            <a:r>
              <a:rPr lang="en-GB" sz="3600" dirty="0" err="1">
                <a:solidFill>
                  <a:srgbClr val="CA095B"/>
                </a:solidFill>
                <a:latin typeface="Twinkl SemiBold" panose="02000000000000000000" pitchFamily="2" charset="0"/>
                <a:ea typeface="ABeeZee"/>
                <a:cs typeface="ABeeZee"/>
                <a:sym typeface="ABeeZee"/>
              </a:rPr>
              <a:t>pelo</a:t>
            </a:r>
            <a:r>
              <a:rPr lang="en-GB" sz="3600" dirty="0">
                <a:solidFill>
                  <a:srgbClr val="CA095B"/>
                </a:solidFill>
                <a:latin typeface="Twinkl SemiBold" panose="02000000000000000000" pitchFamily="2" charset="0"/>
                <a:ea typeface="ABeeZee"/>
                <a:cs typeface="ABeeZee"/>
                <a:sym typeface="ABeeZee"/>
              </a:rPr>
              <a:t> </a:t>
            </a:r>
            <a:endParaRPr sz="3600" dirty="0">
              <a:solidFill>
                <a:srgbClr val="CA095B"/>
              </a:solidFill>
              <a:latin typeface="Twinkl SemiBold" panose="02000000000000000000" pitchFamily="2" charset="0"/>
              <a:ea typeface="ABeeZee"/>
              <a:cs typeface="ABeeZee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E5CA7B8-C71E-67BD-62C2-4EB23401827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9937" y="1690779"/>
            <a:ext cx="1904391" cy="217250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3FF8FB7-82AF-E374-6586-5FC3C95292F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4358" y="1614565"/>
            <a:ext cx="2357271" cy="2172504"/>
          </a:xfrm>
          <a:prstGeom prst="rect">
            <a:avLst/>
          </a:prstGeom>
        </p:spPr>
      </p:pic>
      <p:grpSp>
        <p:nvGrpSpPr>
          <p:cNvPr id="6" name="No - respuesta">
            <a:extLst>
              <a:ext uri="{FF2B5EF4-FFF2-40B4-BE49-F238E27FC236}">
                <a16:creationId xmlns:a16="http://schemas.microsoft.com/office/drawing/2014/main" id="{E67AAD32-F57A-0AD5-3B97-28A3DEA410D8}"/>
              </a:ext>
            </a:extLst>
          </p:cNvPr>
          <p:cNvGrpSpPr/>
          <p:nvPr/>
        </p:nvGrpSpPr>
        <p:grpSpPr>
          <a:xfrm>
            <a:off x="5851855" y="5230810"/>
            <a:ext cx="1834500" cy="830400"/>
            <a:chOff x="2192210" y="5246498"/>
            <a:chExt cx="1834500" cy="830400"/>
          </a:xfrm>
        </p:grpSpPr>
        <p:sp>
          <p:nvSpPr>
            <p:cNvPr id="7" name="Google Shape;92;g3516f71dc3f_0_2">
              <a:extLst>
                <a:ext uri="{FF2B5EF4-FFF2-40B4-BE49-F238E27FC236}">
                  <a16:creationId xmlns:a16="http://schemas.microsoft.com/office/drawing/2014/main" id="{C3D920E9-FEAA-5D5F-1FB1-DDF2C69D0811}"/>
                </a:ext>
              </a:extLst>
            </p:cNvPr>
            <p:cNvSpPr/>
            <p:nvPr/>
          </p:nvSpPr>
          <p:spPr>
            <a:xfrm>
              <a:off x="2192210" y="5246498"/>
              <a:ext cx="1834500" cy="8304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38100" cap="flat" cmpd="sng">
              <a:solidFill>
                <a:schemeClr val="accent1">
                  <a:lumMod val="75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80000" tIns="45700" rIns="396000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600" dirty="0">
                  <a:solidFill>
                    <a:schemeClr val="accent1">
                      <a:lumMod val="75000"/>
                    </a:schemeClr>
                  </a:solidFill>
                  <a:latin typeface="Twinkl SemiBold" panose="02000000000000000000" pitchFamily="2" charset="0"/>
                  <a:sym typeface="ABeeZee"/>
                </a:rPr>
                <a:t>No</a:t>
              </a:r>
              <a:endParaRPr sz="3600" dirty="0">
                <a:solidFill>
                  <a:schemeClr val="accent1">
                    <a:lumMod val="75000"/>
                  </a:schemeClr>
                </a:solidFill>
                <a:latin typeface="Twinkl SemiBold" panose="02000000000000000000" pitchFamily="2" charset="0"/>
              </a:endParaRPr>
            </a:p>
          </p:txBody>
        </p:sp>
        <p:sp>
          <p:nvSpPr>
            <p:cNvPr id="8" name="Google Shape;93;g3516f71dc3f_0_2">
              <a:extLst>
                <a:ext uri="{FF2B5EF4-FFF2-40B4-BE49-F238E27FC236}">
                  <a16:creationId xmlns:a16="http://schemas.microsoft.com/office/drawing/2014/main" id="{98650017-4512-C891-FBD8-F128C82ED141}"/>
                </a:ext>
              </a:extLst>
            </p:cNvPr>
            <p:cNvSpPr/>
            <p:nvPr/>
          </p:nvSpPr>
          <p:spPr>
            <a:xfrm>
              <a:off x="3231412" y="5283779"/>
              <a:ext cx="768300" cy="7554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381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8000" tIns="45700" rIns="396000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dirty="0">
                <a:solidFill>
                  <a:srgbClr val="00A8E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" name="Google Shape;94;g3516f71dc3f_0_2">
              <a:extLst>
                <a:ext uri="{FF2B5EF4-FFF2-40B4-BE49-F238E27FC236}">
                  <a16:creationId xmlns:a16="http://schemas.microsoft.com/office/drawing/2014/main" id="{3A4B4D49-5299-F086-8A3A-1F00832CD8DB}"/>
                </a:ext>
              </a:extLst>
            </p:cNvPr>
            <p:cNvPicPr preferRelativeResize="0"/>
            <p:nvPr/>
          </p:nvPicPr>
          <p:blipFill rotWithShape="1">
            <a:blip r:embed="rId6" cstate="screen">
              <a:alphaModFix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39447" y="5348299"/>
              <a:ext cx="612202" cy="6620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" name="Si">
            <a:extLst>
              <a:ext uri="{FF2B5EF4-FFF2-40B4-BE49-F238E27FC236}">
                <a16:creationId xmlns:a16="http://schemas.microsoft.com/office/drawing/2014/main" id="{A8397D16-E88A-8CA8-4734-1AD63B1ABCEE}"/>
              </a:ext>
            </a:extLst>
          </p:cNvPr>
          <p:cNvGrpSpPr/>
          <p:nvPr/>
        </p:nvGrpSpPr>
        <p:grpSpPr>
          <a:xfrm>
            <a:off x="1560628" y="5228125"/>
            <a:ext cx="2000843" cy="830509"/>
            <a:chOff x="2048632" y="5259813"/>
            <a:chExt cx="2000843" cy="830509"/>
          </a:xfrm>
        </p:grpSpPr>
        <p:sp>
          <p:nvSpPr>
            <p:cNvPr id="11" name="Google Shape;58;p3">
              <a:extLst>
                <a:ext uri="{FF2B5EF4-FFF2-40B4-BE49-F238E27FC236}">
                  <a16:creationId xmlns:a16="http://schemas.microsoft.com/office/drawing/2014/main" id="{E3338031-464A-6C1A-8F23-31172D67C782}"/>
                </a:ext>
              </a:extLst>
            </p:cNvPr>
            <p:cNvSpPr/>
            <p:nvPr/>
          </p:nvSpPr>
          <p:spPr>
            <a:xfrm>
              <a:off x="2048633" y="5259813"/>
              <a:ext cx="2000842" cy="830509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38100" cap="flat" cmpd="sng">
              <a:solidFill>
                <a:srgbClr val="00A8E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8000" tIns="45700" rIns="288000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600" dirty="0" err="1">
                  <a:solidFill>
                    <a:srgbClr val="00A8E7"/>
                  </a:solidFill>
                  <a:latin typeface="Twinkl SemiBold" panose="02000000000000000000" pitchFamily="2" charset="0"/>
                  <a:ea typeface="ABeeZee"/>
                  <a:cs typeface="ABeeZee"/>
                  <a:sym typeface="ABeeZee"/>
                </a:rPr>
                <a:t>Sí</a:t>
              </a:r>
              <a:endParaRPr dirty="0">
                <a:latin typeface="Twinkl SemiBold" panose="02000000000000000000" pitchFamily="2" charset="0"/>
              </a:endParaRPr>
            </a:p>
          </p:txBody>
        </p:sp>
        <p:sp>
          <p:nvSpPr>
            <p:cNvPr id="12" name="Google Shape;59;p3">
              <a:extLst>
                <a:ext uri="{FF2B5EF4-FFF2-40B4-BE49-F238E27FC236}">
                  <a16:creationId xmlns:a16="http://schemas.microsoft.com/office/drawing/2014/main" id="{87894844-7792-3936-42A6-C1972E659836}"/>
                </a:ext>
              </a:extLst>
            </p:cNvPr>
            <p:cNvSpPr/>
            <p:nvPr/>
          </p:nvSpPr>
          <p:spPr>
            <a:xfrm>
              <a:off x="2048632" y="5259813"/>
              <a:ext cx="820403" cy="830509"/>
            </a:xfrm>
            <a:prstGeom prst="roundRect">
              <a:avLst>
                <a:gd name="adj" fmla="val 50000"/>
              </a:avLst>
            </a:prstGeom>
            <a:solidFill>
              <a:srgbClr val="00A8E7"/>
            </a:solidFill>
            <a:ln w="38100" cap="flat" cmpd="sng">
              <a:solidFill>
                <a:srgbClr val="00A8E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8000" tIns="45700" rIns="288000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strike="noStrike" cap="none">
                <a:solidFill>
                  <a:srgbClr val="00A8E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3" name="Google Shape;60;p3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A5764FFE-FF11-D965-4D1B-4630A3D78FED}"/>
                </a:ext>
              </a:extLst>
            </p:cNvPr>
            <p:cNvPicPr preferRelativeResize="0"/>
            <p:nvPr/>
          </p:nvPicPr>
          <p:blipFill rotWithShape="1">
            <a:blip r:embed="rId8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22415" y="5310560"/>
              <a:ext cx="612396" cy="66206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</p:childTnLst>
        </p:cTn>
      </p:par>
    </p:tnLst>
    <p:bldLst>
      <p:bldP spid="82" grpId="0" animBg="1"/>
      <p:bldP spid="83" grpId="0" animBg="1"/>
      <p:bldP spid="84" grpId="0" animBg="1"/>
      <p:bldP spid="85" grpId="0" animBg="1"/>
      <p:bldP spid="96" grpId="0"/>
      <p:bldP spid="9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516f71dc3f_0_31"/>
          <p:cNvSpPr/>
          <p:nvPr/>
        </p:nvSpPr>
        <p:spPr>
          <a:xfrm>
            <a:off x="1124125" y="1384183"/>
            <a:ext cx="3271800" cy="2734800"/>
          </a:xfrm>
          <a:prstGeom prst="roundRect">
            <a:avLst>
              <a:gd name="adj" fmla="val 16667"/>
            </a:avLst>
          </a:prstGeom>
          <a:solidFill>
            <a:srgbClr val="AFDE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g3516f71dc3f_0_31"/>
          <p:cNvSpPr/>
          <p:nvPr/>
        </p:nvSpPr>
        <p:spPr>
          <a:xfrm>
            <a:off x="4748168" y="1384183"/>
            <a:ext cx="3271800" cy="2734800"/>
          </a:xfrm>
          <a:prstGeom prst="roundRect">
            <a:avLst>
              <a:gd name="adj" fmla="val 16667"/>
            </a:avLst>
          </a:prstGeom>
          <a:solidFill>
            <a:srgbClr val="AFDE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g3516f71dc3f_0_31"/>
          <p:cNvSpPr/>
          <p:nvPr/>
        </p:nvSpPr>
        <p:spPr>
          <a:xfrm>
            <a:off x="4748183" y="1384182"/>
            <a:ext cx="3271800" cy="35463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AFDEF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g3516f71dc3f_0_31"/>
          <p:cNvSpPr/>
          <p:nvPr/>
        </p:nvSpPr>
        <p:spPr>
          <a:xfrm>
            <a:off x="1124125" y="1384182"/>
            <a:ext cx="3271800" cy="35463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AFDEF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g3516f71dc3f_0_31"/>
          <p:cNvSpPr>
            <a:spLocks noGrp="1"/>
          </p:cNvSpPr>
          <p:nvPr>
            <p:ph type="title"/>
          </p:nvPr>
        </p:nvSpPr>
        <p:spPr>
          <a:xfrm>
            <a:off x="457198" y="464029"/>
            <a:ext cx="8220000" cy="994200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A095B"/>
              </a:buClr>
              <a:buSzPts val="3600"/>
              <a:buFont typeface="ABeeZee"/>
              <a:buNone/>
            </a:pPr>
            <a:r>
              <a:rPr lang="en-GB" b="0" dirty="0">
                <a:solidFill>
                  <a:srgbClr val="CA095B"/>
                </a:solidFill>
                <a:latin typeface="Twinkl ExtraBold" panose="02000000000000000000" pitchFamily="2" charset="0"/>
                <a:ea typeface="ABeeZee"/>
                <a:cs typeface="ABeeZee"/>
                <a:sym typeface="ABeeZee"/>
              </a:rPr>
              <a:t>¿</a:t>
            </a:r>
            <a:r>
              <a:rPr lang="en-GB" b="0" dirty="0" err="1">
                <a:solidFill>
                  <a:srgbClr val="CA095B"/>
                </a:solidFill>
                <a:latin typeface="Twinkl ExtraBold" panose="02000000000000000000" pitchFamily="2" charset="0"/>
                <a:ea typeface="ABeeZee"/>
                <a:cs typeface="ABeeZee"/>
                <a:sym typeface="ABeeZee"/>
              </a:rPr>
              <a:t>Riman</a:t>
            </a:r>
            <a:r>
              <a:rPr lang="en-GB" b="0" dirty="0">
                <a:solidFill>
                  <a:srgbClr val="CA095B"/>
                </a:solidFill>
                <a:latin typeface="Twinkl ExtraBold" panose="02000000000000000000" pitchFamily="2" charset="0"/>
                <a:ea typeface="ABeeZee"/>
                <a:cs typeface="ABeeZee"/>
                <a:sym typeface="ABeeZee"/>
              </a:rPr>
              <a:t>?</a:t>
            </a:r>
            <a:endParaRPr b="0" dirty="0">
              <a:latin typeface="Twinkl ExtraBold" panose="02000000000000000000" pitchFamily="2" charset="0"/>
            </a:endParaRPr>
          </a:p>
        </p:txBody>
      </p:sp>
      <p:grpSp>
        <p:nvGrpSpPr>
          <p:cNvPr id="121" name="no"/>
          <p:cNvGrpSpPr/>
          <p:nvPr/>
        </p:nvGrpSpPr>
        <p:grpSpPr>
          <a:xfrm>
            <a:off x="5842190" y="5227262"/>
            <a:ext cx="1834500" cy="830400"/>
            <a:chOff x="2192210" y="5246498"/>
            <a:chExt cx="1834500" cy="830400"/>
          </a:xfrm>
        </p:grpSpPr>
        <p:sp>
          <p:nvSpPr>
            <p:cNvPr id="122" name="Google Shape;122;g3516f71dc3f_0_31"/>
            <p:cNvSpPr/>
            <p:nvPr/>
          </p:nvSpPr>
          <p:spPr>
            <a:xfrm>
              <a:off x="2192210" y="5246498"/>
              <a:ext cx="1834500" cy="8304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38100" cap="flat" cmpd="sng">
              <a:solidFill>
                <a:srgbClr val="00A8E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80000" tIns="45700" rIns="396000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600" dirty="0">
                  <a:solidFill>
                    <a:srgbClr val="00A8E7"/>
                  </a:solidFill>
                  <a:latin typeface="Twinkl SemiBold" panose="02000000000000000000" pitchFamily="2" charset="0"/>
                  <a:sym typeface="ABeeZee"/>
                </a:rPr>
                <a:t>No</a:t>
              </a:r>
              <a:endParaRPr sz="3600" dirty="0">
                <a:solidFill>
                  <a:srgbClr val="00A8E7"/>
                </a:solidFill>
                <a:latin typeface="Twinkl SemiBold" panose="02000000000000000000" pitchFamily="2" charset="0"/>
              </a:endParaRPr>
            </a:p>
          </p:txBody>
        </p:sp>
        <p:sp>
          <p:nvSpPr>
            <p:cNvPr id="123" name="Google Shape;123;g3516f71dc3f_0_31"/>
            <p:cNvSpPr/>
            <p:nvPr/>
          </p:nvSpPr>
          <p:spPr>
            <a:xfrm>
              <a:off x="3231412" y="5283779"/>
              <a:ext cx="768300" cy="755400"/>
            </a:xfrm>
            <a:prstGeom prst="roundRect">
              <a:avLst>
                <a:gd name="adj" fmla="val 50000"/>
              </a:avLst>
            </a:prstGeom>
            <a:solidFill>
              <a:srgbClr val="00A8E7"/>
            </a:solidFill>
            <a:ln w="38100" cap="flat" cmpd="sng">
              <a:solidFill>
                <a:srgbClr val="00A8E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8000" tIns="45700" rIns="396000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rgbClr val="00A8E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24" name="Google Shape;124;g3516f71dc3f_0_31"/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39447" y="5348299"/>
              <a:ext cx="612202" cy="6620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5" name="Google Shape;125;g3516f71dc3f_0_31">
            <a:hlinkClick r:id="" action="ppaction://hlinkshowjump?jump=nextslide"/>
          </p:cNvPr>
          <p:cNvSpPr/>
          <p:nvPr/>
        </p:nvSpPr>
        <p:spPr>
          <a:xfrm>
            <a:off x="3823036" y="5074406"/>
            <a:ext cx="1757700" cy="1126800"/>
          </a:xfrm>
          <a:prstGeom prst="rightArrow">
            <a:avLst>
              <a:gd name="adj1" fmla="val 57474"/>
              <a:gd name="adj2" fmla="val 50000"/>
            </a:avLst>
          </a:prstGeom>
          <a:solidFill>
            <a:srgbClr val="18A0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dirty="0" err="1">
                <a:solidFill>
                  <a:schemeClr val="lt1"/>
                </a:solidFill>
                <a:latin typeface="Twinkl SemiBold" panose="02000000000000000000" pitchFamily="2" charset="0"/>
                <a:ea typeface="ABeeZee"/>
                <a:cs typeface="ABeeZee"/>
                <a:sym typeface="ABeeZee"/>
              </a:rPr>
              <a:t>Siguiente</a:t>
            </a:r>
            <a:endParaRPr sz="200" dirty="0">
              <a:latin typeface="Twinkl SemiBold" panose="02000000000000000000" pitchFamily="2" charset="0"/>
            </a:endParaRPr>
          </a:p>
        </p:txBody>
      </p:sp>
      <p:sp>
        <p:nvSpPr>
          <p:cNvPr id="126" name="Google Shape;126;g3516f71dc3f_0_31"/>
          <p:cNvSpPr/>
          <p:nvPr/>
        </p:nvSpPr>
        <p:spPr>
          <a:xfrm>
            <a:off x="1124125" y="4132670"/>
            <a:ext cx="3271800" cy="822000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A095B"/>
              </a:buClr>
              <a:buSzPts val="3600"/>
              <a:buFont typeface="ABeeZee"/>
              <a:buNone/>
            </a:pPr>
            <a:r>
              <a:rPr lang="en-GB" sz="3600" dirty="0" err="1">
                <a:solidFill>
                  <a:srgbClr val="CA095B"/>
                </a:solidFill>
                <a:latin typeface="Twinkl SemiBold" panose="02000000000000000000" pitchFamily="2" charset="0"/>
                <a:ea typeface="ABeeZee"/>
                <a:cs typeface="ABeeZee"/>
                <a:sym typeface="ABeeZee"/>
              </a:rPr>
              <a:t>ratón</a:t>
            </a:r>
            <a:endParaRPr dirty="0">
              <a:latin typeface="Twinkl SemiBold" panose="02000000000000000000" pitchFamily="2" charset="0"/>
            </a:endParaRPr>
          </a:p>
        </p:txBody>
      </p:sp>
      <p:sp>
        <p:nvSpPr>
          <p:cNvPr id="127" name="Google Shape;127;g3516f71dc3f_0_31"/>
          <p:cNvSpPr/>
          <p:nvPr/>
        </p:nvSpPr>
        <p:spPr>
          <a:xfrm>
            <a:off x="4748167" y="4132670"/>
            <a:ext cx="3271800" cy="822000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A095B"/>
              </a:buClr>
              <a:buSzPts val="3600"/>
              <a:buFont typeface="ABeeZee"/>
              <a:buNone/>
            </a:pPr>
            <a:r>
              <a:rPr lang="en-GB" sz="3600" dirty="0" err="1">
                <a:solidFill>
                  <a:srgbClr val="CA095B"/>
                </a:solidFill>
                <a:latin typeface="Twinkl SemiBold" panose="02000000000000000000" pitchFamily="2" charset="0"/>
                <a:ea typeface="ABeeZee"/>
                <a:cs typeface="ABeeZee"/>
                <a:sym typeface="ABeeZee"/>
              </a:rPr>
              <a:t>tomate</a:t>
            </a:r>
            <a:r>
              <a:rPr lang="en-GB" sz="3600" dirty="0">
                <a:solidFill>
                  <a:srgbClr val="CA095B"/>
                </a:solidFill>
                <a:latin typeface="Twinkl SemiBold" panose="02000000000000000000" pitchFamily="2" charset="0"/>
                <a:ea typeface="ABeeZee"/>
                <a:cs typeface="ABeeZee"/>
                <a:sym typeface="ABeeZee"/>
              </a:rPr>
              <a:t> </a:t>
            </a:r>
            <a:endParaRPr sz="3600" dirty="0">
              <a:solidFill>
                <a:srgbClr val="CA095B"/>
              </a:solidFill>
              <a:latin typeface="Twinkl SemiBold" panose="02000000000000000000" pitchFamily="2" charset="0"/>
              <a:ea typeface="ABeeZee"/>
              <a:cs typeface="ABeeZee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1036325-8466-5A4B-06F1-A5609730605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8867" y="1749590"/>
            <a:ext cx="1213672" cy="207079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8751A5C-F26B-D8CD-AF11-92A5DC07C59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7553" y="2085299"/>
            <a:ext cx="1617989" cy="1468644"/>
          </a:xfrm>
          <a:prstGeom prst="rect">
            <a:avLst/>
          </a:prstGeom>
        </p:spPr>
      </p:pic>
      <p:grpSp>
        <p:nvGrpSpPr>
          <p:cNvPr id="10" name="No - respuesta">
            <a:extLst>
              <a:ext uri="{FF2B5EF4-FFF2-40B4-BE49-F238E27FC236}">
                <a16:creationId xmlns:a16="http://schemas.microsoft.com/office/drawing/2014/main" id="{A0F30565-D486-978F-E632-8970DB7C2215}"/>
              </a:ext>
            </a:extLst>
          </p:cNvPr>
          <p:cNvGrpSpPr/>
          <p:nvPr/>
        </p:nvGrpSpPr>
        <p:grpSpPr>
          <a:xfrm>
            <a:off x="5838730" y="5227162"/>
            <a:ext cx="1834500" cy="830400"/>
            <a:chOff x="2192210" y="5246498"/>
            <a:chExt cx="1834500" cy="830400"/>
          </a:xfrm>
        </p:grpSpPr>
        <p:sp>
          <p:nvSpPr>
            <p:cNvPr id="11" name="Google Shape;92;g3516f71dc3f_0_2">
              <a:extLst>
                <a:ext uri="{FF2B5EF4-FFF2-40B4-BE49-F238E27FC236}">
                  <a16:creationId xmlns:a16="http://schemas.microsoft.com/office/drawing/2014/main" id="{A8FB6153-BB52-DDE6-6508-1A2429062EC7}"/>
                </a:ext>
              </a:extLst>
            </p:cNvPr>
            <p:cNvSpPr/>
            <p:nvPr/>
          </p:nvSpPr>
          <p:spPr>
            <a:xfrm>
              <a:off x="2192210" y="5246498"/>
              <a:ext cx="1834500" cy="8304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38100" cap="flat" cmpd="sng">
              <a:solidFill>
                <a:schemeClr val="accent1">
                  <a:lumMod val="75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80000" tIns="45700" rIns="396000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600" dirty="0">
                  <a:solidFill>
                    <a:schemeClr val="accent1">
                      <a:lumMod val="75000"/>
                    </a:schemeClr>
                  </a:solidFill>
                  <a:latin typeface="Twinkl SemiBold" panose="02000000000000000000" pitchFamily="2" charset="0"/>
                  <a:sym typeface="ABeeZee"/>
                </a:rPr>
                <a:t>No</a:t>
              </a:r>
              <a:endParaRPr sz="3600" dirty="0">
                <a:solidFill>
                  <a:schemeClr val="accent1">
                    <a:lumMod val="75000"/>
                  </a:schemeClr>
                </a:solidFill>
                <a:latin typeface="Twinkl SemiBold" panose="02000000000000000000" pitchFamily="2" charset="0"/>
              </a:endParaRPr>
            </a:p>
          </p:txBody>
        </p:sp>
        <p:sp>
          <p:nvSpPr>
            <p:cNvPr id="12" name="Google Shape;93;g3516f71dc3f_0_2">
              <a:extLst>
                <a:ext uri="{FF2B5EF4-FFF2-40B4-BE49-F238E27FC236}">
                  <a16:creationId xmlns:a16="http://schemas.microsoft.com/office/drawing/2014/main" id="{DCE171A4-D33A-66DB-4B47-F738C360F5BB}"/>
                </a:ext>
              </a:extLst>
            </p:cNvPr>
            <p:cNvSpPr/>
            <p:nvPr/>
          </p:nvSpPr>
          <p:spPr>
            <a:xfrm>
              <a:off x="3231412" y="5283779"/>
              <a:ext cx="768300" cy="7554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381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8000" tIns="45700" rIns="396000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dirty="0">
                <a:solidFill>
                  <a:srgbClr val="00A8E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3" name="Google Shape;94;g3516f71dc3f_0_2">
              <a:extLst>
                <a:ext uri="{FF2B5EF4-FFF2-40B4-BE49-F238E27FC236}">
                  <a16:creationId xmlns:a16="http://schemas.microsoft.com/office/drawing/2014/main" id="{A7D053D3-8C41-58EF-5C3D-770E5B47F0CE}"/>
                </a:ext>
              </a:extLst>
            </p:cNvPr>
            <p:cNvPicPr preferRelativeResize="0"/>
            <p:nvPr/>
          </p:nvPicPr>
          <p:blipFill rotWithShape="1">
            <a:blip r:embed="rId6" cstate="screen">
              <a:alphaModFix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39447" y="5348299"/>
              <a:ext cx="612202" cy="6620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" name="Si">
            <a:extLst>
              <a:ext uri="{FF2B5EF4-FFF2-40B4-BE49-F238E27FC236}">
                <a16:creationId xmlns:a16="http://schemas.microsoft.com/office/drawing/2014/main" id="{67F372DB-74F4-DE07-6652-CCEAAB13D186}"/>
              </a:ext>
            </a:extLst>
          </p:cNvPr>
          <p:cNvGrpSpPr/>
          <p:nvPr/>
        </p:nvGrpSpPr>
        <p:grpSpPr>
          <a:xfrm>
            <a:off x="1560628" y="5228125"/>
            <a:ext cx="2000843" cy="830509"/>
            <a:chOff x="2048632" y="5259813"/>
            <a:chExt cx="2000843" cy="830509"/>
          </a:xfrm>
        </p:grpSpPr>
        <p:sp>
          <p:nvSpPr>
            <p:cNvPr id="23" name="Google Shape;58;p3">
              <a:extLst>
                <a:ext uri="{FF2B5EF4-FFF2-40B4-BE49-F238E27FC236}">
                  <a16:creationId xmlns:a16="http://schemas.microsoft.com/office/drawing/2014/main" id="{FF53AE81-5253-3BAD-E058-EBA2C81E0238}"/>
                </a:ext>
              </a:extLst>
            </p:cNvPr>
            <p:cNvSpPr/>
            <p:nvPr/>
          </p:nvSpPr>
          <p:spPr>
            <a:xfrm>
              <a:off x="2048633" y="5259813"/>
              <a:ext cx="2000842" cy="830509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38100" cap="flat" cmpd="sng">
              <a:solidFill>
                <a:srgbClr val="00A8E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8000" tIns="45700" rIns="288000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600" dirty="0" err="1">
                  <a:solidFill>
                    <a:srgbClr val="00A8E7"/>
                  </a:solidFill>
                  <a:latin typeface="Twinkl SemiBold" panose="02000000000000000000" pitchFamily="2" charset="0"/>
                  <a:ea typeface="ABeeZee"/>
                  <a:cs typeface="ABeeZee"/>
                  <a:sym typeface="ABeeZee"/>
                </a:rPr>
                <a:t>Sí</a:t>
              </a:r>
              <a:endParaRPr dirty="0">
                <a:latin typeface="Twinkl SemiBold" panose="02000000000000000000" pitchFamily="2" charset="0"/>
              </a:endParaRPr>
            </a:p>
          </p:txBody>
        </p:sp>
        <p:sp>
          <p:nvSpPr>
            <p:cNvPr id="24" name="Google Shape;59;p3">
              <a:extLst>
                <a:ext uri="{FF2B5EF4-FFF2-40B4-BE49-F238E27FC236}">
                  <a16:creationId xmlns:a16="http://schemas.microsoft.com/office/drawing/2014/main" id="{B82197EB-E7AB-82B8-1936-A9F1A4079BED}"/>
                </a:ext>
              </a:extLst>
            </p:cNvPr>
            <p:cNvSpPr/>
            <p:nvPr/>
          </p:nvSpPr>
          <p:spPr>
            <a:xfrm>
              <a:off x="2048632" y="5259813"/>
              <a:ext cx="820403" cy="830509"/>
            </a:xfrm>
            <a:prstGeom prst="roundRect">
              <a:avLst>
                <a:gd name="adj" fmla="val 50000"/>
              </a:avLst>
            </a:prstGeom>
            <a:solidFill>
              <a:srgbClr val="00A8E7"/>
            </a:solidFill>
            <a:ln w="38100" cap="flat" cmpd="sng">
              <a:solidFill>
                <a:srgbClr val="00A8E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8000" tIns="45700" rIns="288000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strike="noStrike" cap="none">
                <a:solidFill>
                  <a:srgbClr val="00A8E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5" name="Google Shape;60;p3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A8E9D56A-D914-678A-7F78-98442C0E8EAD}"/>
                </a:ext>
              </a:extLst>
            </p:cNvPr>
            <p:cNvPicPr preferRelativeResize="0"/>
            <p:nvPr/>
          </p:nvPicPr>
          <p:blipFill rotWithShape="1">
            <a:blip r:embed="rId8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22415" y="5310560"/>
              <a:ext cx="612396" cy="66206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</p:childTnLst>
        </p:cTn>
      </p:par>
    </p:tnLst>
    <p:bldLst>
      <p:bldP spid="112" grpId="0" animBg="1"/>
      <p:bldP spid="113" grpId="0" animBg="1"/>
      <p:bldP spid="114" grpId="0" animBg="1"/>
      <p:bldP spid="115" grpId="0" animBg="1"/>
      <p:bldP spid="126" grpId="0"/>
      <p:bldP spid="1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516f71dc3f_0_60"/>
          <p:cNvSpPr/>
          <p:nvPr/>
        </p:nvSpPr>
        <p:spPr>
          <a:xfrm>
            <a:off x="1124125" y="1384183"/>
            <a:ext cx="3271800" cy="2734800"/>
          </a:xfrm>
          <a:prstGeom prst="roundRect">
            <a:avLst>
              <a:gd name="adj" fmla="val 16667"/>
            </a:avLst>
          </a:prstGeom>
          <a:solidFill>
            <a:srgbClr val="AFDE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g3516f71dc3f_0_60"/>
          <p:cNvSpPr/>
          <p:nvPr/>
        </p:nvSpPr>
        <p:spPr>
          <a:xfrm>
            <a:off x="4748168" y="1384183"/>
            <a:ext cx="3271800" cy="2734800"/>
          </a:xfrm>
          <a:prstGeom prst="roundRect">
            <a:avLst>
              <a:gd name="adj" fmla="val 16667"/>
            </a:avLst>
          </a:prstGeom>
          <a:solidFill>
            <a:srgbClr val="AFDE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g3516f71dc3f_0_60"/>
          <p:cNvSpPr/>
          <p:nvPr/>
        </p:nvSpPr>
        <p:spPr>
          <a:xfrm>
            <a:off x="4748183" y="1384182"/>
            <a:ext cx="3271800" cy="35463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AFDEF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g3516f71dc3f_0_60"/>
          <p:cNvSpPr/>
          <p:nvPr/>
        </p:nvSpPr>
        <p:spPr>
          <a:xfrm>
            <a:off x="1124125" y="1384182"/>
            <a:ext cx="3271800" cy="35463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AFDEF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g3516f71dc3f_0_60"/>
          <p:cNvSpPr>
            <a:spLocks noGrp="1"/>
          </p:cNvSpPr>
          <p:nvPr>
            <p:ph type="title"/>
          </p:nvPr>
        </p:nvSpPr>
        <p:spPr>
          <a:xfrm>
            <a:off x="457198" y="464029"/>
            <a:ext cx="8220000" cy="994200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A095B"/>
              </a:buClr>
              <a:buSzPts val="3600"/>
              <a:buFont typeface="ABeeZee"/>
              <a:buNone/>
            </a:pPr>
            <a:r>
              <a:rPr lang="en-GB" dirty="0">
                <a:solidFill>
                  <a:srgbClr val="CA095B"/>
                </a:solidFill>
                <a:latin typeface="Twinkl ExtraBold" panose="02000000000000000000" pitchFamily="2" charset="0"/>
                <a:ea typeface="ABeeZee"/>
                <a:cs typeface="ABeeZee"/>
                <a:sym typeface="ABeeZee"/>
              </a:rPr>
              <a:t>¿</a:t>
            </a:r>
            <a:r>
              <a:rPr lang="en-GB" dirty="0" err="1">
                <a:solidFill>
                  <a:srgbClr val="CA095B"/>
                </a:solidFill>
                <a:latin typeface="Twinkl ExtraBold" panose="02000000000000000000" pitchFamily="2" charset="0"/>
                <a:ea typeface="ABeeZee"/>
                <a:cs typeface="ABeeZee"/>
                <a:sym typeface="ABeeZee"/>
              </a:rPr>
              <a:t>Riman</a:t>
            </a:r>
            <a:r>
              <a:rPr lang="en-GB" dirty="0">
                <a:solidFill>
                  <a:srgbClr val="CA095B"/>
                </a:solidFill>
                <a:latin typeface="Twinkl ExtraBold" panose="02000000000000000000" pitchFamily="2" charset="0"/>
                <a:ea typeface="ABeeZee"/>
                <a:cs typeface="ABeeZee"/>
                <a:sym typeface="ABeeZee"/>
              </a:rPr>
              <a:t>?</a:t>
            </a:r>
            <a:endParaRPr dirty="0">
              <a:latin typeface="Twinkl ExtraBold" panose="02000000000000000000" pitchFamily="2" charset="0"/>
            </a:endParaRPr>
          </a:p>
        </p:txBody>
      </p:sp>
      <p:grpSp>
        <p:nvGrpSpPr>
          <p:cNvPr id="151" name="Google Shape;151;g3516f71dc3f_0_60"/>
          <p:cNvGrpSpPr/>
          <p:nvPr/>
        </p:nvGrpSpPr>
        <p:grpSpPr>
          <a:xfrm>
            <a:off x="5842190" y="5227262"/>
            <a:ext cx="1834500" cy="830400"/>
            <a:chOff x="2192210" y="5246498"/>
            <a:chExt cx="1834500" cy="830400"/>
          </a:xfrm>
        </p:grpSpPr>
        <p:sp>
          <p:nvSpPr>
            <p:cNvPr id="152" name="Google Shape;152;g3516f71dc3f_0_60"/>
            <p:cNvSpPr/>
            <p:nvPr/>
          </p:nvSpPr>
          <p:spPr>
            <a:xfrm>
              <a:off x="2192210" y="5246498"/>
              <a:ext cx="1834500" cy="8304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38100" cap="flat" cmpd="sng">
              <a:solidFill>
                <a:srgbClr val="00A8E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80000" tIns="45700" rIns="396000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600" dirty="0">
                  <a:solidFill>
                    <a:srgbClr val="00A8E7"/>
                  </a:solidFill>
                  <a:latin typeface="Twinkl SemiBold" panose="02000000000000000000" pitchFamily="2" charset="0"/>
                  <a:sym typeface="ABeeZee"/>
                </a:rPr>
                <a:t>No</a:t>
              </a:r>
              <a:endParaRPr sz="3600" dirty="0">
                <a:solidFill>
                  <a:srgbClr val="00A8E7"/>
                </a:solidFill>
                <a:latin typeface="Twinkl SemiBold" panose="02000000000000000000" pitchFamily="2" charset="0"/>
              </a:endParaRPr>
            </a:p>
          </p:txBody>
        </p:sp>
        <p:sp>
          <p:nvSpPr>
            <p:cNvPr id="153" name="Google Shape;153;g3516f71dc3f_0_60"/>
            <p:cNvSpPr/>
            <p:nvPr/>
          </p:nvSpPr>
          <p:spPr>
            <a:xfrm>
              <a:off x="3231412" y="5283779"/>
              <a:ext cx="768300" cy="755400"/>
            </a:xfrm>
            <a:prstGeom prst="roundRect">
              <a:avLst>
                <a:gd name="adj" fmla="val 50000"/>
              </a:avLst>
            </a:prstGeom>
            <a:solidFill>
              <a:srgbClr val="00A8E7"/>
            </a:solidFill>
            <a:ln w="38100" cap="flat" cmpd="sng">
              <a:solidFill>
                <a:srgbClr val="00A8E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8000" tIns="45700" rIns="396000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rgbClr val="00A8E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54" name="Google Shape;154;g3516f71dc3f_0_60"/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39447" y="5348299"/>
              <a:ext cx="612202" cy="6620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5" name="Google Shape;155;g3516f71dc3f_0_60">
            <a:hlinkClick r:id="" action="ppaction://hlinkshowjump?jump=nextslide"/>
          </p:cNvPr>
          <p:cNvSpPr/>
          <p:nvPr/>
        </p:nvSpPr>
        <p:spPr>
          <a:xfrm>
            <a:off x="3823036" y="5074406"/>
            <a:ext cx="1757700" cy="1126800"/>
          </a:xfrm>
          <a:prstGeom prst="rightArrow">
            <a:avLst>
              <a:gd name="adj1" fmla="val 57474"/>
              <a:gd name="adj2" fmla="val 50000"/>
            </a:avLst>
          </a:prstGeom>
          <a:solidFill>
            <a:srgbClr val="18A0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dirty="0" err="1">
                <a:solidFill>
                  <a:schemeClr val="lt1"/>
                </a:solidFill>
                <a:latin typeface="Twinkl SemiBold" panose="02000000000000000000" pitchFamily="2" charset="0"/>
                <a:ea typeface="ABeeZee"/>
                <a:cs typeface="ABeeZee"/>
                <a:sym typeface="ABeeZee"/>
              </a:rPr>
              <a:t>Siguiente</a:t>
            </a:r>
            <a:endParaRPr sz="200" dirty="0">
              <a:latin typeface="Twinkl SemiBold" panose="02000000000000000000" pitchFamily="2" charset="0"/>
            </a:endParaRPr>
          </a:p>
        </p:txBody>
      </p:sp>
      <p:sp>
        <p:nvSpPr>
          <p:cNvPr id="156" name="Google Shape;156;g3516f71dc3f_0_60"/>
          <p:cNvSpPr/>
          <p:nvPr/>
        </p:nvSpPr>
        <p:spPr>
          <a:xfrm>
            <a:off x="1124125" y="4132670"/>
            <a:ext cx="3271800" cy="822000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A095B"/>
              </a:buClr>
              <a:buSzPts val="3600"/>
              <a:buFont typeface="ABeeZee"/>
              <a:buNone/>
            </a:pPr>
            <a:r>
              <a:rPr lang="en-GB" sz="3600" dirty="0" err="1">
                <a:solidFill>
                  <a:srgbClr val="CA095B"/>
                </a:solidFill>
                <a:latin typeface="Twinkl SemiBold" panose="02000000000000000000" pitchFamily="2" charset="0"/>
                <a:ea typeface="ABeeZee"/>
                <a:cs typeface="ABeeZee"/>
                <a:sym typeface="ABeeZee"/>
              </a:rPr>
              <a:t>botón</a:t>
            </a:r>
            <a:r>
              <a:rPr lang="en-GB" sz="3600" b="1" dirty="0">
                <a:solidFill>
                  <a:srgbClr val="CA095B"/>
                </a:solidFill>
                <a:latin typeface="Twinkl SemiBold" panose="02000000000000000000" pitchFamily="2" charset="0"/>
                <a:ea typeface="ABeeZee"/>
                <a:cs typeface="ABeeZee"/>
                <a:sym typeface="ABeeZee"/>
              </a:rPr>
              <a:t> </a:t>
            </a:r>
            <a:endParaRPr dirty="0">
              <a:latin typeface="Twinkl SemiBold" panose="02000000000000000000" pitchFamily="2" charset="0"/>
            </a:endParaRPr>
          </a:p>
        </p:txBody>
      </p:sp>
      <p:sp>
        <p:nvSpPr>
          <p:cNvPr id="157" name="Google Shape;157;g3516f71dc3f_0_60"/>
          <p:cNvSpPr/>
          <p:nvPr/>
        </p:nvSpPr>
        <p:spPr>
          <a:xfrm>
            <a:off x="4748167" y="4132670"/>
            <a:ext cx="3271800" cy="822000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A095B"/>
              </a:buClr>
              <a:buSzPts val="3600"/>
              <a:buFont typeface="ABeeZee"/>
              <a:buNone/>
            </a:pPr>
            <a:r>
              <a:rPr lang="en-GB" sz="3600" dirty="0" err="1">
                <a:solidFill>
                  <a:srgbClr val="CA095B"/>
                </a:solidFill>
                <a:latin typeface="Twinkl SemiBold" panose="02000000000000000000" pitchFamily="2" charset="0"/>
                <a:ea typeface="ABeeZee"/>
                <a:cs typeface="ABeeZee"/>
                <a:sym typeface="ABeeZee"/>
              </a:rPr>
              <a:t>ratón</a:t>
            </a:r>
            <a:endParaRPr dirty="0">
              <a:latin typeface="Twinkl SemiBold" panose="02000000000000000000" pitchFamily="2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D3B9F68-489F-68B8-DADE-271066842FF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6047" y="1954809"/>
            <a:ext cx="1675974" cy="167381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3450FB3-26C7-0B2C-B8CE-A934E08B791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2190" y="1962488"/>
            <a:ext cx="981007" cy="1673816"/>
          </a:xfrm>
          <a:prstGeom prst="rect">
            <a:avLst/>
          </a:prstGeom>
        </p:spPr>
      </p:pic>
      <p:grpSp>
        <p:nvGrpSpPr>
          <p:cNvPr id="6" name="Si">
            <a:extLst>
              <a:ext uri="{FF2B5EF4-FFF2-40B4-BE49-F238E27FC236}">
                <a16:creationId xmlns:a16="http://schemas.microsoft.com/office/drawing/2014/main" id="{77F53DCD-FD83-9101-DBB4-772B215C95D6}"/>
              </a:ext>
            </a:extLst>
          </p:cNvPr>
          <p:cNvGrpSpPr/>
          <p:nvPr/>
        </p:nvGrpSpPr>
        <p:grpSpPr>
          <a:xfrm>
            <a:off x="1560628" y="5228125"/>
            <a:ext cx="2000843" cy="830509"/>
            <a:chOff x="2048632" y="5259813"/>
            <a:chExt cx="2000843" cy="830509"/>
          </a:xfrm>
        </p:grpSpPr>
        <p:sp>
          <p:nvSpPr>
            <p:cNvPr id="7" name="Google Shape;58;p3">
              <a:extLst>
                <a:ext uri="{FF2B5EF4-FFF2-40B4-BE49-F238E27FC236}">
                  <a16:creationId xmlns:a16="http://schemas.microsoft.com/office/drawing/2014/main" id="{4270B3D0-A95E-99B1-FDF9-76A6F1657FDE}"/>
                </a:ext>
              </a:extLst>
            </p:cNvPr>
            <p:cNvSpPr/>
            <p:nvPr/>
          </p:nvSpPr>
          <p:spPr>
            <a:xfrm>
              <a:off x="2048633" y="5259813"/>
              <a:ext cx="2000842" cy="830509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38100" cap="flat" cmpd="sng">
              <a:solidFill>
                <a:srgbClr val="00A8E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8000" tIns="45700" rIns="288000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600" dirty="0" err="1">
                  <a:solidFill>
                    <a:srgbClr val="00A8E7"/>
                  </a:solidFill>
                  <a:latin typeface="Twinkl SemiBold" panose="02000000000000000000" pitchFamily="2" charset="0"/>
                  <a:ea typeface="ABeeZee"/>
                  <a:cs typeface="ABeeZee"/>
                  <a:sym typeface="ABeeZee"/>
                </a:rPr>
                <a:t>Sí</a:t>
              </a:r>
              <a:endParaRPr dirty="0">
                <a:latin typeface="Twinkl SemiBold" panose="02000000000000000000" pitchFamily="2" charset="0"/>
              </a:endParaRPr>
            </a:p>
          </p:txBody>
        </p:sp>
        <p:sp>
          <p:nvSpPr>
            <p:cNvPr id="8" name="Google Shape;59;p3">
              <a:extLst>
                <a:ext uri="{FF2B5EF4-FFF2-40B4-BE49-F238E27FC236}">
                  <a16:creationId xmlns:a16="http://schemas.microsoft.com/office/drawing/2014/main" id="{2003CDE4-BC4A-168E-E033-4343CEA78188}"/>
                </a:ext>
              </a:extLst>
            </p:cNvPr>
            <p:cNvSpPr/>
            <p:nvPr/>
          </p:nvSpPr>
          <p:spPr>
            <a:xfrm>
              <a:off x="2048632" y="5259813"/>
              <a:ext cx="820403" cy="830509"/>
            </a:xfrm>
            <a:prstGeom prst="roundRect">
              <a:avLst>
                <a:gd name="adj" fmla="val 50000"/>
              </a:avLst>
            </a:prstGeom>
            <a:solidFill>
              <a:srgbClr val="00A8E7"/>
            </a:solidFill>
            <a:ln w="38100" cap="flat" cmpd="sng">
              <a:solidFill>
                <a:srgbClr val="00A8E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8000" tIns="45700" rIns="288000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strike="noStrike" cap="none">
                <a:solidFill>
                  <a:srgbClr val="00A8E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" name="Google Shape;60;p3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11596FCB-987A-3307-0C1C-C4E1AA00BEC6}"/>
                </a:ext>
              </a:extLst>
            </p:cNvPr>
            <p:cNvPicPr preferRelativeResize="0"/>
            <p:nvPr/>
          </p:nvPicPr>
          <p:blipFill rotWithShape="1">
            <a:blip r:embed="rId6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22415" y="5310560"/>
              <a:ext cx="612396" cy="6620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" name="Si respuesta">
            <a:extLst>
              <a:ext uri="{FF2B5EF4-FFF2-40B4-BE49-F238E27FC236}">
                <a16:creationId xmlns:a16="http://schemas.microsoft.com/office/drawing/2014/main" id="{B02132BE-26A1-12B8-A4D1-8A0E8B125ACB}"/>
              </a:ext>
            </a:extLst>
          </p:cNvPr>
          <p:cNvGrpSpPr/>
          <p:nvPr/>
        </p:nvGrpSpPr>
        <p:grpSpPr>
          <a:xfrm>
            <a:off x="1560628" y="5225146"/>
            <a:ext cx="2000843" cy="830509"/>
            <a:chOff x="2048632" y="5259813"/>
            <a:chExt cx="2000843" cy="830509"/>
          </a:xfrm>
        </p:grpSpPr>
        <p:sp>
          <p:nvSpPr>
            <p:cNvPr id="11" name="Google Shape;58;p3">
              <a:extLst>
                <a:ext uri="{FF2B5EF4-FFF2-40B4-BE49-F238E27FC236}">
                  <a16:creationId xmlns:a16="http://schemas.microsoft.com/office/drawing/2014/main" id="{F40F8446-4187-7C3C-14B5-15B3D074F990}"/>
                </a:ext>
              </a:extLst>
            </p:cNvPr>
            <p:cNvSpPr/>
            <p:nvPr/>
          </p:nvSpPr>
          <p:spPr>
            <a:xfrm>
              <a:off x="2048633" y="5259813"/>
              <a:ext cx="2000842" cy="830509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38100" cap="flat" cmpd="sng">
              <a:solidFill>
                <a:srgbClr val="92D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8000" tIns="45700" rIns="288000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600" dirty="0" err="1">
                  <a:solidFill>
                    <a:srgbClr val="92D050"/>
                  </a:solidFill>
                  <a:latin typeface="Twinkl SemiBold" panose="02000000000000000000" pitchFamily="2" charset="0"/>
                  <a:ea typeface="ABeeZee"/>
                  <a:cs typeface="ABeeZee"/>
                  <a:sym typeface="ABeeZee"/>
                </a:rPr>
                <a:t>Sí</a:t>
              </a:r>
              <a:endParaRPr dirty="0">
                <a:solidFill>
                  <a:srgbClr val="92D050"/>
                </a:solidFill>
                <a:latin typeface="Twinkl SemiBold" panose="02000000000000000000" pitchFamily="2" charset="0"/>
              </a:endParaRPr>
            </a:p>
          </p:txBody>
        </p:sp>
        <p:sp>
          <p:nvSpPr>
            <p:cNvPr id="12" name="Google Shape;59;p3">
              <a:extLst>
                <a:ext uri="{FF2B5EF4-FFF2-40B4-BE49-F238E27FC236}">
                  <a16:creationId xmlns:a16="http://schemas.microsoft.com/office/drawing/2014/main" id="{A3F58FE9-C7E1-7473-BD40-A428C12D516A}"/>
                </a:ext>
              </a:extLst>
            </p:cNvPr>
            <p:cNvSpPr/>
            <p:nvPr/>
          </p:nvSpPr>
          <p:spPr>
            <a:xfrm>
              <a:off x="2048632" y="5259813"/>
              <a:ext cx="820403" cy="830509"/>
            </a:xfrm>
            <a:prstGeom prst="roundRect">
              <a:avLst>
                <a:gd name="adj" fmla="val 50000"/>
              </a:avLst>
            </a:prstGeom>
            <a:solidFill>
              <a:srgbClr val="92D050"/>
            </a:solidFill>
            <a:ln w="38100" cap="flat" cmpd="sng">
              <a:solidFill>
                <a:srgbClr val="92D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8000" tIns="45700" rIns="288000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strike="noStrike" cap="none">
                <a:solidFill>
                  <a:srgbClr val="00A8E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3" name="Google Shape;60;p3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84828ED0-ADAB-2402-3CBD-DA7CAA781DC8}"/>
                </a:ext>
              </a:extLst>
            </p:cNvPr>
            <p:cNvPicPr preferRelativeResize="0"/>
            <p:nvPr/>
          </p:nvPicPr>
          <p:blipFill rotWithShape="1">
            <a:blip r:embed="rId7" cstate="screen">
              <a:alphaModFix/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36583" y="5328979"/>
              <a:ext cx="612396" cy="66206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42" grpId="0" animBg="1"/>
      <p:bldP spid="143" grpId="0" animBg="1"/>
      <p:bldP spid="144" grpId="0" animBg="1"/>
      <p:bldP spid="145" grpId="0" animBg="1"/>
      <p:bldP spid="156" grpId="0"/>
      <p:bldP spid="1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516f71dc3f_0_89"/>
          <p:cNvSpPr/>
          <p:nvPr/>
        </p:nvSpPr>
        <p:spPr>
          <a:xfrm>
            <a:off x="1124125" y="1384183"/>
            <a:ext cx="3271800" cy="2734800"/>
          </a:xfrm>
          <a:prstGeom prst="roundRect">
            <a:avLst>
              <a:gd name="adj" fmla="val 16667"/>
            </a:avLst>
          </a:prstGeom>
          <a:solidFill>
            <a:srgbClr val="AFDE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g3516f71dc3f_0_89"/>
          <p:cNvSpPr/>
          <p:nvPr/>
        </p:nvSpPr>
        <p:spPr>
          <a:xfrm>
            <a:off x="4748168" y="1384183"/>
            <a:ext cx="3271800" cy="2734800"/>
          </a:xfrm>
          <a:prstGeom prst="roundRect">
            <a:avLst>
              <a:gd name="adj" fmla="val 16667"/>
            </a:avLst>
          </a:prstGeom>
          <a:solidFill>
            <a:srgbClr val="AFDE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g3516f71dc3f_0_89"/>
          <p:cNvSpPr/>
          <p:nvPr/>
        </p:nvSpPr>
        <p:spPr>
          <a:xfrm>
            <a:off x="4748183" y="1384182"/>
            <a:ext cx="3271800" cy="35463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AFDEF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g3516f71dc3f_0_89"/>
          <p:cNvSpPr/>
          <p:nvPr/>
        </p:nvSpPr>
        <p:spPr>
          <a:xfrm>
            <a:off x="1124125" y="1384182"/>
            <a:ext cx="3271800" cy="35463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AFDEF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g3516f71dc3f_0_89"/>
          <p:cNvSpPr>
            <a:spLocks noGrp="1"/>
          </p:cNvSpPr>
          <p:nvPr>
            <p:ph type="title"/>
          </p:nvPr>
        </p:nvSpPr>
        <p:spPr>
          <a:xfrm>
            <a:off x="457198" y="464029"/>
            <a:ext cx="8220000" cy="994200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A095B"/>
              </a:buClr>
              <a:buSzPts val="3600"/>
              <a:buFont typeface="ABeeZee"/>
              <a:buNone/>
            </a:pPr>
            <a:r>
              <a:rPr lang="en-GB" b="0" dirty="0">
                <a:solidFill>
                  <a:srgbClr val="CA095B"/>
                </a:solidFill>
                <a:latin typeface="Twinkl ExtraBold" panose="02000000000000000000" pitchFamily="2" charset="0"/>
                <a:ea typeface="ABeeZee"/>
                <a:cs typeface="ABeeZee"/>
                <a:sym typeface="ABeeZee"/>
              </a:rPr>
              <a:t>¿</a:t>
            </a:r>
            <a:r>
              <a:rPr lang="en-GB" b="0" dirty="0" err="1">
                <a:solidFill>
                  <a:srgbClr val="CA095B"/>
                </a:solidFill>
                <a:latin typeface="Twinkl ExtraBold" panose="02000000000000000000" pitchFamily="2" charset="0"/>
                <a:ea typeface="ABeeZee"/>
                <a:cs typeface="ABeeZee"/>
                <a:sym typeface="ABeeZee"/>
              </a:rPr>
              <a:t>Riman</a:t>
            </a:r>
            <a:r>
              <a:rPr lang="en-GB" b="0" dirty="0">
                <a:solidFill>
                  <a:srgbClr val="CA095B"/>
                </a:solidFill>
                <a:latin typeface="Twinkl ExtraBold" panose="02000000000000000000" pitchFamily="2" charset="0"/>
                <a:ea typeface="ABeeZee"/>
                <a:cs typeface="ABeeZee"/>
                <a:sym typeface="ABeeZee"/>
              </a:rPr>
              <a:t>?</a:t>
            </a:r>
            <a:endParaRPr b="0" dirty="0">
              <a:latin typeface="Twinkl ExtraBold" panose="02000000000000000000" pitchFamily="2" charset="0"/>
            </a:endParaRPr>
          </a:p>
        </p:txBody>
      </p:sp>
      <p:sp>
        <p:nvSpPr>
          <p:cNvPr id="185" name="Google Shape;185;g3516f71dc3f_0_89">
            <a:hlinkClick r:id="" action="ppaction://hlinkshowjump?jump=nextslide"/>
          </p:cNvPr>
          <p:cNvSpPr/>
          <p:nvPr/>
        </p:nvSpPr>
        <p:spPr>
          <a:xfrm>
            <a:off x="3823036" y="5074406"/>
            <a:ext cx="1757700" cy="1126800"/>
          </a:xfrm>
          <a:prstGeom prst="rightArrow">
            <a:avLst>
              <a:gd name="adj1" fmla="val 57474"/>
              <a:gd name="adj2" fmla="val 50000"/>
            </a:avLst>
          </a:prstGeom>
          <a:solidFill>
            <a:srgbClr val="18A0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rPr>
              <a:t>Siguiente</a:t>
            </a:r>
            <a:endParaRPr sz="200"/>
          </a:p>
        </p:txBody>
      </p:sp>
      <p:sp>
        <p:nvSpPr>
          <p:cNvPr id="186" name="Google Shape;186;g3516f71dc3f_0_89"/>
          <p:cNvSpPr/>
          <p:nvPr/>
        </p:nvSpPr>
        <p:spPr>
          <a:xfrm>
            <a:off x="1124125" y="4132670"/>
            <a:ext cx="3271800" cy="822000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A095B"/>
              </a:buClr>
              <a:buSzPts val="3600"/>
              <a:buFont typeface="ABeeZee"/>
              <a:buNone/>
            </a:pPr>
            <a:r>
              <a:rPr lang="en-GB" sz="3600" dirty="0">
                <a:solidFill>
                  <a:srgbClr val="CA095B"/>
                </a:solidFill>
                <a:latin typeface="Twinkl SemiBold" panose="02000000000000000000" pitchFamily="2" charset="0"/>
                <a:ea typeface="ABeeZee"/>
                <a:cs typeface="ABeeZee"/>
                <a:sym typeface="ABeeZee"/>
              </a:rPr>
              <a:t>papa</a:t>
            </a:r>
            <a:r>
              <a:rPr lang="en-GB" sz="3600" b="1" dirty="0">
                <a:solidFill>
                  <a:srgbClr val="CA095B"/>
                </a:solidFill>
                <a:latin typeface="ABeeZee"/>
                <a:ea typeface="ABeeZee"/>
                <a:cs typeface="ABeeZee"/>
                <a:sym typeface="ABeeZee"/>
              </a:rPr>
              <a:t> </a:t>
            </a:r>
            <a:endParaRPr dirty="0"/>
          </a:p>
        </p:txBody>
      </p:sp>
      <p:sp>
        <p:nvSpPr>
          <p:cNvPr id="187" name="Google Shape;187;g3516f71dc3f_0_89"/>
          <p:cNvSpPr/>
          <p:nvPr/>
        </p:nvSpPr>
        <p:spPr>
          <a:xfrm>
            <a:off x="4748167" y="4132670"/>
            <a:ext cx="3271800" cy="822000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A095B"/>
              </a:buClr>
              <a:buSzPts val="3600"/>
              <a:buFont typeface="ABeeZee"/>
              <a:buNone/>
            </a:pPr>
            <a:r>
              <a:rPr lang="en-GB" sz="3600" dirty="0">
                <a:solidFill>
                  <a:srgbClr val="CA095B"/>
                </a:solidFill>
                <a:latin typeface="Twinkl SemiBold" panose="02000000000000000000" pitchFamily="2" charset="0"/>
                <a:sym typeface="ABeeZee"/>
              </a:rPr>
              <a:t>papaya</a:t>
            </a:r>
            <a:endParaRPr sz="3600" dirty="0">
              <a:solidFill>
                <a:srgbClr val="CA095B"/>
              </a:solidFill>
              <a:latin typeface="Twinkl SemiBold" panose="02000000000000000000" pitchFamily="2" charset="0"/>
            </a:endParaRPr>
          </a:p>
        </p:txBody>
      </p:sp>
      <p:grpSp>
        <p:nvGrpSpPr>
          <p:cNvPr id="2" name="Si">
            <a:extLst>
              <a:ext uri="{FF2B5EF4-FFF2-40B4-BE49-F238E27FC236}">
                <a16:creationId xmlns:a16="http://schemas.microsoft.com/office/drawing/2014/main" id="{C0682B28-7AD5-CCAF-9B99-8224D15FBA56}"/>
              </a:ext>
            </a:extLst>
          </p:cNvPr>
          <p:cNvGrpSpPr/>
          <p:nvPr/>
        </p:nvGrpSpPr>
        <p:grpSpPr>
          <a:xfrm>
            <a:off x="1560628" y="5228125"/>
            <a:ext cx="2000843" cy="830509"/>
            <a:chOff x="2048632" y="5259813"/>
            <a:chExt cx="2000843" cy="830509"/>
          </a:xfrm>
        </p:grpSpPr>
        <p:sp>
          <p:nvSpPr>
            <p:cNvPr id="3" name="Google Shape;58;p3">
              <a:extLst>
                <a:ext uri="{FF2B5EF4-FFF2-40B4-BE49-F238E27FC236}">
                  <a16:creationId xmlns:a16="http://schemas.microsoft.com/office/drawing/2014/main" id="{C9A655D6-A241-50CC-4F46-74C0B610772B}"/>
                </a:ext>
              </a:extLst>
            </p:cNvPr>
            <p:cNvSpPr/>
            <p:nvPr/>
          </p:nvSpPr>
          <p:spPr>
            <a:xfrm>
              <a:off x="2048633" y="5259813"/>
              <a:ext cx="2000842" cy="830509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38100" cap="flat" cmpd="sng">
              <a:solidFill>
                <a:srgbClr val="00A8E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8000" tIns="45700" rIns="288000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600" dirty="0" err="1">
                  <a:solidFill>
                    <a:srgbClr val="00A8E7"/>
                  </a:solidFill>
                  <a:latin typeface="Twinkl SemiBold" panose="02000000000000000000" pitchFamily="2" charset="0"/>
                  <a:ea typeface="ABeeZee"/>
                  <a:cs typeface="ABeeZee"/>
                  <a:sym typeface="ABeeZee"/>
                </a:rPr>
                <a:t>Sí</a:t>
              </a:r>
              <a:endParaRPr dirty="0">
                <a:latin typeface="Twinkl SemiBold" panose="02000000000000000000" pitchFamily="2" charset="0"/>
              </a:endParaRPr>
            </a:p>
          </p:txBody>
        </p:sp>
        <p:sp>
          <p:nvSpPr>
            <p:cNvPr id="4" name="Google Shape;59;p3">
              <a:extLst>
                <a:ext uri="{FF2B5EF4-FFF2-40B4-BE49-F238E27FC236}">
                  <a16:creationId xmlns:a16="http://schemas.microsoft.com/office/drawing/2014/main" id="{63E8FA40-CB2F-EF91-420F-3BDE6686B968}"/>
                </a:ext>
              </a:extLst>
            </p:cNvPr>
            <p:cNvSpPr/>
            <p:nvPr/>
          </p:nvSpPr>
          <p:spPr>
            <a:xfrm>
              <a:off x="2048632" y="5259813"/>
              <a:ext cx="820403" cy="830509"/>
            </a:xfrm>
            <a:prstGeom prst="roundRect">
              <a:avLst>
                <a:gd name="adj" fmla="val 50000"/>
              </a:avLst>
            </a:prstGeom>
            <a:solidFill>
              <a:srgbClr val="00A8E7"/>
            </a:solidFill>
            <a:ln w="38100" cap="flat" cmpd="sng">
              <a:solidFill>
                <a:srgbClr val="00A8E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8000" tIns="45700" rIns="288000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strike="noStrike" cap="none">
                <a:solidFill>
                  <a:srgbClr val="00A8E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" name="Google Shape;60;p3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C53452D8-3ED9-FA84-468D-9C87305586B4}"/>
                </a:ext>
              </a:extLst>
            </p:cNvPr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22415" y="5310560"/>
              <a:ext cx="612396" cy="6620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" name="no">
            <a:extLst>
              <a:ext uri="{FF2B5EF4-FFF2-40B4-BE49-F238E27FC236}">
                <a16:creationId xmlns:a16="http://schemas.microsoft.com/office/drawing/2014/main" id="{AC3CA5EF-A9A3-B5E5-9D96-D459ADB5DA7D}"/>
              </a:ext>
            </a:extLst>
          </p:cNvPr>
          <p:cNvGrpSpPr/>
          <p:nvPr/>
        </p:nvGrpSpPr>
        <p:grpSpPr>
          <a:xfrm>
            <a:off x="5842190" y="5227262"/>
            <a:ext cx="1834500" cy="830400"/>
            <a:chOff x="2192210" y="5246498"/>
            <a:chExt cx="1834500" cy="830400"/>
          </a:xfrm>
        </p:grpSpPr>
        <p:sp>
          <p:nvSpPr>
            <p:cNvPr id="7" name="Google Shape;122;g3516f71dc3f_0_31">
              <a:extLst>
                <a:ext uri="{FF2B5EF4-FFF2-40B4-BE49-F238E27FC236}">
                  <a16:creationId xmlns:a16="http://schemas.microsoft.com/office/drawing/2014/main" id="{93EE1362-B80D-4A08-33C0-D5D9992F34F2}"/>
                </a:ext>
              </a:extLst>
            </p:cNvPr>
            <p:cNvSpPr/>
            <p:nvPr/>
          </p:nvSpPr>
          <p:spPr>
            <a:xfrm>
              <a:off x="2192210" y="5246498"/>
              <a:ext cx="1834500" cy="8304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38100" cap="flat" cmpd="sng">
              <a:solidFill>
                <a:srgbClr val="00A8E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80000" tIns="45700" rIns="396000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600" dirty="0">
                  <a:solidFill>
                    <a:srgbClr val="00A8E7"/>
                  </a:solidFill>
                  <a:latin typeface="Twinkl SemiBold" panose="02000000000000000000" pitchFamily="2" charset="0"/>
                  <a:sym typeface="ABeeZee"/>
                </a:rPr>
                <a:t>No</a:t>
              </a:r>
              <a:endParaRPr sz="3600" dirty="0">
                <a:solidFill>
                  <a:srgbClr val="00A8E7"/>
                </a:solidFill>
                <a:latin typeface="Twinkl SemiBold" panose="02000000000000000000" pitchFamily="2" charset="0"/>
              </a:endParaRPr>
            </a:p>
          </p:txBody>
        </p:sp>
        <p:sp>
          <p:nvSpPr>
            <p:cNvPr id="8" name="Google Shape;123;g3516f71dc3f_0_31">
              <a:extLst>
                <a:ext uri="{FF2B5EF4-FFF2-40B4-BE49-F238E27FC236}">
                  <a16:creationId xmlns:a16="http://schemas.microsoft.com/office/drawing/2014/main" id="{A807879C-4104-392F-3E3C-E0E3F1ADDCA5}"/>
                </a:ext>
              </a:extLst>
            </p:cNvPr>
            <p:cNvSpPr/>
            <p:nvPr/>
          </p:nvSpPr>
          <p:spPr>
            <a:xfrm>
              <a:off x="3231412" y="5283779"/>
              <a:ext cx="768300" cy="755400"/>
            </a:xfrm>
            <a:prstGeom prst="roundRect">
              <a:avLst>
                <a:gd name="adj" fmla="val 50000"/>
              </a:avLst>
            </a:prstGeom>
            <a:solidFill>
              <a:srgbClr val="00A8E7"/>
            </a:solidFill>
            <a:ln w="38100" cap="flat" cmpd="sng">
              <a:solidFill>
                <a:srgbClr val="00A8E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8000" tIns="45700" rIns="396000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rgbClr val="00A8E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" name="Google Shape;124;g3516f71dc3f_0_31">
              <a:extLst>
                <a:ext uri="{FF2B5EF4-FFF2-40B4-BE49-F238E27FC236}">
                  <a16:creationId xmlns:a16="http://schemas.microsoft.com/office/drawing/2014/main" id="{BEB24720-C339-1BD5-F27B-93E42DE4F865}"/>
                </a:ext>
              </a:extLst>
            </p:cNvPr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39447" y="5348299"/>
              <a:ext cx="612202" cy="6620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" name="No - respuesta">
            <a:extLst>
              <a:ext uri="{FF2B5EF4-FFF2-40B4-BE49-F238E27FC236}">
                <a16:creationId xmlns:a16="http://schemas.microsoft.com/office/drawing/2014/main" id="{4B17A68C-432B-69F6-F374-8A6B0079FFBF}"/>
              </a:ext>
            </a:extLst>
          </p:cNvPr>
          <p:cNvGrpSpPr/>
          <p:nvPr/>
        </p:nvGrpSpPr>
        <p:grpSpPr>
          <a:xfrm>
            <a:off x="5838730" y="5227162"/>
            <a:ext cx="1834500" cy="830400"/>
            <a:chOff x="2192210" y="5246498"/>
            <a:chExt cx="1834500" cy="830400"/>
          </a:xfrm>
        </p:grpSpPr>
        <p:sp>
          <p:nvSpPr>
            <p:cNvPr id="11" name="Google Shape;92;g3516f71dc3f_0_2">
              <a:extLst>
                <a:ext uri="{FF2B5EF4-FFF2-40B4-BE49-F238E27FC236}">
                  <a16:creationId xmlns:a16="http://schemas.microsoft.com/office/drawing/2014/main" id="{D475C5F8-52E5-4DFA-9D96-76B130AFB897}"/>
                </a:ext>
              </a:extLst>
            </p:cNvPr>
            <p:cNvSpPr/>
            <p:nvPr/>
          </p:nvSpPr>
          <p:spPr>
            <a:xfrm>
              <a:off x="2192210" y="5246498"/>
              <a:ext cx="1834500" cy="8304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38100" cap="flat" cmpd="sng">
              <a:solidFill>
                <a:schemeClr val="accent1">
                  <a:lumMod val="75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80000" tIns="45700" rIns="396000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600" dirty="0">
                  <a:solidFill>
                    <a:schemeClr val="accent1">
                      <a:lumMod val="75000"/>
                    </a:schemeClr>
                  </a:solidFill>
                  <a:latin typeface="Twinkl SemiBold" panose="02000000000000000000" pitchFamily="2" charset="0"/>
                  <a:sym typeface="ABeeZee"/>
                </a:rPr>
                <a:t>No</a:t>
              </a:r>
              <a:endParaRPr sz="3600" dirty="0">
                <a:solidFill>
                  <a:schemeClr val="accent1">
                    <a:lumMod val="75000"/>
                  </a:schemeClr>
                </a:solidFill>
                <a:latin typeface="Twinkl SemiBold" panose="02000000000000000000" pitchFamily="2" charset="0"/>
              </a:endParaRPr>
            </a:p>
          </p:txBody>
        </p:sp>
        <p:sp>
          <p:nvSpPr>
            <p:cNvPr id="12" name="Google Shape;93;g3516f71dc3f_0_2">
              <a:extLst>
                <a:ext uri="{FF2B5EF4-FFF2-40B4-BE49-F238E27FC236}">
                  <a16:creationId xmlns:a16="http://schemas.microsoft.com/office/drawing/2014/main" id="{F105332E-88A0-2D65-DFAD-E7B54AE1FA7D}"/>
                </a:ext>
              </a:extLst>
            </p:cNvPr>
            <p:cNvSpPr/>
            <p:nvPr/>
          </p:nvSpPr>
          <p:spPr>
            <a:xfrm>
              <a:off x="3231412" y="5283779"/>
              <a:ext cx="768300" cy="7554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381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8000" tIns="45700" rIns="396000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dirty="0">
                <a:solidFill>
                  <a:srgbClr val="00A8E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3" name="Google Shape;94;g3516f71dc3f_0_2">
              <a:extLst>
                <a:ext uri="{FF2B5EF4-FFF2-40B4-BE49-F238E27FC236}">
                  <a16:creationId xmlns:a16="http://schemas.microsoft.com/office/drawing/2014/main" id="{22F6642E-0F56-B2BC-1AFB-09A47D0504F6}"/>
                </a:ext>
              </a:extLst>
            </p:cNvPr>
            <p:cNvPicPr preferRelativeResize="0"/>
            <p:nvPr/>
          </p:nvPicPr>
          <p:blipFill rotWithShape="1">
            <a:blip r:embed="rId5" cstate="screen">
              <a:alphaModFix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39447" y="5348299"/>
              <a:ext cx="612202" cy="66206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F664E985-A290-397B-1D49-EDFAC8432D9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9874" y="2274217"/>
            <a:ext cx="2194183" cy="1279725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9E978430-E991-1F7F-A484-9002BEF7D65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5107" y="2021755"/>
            <a:ext cx="1229836" cy="1645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72" grpId="0" animBg="1"/>
      <p:bldP spid="173" grpId="0" animBg="1"/>
      <p:bldP spid="174" grpId="0" animBg="1"/>
      <p:bldP spid="175" grpId="0" animBg="1"/>
      <p:bldP spid="186" grpId="0"/>
      <p:bldP spid="18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516f71dc3f_0_118"/>
          <p:cNvSpPr/>
          <p:nvPr/>
        </p:nvSpPr>
        <p:spPr>
          <a:xfrm>
            <a:off x="1124125" y="1384183"/>
            <a:ext cx="3271800" cy="2734800"/>
          </a:xfrm>
          <a:prstGeom prst="roundRect">
            <a:avLst>
              <a:gd name="adj" fmla="val 16667"/>
            </a:avLst>
          </a:prstGeom>
          <a:solidFill>
            <a:srgbClr val="AFDE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g3516f71dc3f_0_118"/>
          <p:cNvSpPr/>
          <p:nvPr/>
        </p:nvSpPr>
        <p:spPr>
          <a:xfrm>
            <a:off x="4748168" y="1384183"/>
            <a:ext cx="3271800" cy="2734800"/>
          </a:xfrm>
          <a:prstGeom prst="roundRect">
            <a:avLst>
              <a:gd name="adj" fmla="val 16667"/>
            </a:avLst>
          </a:prstGeom>
          <a:solidFill>
            <a:srgbClr val="AFDE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g3516f71dc3f_0_118"/>
          <p:cNvSpPr/>
          <p:nvPr/>
        </p:nvSpPr>
        <p:spPr>
          <a:xfrm>
            <a:off x="4748183" y="1384182"/>
            <a:ext cx="3271800" cy="35463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AFDEF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g3516f71dc3f_0_118"/>
          <p:cNvSpPr/>
          <p:nvPr/>
        </p:nvSpPr>
        <p:spPr>
          <a:xfrm>
            <a:off x="1124125" y="1384182"/>
            <a:ext cx="3271800" cy="35463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AFDEF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g3516f71dc3f_0_118"/>
          <p:cNvSpPr>
            <a:spLocks noGrp="1"/>
          </p:cNvSpPr>
          <p:nvPr>
            <p:ph type="title"/>
          </p:nvPr>
        </p:nvSpPr>
        <p:spPr>
          <a:xfrm>
            <a:off x="457198" y="464029"/>
            <a:ext cx="8220000" cy="994200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A095B"/>
              </a:buClr>
              <a:buSzPts val="3600"/>
              <a:buFont typeface="ABeeZee"/>
              <a:buNone/>
            </a:pPr>
            <a:r>
              <a:rPr lang="en-GB" b="0" dirty="0">
                <a:solidFill>
                  <a:srgbClr val="CA095B"/>
                </a:solidFill>
                <a:latin typeface="Twinkl ExtraBold" panose="02000000000000000000" pitchFamily="2" charset="0"/>
                <a:ea typeface="ABeeZee"/>
                <a:cs typeface="ABeeZee"/>
                <a:sym typeface="ABeeZee"/>
              </a:rPr>
              <a:t>¿</a:t>
            </a:r>
            <a:r>
              <a:rPr lang="en-GB" b="0" dirty="0" err="1">
                <a:solidFill>
                  <a:srgbClr val="CA095B"/>
                </a:solidFill>
                <a:latin typeface="Twinkl ExtraBold" panose="02000000000000000000" pitchFamily="2" charset="0"/>
                <a:ea typeface="ABeeZee"/>
                <a:cs typeface="ABeeZee"/>
                <a:sym typeface="ABeeZee"/>
              </a:rPr>
              <a:t>Riman</a:t>
            </a:r>
            <a:r>
              <a:rPr lang="en-GB" b="0" dirty="0">
                <a:solidFill>
                  <a:srgbClr val="CA095B"/>
                </a:solidFill>
                <a:latin typeface="Twinkl ExtraBold" panose="02000000000000000000" pitchFamily="2" charset="0"/>
                <a:ea typeface="ABeeZee"/>
                <a:cs typeface="ABeeZee"/>
                <a:sym typeface="ABeeZee"/>
              </a:rPr>
              <a:t>?</a:t>
            </a:r>
            <a:endParaRPr b="0" dirty="0">
              <a:latin typeface="Twinkl ExtraBold" panose="02000000000000000000" pitchFamily="2" charset="0"/>
            </a:endParaRPr>
          </a:p>
        </p:txBody>
      </p:sp>
      <p:grpSp>
        <p:nvGrpSpPr>
          <p:cNvPr id="211" name="Google Shape;211;g3516f71dc3f_0_118"/>
          <p:cNvGrpSpPr/>
          <p:nvPr/>
        </p:nvGrpSpPr>
        <p:grpSpPr>
          <a:xfrm>
            <a:off x="5842190" y="5227262"/>
            <a:ext cx="1834500" cy="830400"/>
            <a:chOff x="2192210" y="5246498"/>
            <a:chExt cx="1834500" cy="830400"/>
          </a:xfrm>
        </p:grpSpPr>
        <p:sp>
          <p:nvSpPr>
            <p:cNvPr id="212" name="Google Shape;212;g3516f71dc3f_0_118"/>
            <p:cNvSpPr/>
            <p:nvPr/>
          </p:nvSpPr>
          <p:spPr>
            <a:xfrm>
              <a:off x="2192210" y="5246498"/>
              <a:ext cx="1834500" cy="8304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38100" cap="flat" cmpd="sng">
              <a:solidFill>
                <a:srgbClr val="00A8E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80000" tIns="45700" rIns="396000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600" dirty="0">
                  <a:solidFill>
                    <a:srgbClr val="00A8E7"/>
                  </a:solidFill>
                  <a:latin typeface="Twinkl SemiBold" panose="02000000000000000000" pitchFamily="2" charset="0"/>
                  <a:ea typeface="ABeeZee"/>
                  <a:cs typeface="ABeeZee"/>
                  <a:sym typeface="ABeeZee"/>
                </a:rPr>
                <a:t>No</a:t>
              </a:r>
              <a:endParaRPr dirty="0">
                <a:latin typeface="Twinkl SemiBold" panose="02000000000000000000" pitchFamily="2" charset="0"/>
              </a:endParaRPr>
            </a:p>
          </p:txBody>
        </p:sp>
        <p:sp>
          <p:nvSpPr>
            <p:cNvPr id="213" name="Google Shape;213;g3516f71dc3f_0_118"/>
            <p:cNvSpPr/>
            <p:nvPr/>
          </p:nvSpPr>
          <p:spPr>
            <a:xfrm>
              <a:off x="3231412" y="5283779"/>
              <a:ext cx="768300" cy="755400"/>
            </a:xfrm>
            <a:prstGeom prst="roundRect">
              <a:avLst>
                <a:gd name="adj" fmla="val 50000"/>
              </a:avLst>
            </a:prstGeom>
            <a:solidFill>
              <a:srgbClr val="00A8E7"/>
            </a:solidFill>
            <a:ln w="38100" cap="flat" cmpd="sng">
              <a:solidFill>
                <a:srgbClr val="00A8E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8000" tIns="45700" rIns="396000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rgbClr val="00A8E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14" name="Google Shape;214;g3516f71dc3f_0_118"/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39447" y="5348299"/>
              <a:ext cx="612202" cy="6620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5" name="Google Shape;215;g3516f71dc3f_0_118">
            <a:hlinkClick r:id="" action="ppaction://hlinkshowjump?jump=nextslide"/>
          </p:cNvPr>
          <p:cNvSpPr/>
          <p:nvPr/>
        </p:nvSpPr>
        <p:spPr>
          <a:xfrm>
            <a:off x="3823036" y="5074406"/>
            <a:ext cx="1757700" cy="1126800"/>
          </a:xfrm>
          <a:prstGeom prst="rightArrow">
            <a:avLst>
              <a:gd name="adj1" fmla="val 57474"/>
              <a:gd name="adj2" fmla="val 50000"/>
            </a:avLst>
          </a:prstGeom>
          <a:solidFill>
            <a:srgbClr val="18A0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dirty="0" err="1">
                <a:solidFill>
                  <a:schemeClr val="lt1"/>
                </a:solidFill>
                <a:latin typeface="Twinkl SemiBold" panose="02000000000000000000" pitchFamily="2" charset="0"/>
                <a:ea typeface="ABeeZee"/>
                <a:cs typeface="ABeeZee"/>
                <a:sym typeface="ABeeZee"/>
              </a:rPr>
              <a:t>Siguiente</a:t>
            </a:r>
            <a:endParaRPr sz="200" dirty="0">
              <a:latin typeface="Twinkl SemiBold" panose="02000000000000000000" pitchFamily="2" charset="0"/>
            </a:endParaRPr>
          </a:p>
        </p:txBody>
      </p:sp>
      <p:sp>
        <p:nvSpPr>
          <p:cNvPr id="216" name="Google Shape;216;g3516f71dc3f_0_118"/>
          <p:cNvSpPr/>
          <p:nvPr/>
        </p:nvSpPr>
        <p:spPr>
          <a:xfrm>
            <a:off x="1124125" y="4184670"/>
            <a:ext cx="3271800" cy="822000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A095B"/>
              </a:buClr>
              <a:buSzPts val="3600"/>
              <a:buFont typeface="ABeeZee"/>
              <a:buNone/>
            </a:pPr>
            <a:r>
              <a:rPr lang="en-GB" sz="3600" dirty="0" err="1">
                <a:solidFill>
                  <a:srgbClr val="CA095B"/>
                </a:solidFill>
                <a:latin typeface="Twinkl SemiBold" panose="02000000000000000000" pitchFamily="2" charset="0"/>
                <a:ea typeface="ABeeZee"/>
                <a:cs typeface="ABeeZee"/>
                <a:sym typeface="ABeeZee"/>
              </a:rPr>
              <a:t>camaleón</a:t>
            </a:r>
            <a:endParaRPr dirty="0">
              <a:latin typeface="Twinkl SemiBold" panose="02000000000000000000" pitchFamily="2" charset="0"/>
            </a:endParaRPr>
          </a:p>
        </p:txBody>
      </p:sp>
      <p:sp>
        <p:nvSpPr>
          <p:cNvPr id="217" name="Google Shape;217;g3516f71dc3f_0_118"/>
          <p:cNvSpPr/>
          <p:nvPr/>
        </p:nvSpPr>
        <p:spPr>
          <a:xfrm>
            <a:off x="4748167" y="4132670"/>
            <a:ext cx="3271800" cy="822000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A095B"/>
              </a:buClr>
              <a:buSzPts val="3600"/>
              <a:buFont typeface="ABeeZee"/>
              <a:buNone/>
            </a:pPr>
            <a:r>
              <a:rPr lang="en-GB" sz="3600" dirty="0" err="1">
                <a:solidFill>
                  <a:srgbClr val="CA095B"/>
                </a:solidFill>
                <a:latin typeface="Twinkl SemiBold" panose="02000000000000000000" pitchFamily="2" charset="0"/>
                <a:ea typeface="ABeeZee"/>
                <a:cs typeface="ABeeZee"/>
                <a:sym typeface="ABeeZee"/>
              </a:rPr>
              <a:t>león</a:t>
            </a:r>
            <a:endParaRPr dirty="0">
              <a:latin typeface="Twinkl SemiBold" panose="02000000000000000000" pitchFamily="2" charset="0"/>
            </a:endParaRPr>
          </a:p>
        </p:txBody>
      </p:sp>
      <p:grpSp>
        <p:nvGrpSpPr>
          <p:cNvPr id="2" name="Si">
            <a:extLst>
              <a:ext uri="{FF2B5EF4-FFF2-40B4-BE49-F238E27FC236}">
                <a16:creationId xmlns:a16="http://schemas.microsoft.com/office/drawing/2014/main" id="{404EA51A-0437-5B2D-110F-E6CC27CCDEA7}"/>
              </a:ext>
            </a:extLst>
          </p:cNvPr>
          <p:cNvGrpSpPr/>
          <p:nvPr/>
        </p:nvGrpSpPr>
        <p:grpSpPr>
          <a:xfrm>
            <a:off x="1560628" y="5228125"/>
            <a:ext cx="2000843" cy="830509"/>
            <a:chOff x="2048632" y="5259813"/>
            <a:chExt cx="2000843" cy="830509"/>
          </a:xfrm>
        </p:grpSpPr>
        <p:sp>
          <p:nvSpPr>
            <p:cNvPr id="3" name="Google Shape;58;p3">
              <a:extLst>
                <a:ext uri="{FF2B5EF4-FFF2-40B4-BE49-F238E27FC236}">
                  <a16:creationId xmlns:a16="http://schemas.microsoft.com/office/drawing/2014/main" id="{29D5368A-93A0-3758-0192-DB592EF4F302}"/>
                </a:ext>
              </a:extLst>
            </p:cNvPr>
            <p:cNvSpPr/>
            <p:nvPr/>
          </p:nvSpPr>
          <p:spPr>
            <a:xfrm>
              <a:off x="2048633" y="5259813"/>
              <a:ext cx="2000842" cy="830509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38100" cap="flat" cmpd="sng">
              <a:solidFill>
                <a:srgbClr val="00A8E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8000" tIns="45700" rIns="288000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600" dirty="0" err="1">
                  <a:solidFill>
                    <a:srgbClr val="00A8E7"/>
                  </a:solidFill>
                  <a:latin typeface="Twinkl SemiBold" panose="02000000000000000000" pitchFamily="2" charset="0"/>
                  <a:ea typeface="ABeeZee"/>
                  <a:cs typeface="ABeeZee"/>
                  <a:sym typeface="ABeeZee"/>
                </a:rPr>
                <a:t>Sí</a:t>
              </a:r>
              <a:endParaRPr dirty="0">
                <a:latin typeface="Twinkl SemiBold" panose="02000000000000000000" pitchFamily="2" charset="0"/>
              </a:endParaRPr>
            </a:p>
          </p:txBody>
        </p:sp>
        <p:sp>
          <p:nvSpPr>
            <p:cNvPr id="4" name="Google Shape;59;p3">
              <a:extLst>
                <a:ext uri="{FF2B5EF4-FFF2-40B4-BE49-F238E27FC236}">
                  <a16:creationId xmlns:a16="http://schemas.microsoft.com/office/drawing/2014/main" id="{A5141058-827C-D901-AF36-4C7FEF271E8C}"/>
                </a:ext>
              </a:extLst>
            </p:cNvPr>
            <p:cNvSpPr/>
            <p:nvPr/>
          </p:nvSpPr>
          <p:spPr>
            <a:xfrm>
              <a:off x="2048632" y="5259813"/>
              <a:ext cx="820403" cy="830509"/>
            </a:xfrm>
            <a:prstGeom prst="roundRect">
              <a:avLst>
                <a:gd name="adj" fmla="val 50000"/>
              </a:avLst>
            </a:prstGeom>
            <a:solidFill>
              <a:srgbClr val="00A8E7"/>
            </a:solidFill>
            <a:ln w="38100" cap="flat" cmpd="sng">
              <a:solidFill>
                <a:srgbClr val="00A8E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8000" tIns="45700" rIns="288000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strike="noStrike" cap="none">
                <a:solidFill>
                  <a:srgbClr val="00A8E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" name="Google Shape;60;p3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61242A99-8CFC-377A-0C88-78A5638B4DC5}"/>
                </a:ext>
              </a:extLst>
            </p:cNvPr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22415" y="5310560"/>
              <a:ext cx="612396" cy="6620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" name="Si respuesta">
            <a:extLst>
              <a:ext uri="{FF2B5EF4-FFF2-40B4-BE49-F238E27FC236}">
                <a16:creationId xmlns:a16="http://schemas.microsoft.com/office/drawing/2014/main" id="{7C569E79-F8BD-F357-1199-F6521C72C234}"/>
              </a:ext>
            </a:extLst>
          </p:cNvPr>
          <p:cNvGrpSpPr/>
          <p:nvPr/>
        </p:nvGrpSpPr>
        <p:grpSpPr>
          <a:xfrm>
            <a:off x="1560628" y="5225582"/>
            <a:ext cx="2000843" cy="830509"/>
            <a:chOff x="2048632" y="5259813"/>
            <a:chExt cx="2000843" cy="830509"/>
          </a:xfrm>
        </p:grpSpPr>
        <p:sp>
          <p:nvSpPr>
            <p:cNvPr id="7" name="Google Shape;58;p3">
              <a:extLst>
                <a:ext uri="{FF2B5EF4-FFF2-40B4-BE49-F238E27FC236}">
                  <a16:creationId xmlns:a16="http://schemas.microsoft.com/office/drawing/2014/main" id="{2D17EA3B-1B83-D75C-1B26-859E5D2F13E0}"/>
                </a:ext>
              </a:extLst>
            </p:cNvPr>
            <p:cNvSpPr/>
            <p:nvPr/>
          </p:nvSpPr>
          <p:spPr>
            <a:xfrm>
              <a:off x="2048633" y="5259813"/>
              <a:ext cx="2000842" cy="830509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38100" cap="flat" cmpd="sng">
              <a:solidFill>
                <a:srgbClr val="92D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8000" tIns="45700" rIns="288000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600" dirty="0" err="1">
                  <a:solidFill>
                    <a:srgbClr val="92D050"/>
                  </a:solidFill>
                  <a:latin typeface="Twinkl SemiBold" panose="02000000000000000000" pitchFamily="2" charset="0"/>
                  <a:ea typeface="ABeeZee"/>
                  <a:cs typeface="ABeeZee"/>
                  <a:sym typeface="ABeeZee"/>
                </a:rPr>
                <a:t>Sí</a:t>
              </a:r>
              <a:endParaRPr dirty="0">
                <a:solidFill>
                  <a:srgbClr val="92D050"/>
                </a:solidFill>
                <a:latin typeface="Twinkl SemiBold" panose="02000000000000000000" pitchFamily="2" charset="0"/>
              </a:endParaRPr>
            </a:p>
          </p:txBody>
        </p:sp>
        <p:sp>
          <p:nvSpPr>
            <p:cNvPr id="8" name="Google Shape;59;p3">
              <a:extLst>
                <a:ext uri="{FF2B5EF4-FFF2-40B4-BE49-F238E27FC236}">
                  <a16:creationId xmlns:a16="http://schemas.microsoft.com/office/drawing/2014/main" id="{BD28ED9E-F6DD-DD3D-76F8-807E3B039C85}"/>
                </a:ext>
              </a:extLst>
            </p:cNvPr>
            <p:cNvSpPr/>
            <p:nvPr/>
          </p:nvSpPr>
          <p:spPr>
            <a:xfrm>
              <a:off x="2048632" y="5259813"/>
              <a:ext cx="820403" cy="830509"/>
            </a:xfrm>
            <a:prstGeom prst="roundRect">
              <a:avLst>
                <a:gd name="adj" fmla="val 50000"/>
              </a:avLst>
            </a:prstGeom>
            <a:solidFill>
              <a:srgbClr val="92D050"/>
            </a:solidFill>
            <a:ln w="38100" cap="flat" cmpd="sng">
              <a:solidFill>
                <a:srgbClr val="92D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8000" tIns="45700" rIns="288000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strike="noStrike" cap="none">
                <a:solidFill>
                  <a:srgbClr val="00A8E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" name="Google Shape;60;p3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B6F2B3B4-1898-3013-6E8E-B1E6CE2CC50D}"/>
                </a:ext>
              </a:extLst>
            </p:cNvPr>
            <p:cNvPicPr preferRelativeResize="0"/>
            <p:nvPr/>
          </p:nvPicPr>
          <p:blipFill rotWithShape="1">
            <a:blip r:embed="rId5" cstate="screen">
              <a:alphaModFix/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36583" y="5328979"/>
              <a:ext cx="612396" cy="66206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" name="Imagen 10">
            <a:extLst>
              <a:ext uri="{FF2B5EF4-FFF2-40B4-BE49-F238E27FC236}">
                <a16:creationId xmlns:a16="http://schemas.microsoft.com/office/drawing/2014/main" id="{47DDE65F-62EB-8B91-44FA-21C5C315F06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628" y="1801842"/>
            <a:ext cx="2477622" cy="189948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F162DD1-EC53-8E24-AEB1-0AE8A2E6367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0907" y="1838865"/>
            <a:ext cx="2342269" cy="18994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02" grpId="0" animBg="1"/>
      <p:bldP spid="203" grpId="0" animBg="1"/>
      <p:bldP spid="204" grpId="0" animBg="1"/>
      <p:bldP spid="205" grpId="0" animBg="1"/>
      <p:bldP spid="216" grpId="0"/>
      <p:bldP spid="2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516f71dc3f_0_147"/>
          <p:cNvSpPr/>
          <p:nvPr/>
        </p:nvSpPr>
        <p:spPr>
          <a:xfrm>
            <a:off x="1124125" y="1384183"/>
            <a:ext cx="3271800" cy="2734800"/>
          </a:xfrm>
          <a:prstGeom prst="roundRect">
            <a:avLst>
              <a:gd name="adj" fmla="val 16667"/>
            </a:avLst>
          </a:prstGeom>
          <a:solidFill>
            <a:srgbClr val="AFDE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g3516f71dc3f_0_147"/>
          <p:cNvSpPr/>
          <p:nvPr/>
        </p:nvSpPr>
        <p:spPr>
          <a:xfrm>
            <a:off x="4748168" y="1384183"/>
            <a:ext cx="3271800" cy="2734800"/>
          </a:xfrm>
          <a:prstGeom prst="roundRect">
            <a:avLst>
              <a:gd name="adj" fmla="val 16667"/>
            </a:avLst>
          </a:prstGeom>
          <a:solidFill>
            <a:srgbClr val="AFDE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g3516f71dc3f_0_147"/>
          <p:cNvSpPr/>
          <p:nvPr/>
        </p:nvSpPr>
        <p:spPr>
          <a:xfrm>
            <a:off x="4748183" y="1384182"/>
            <a:ext cx="3271800" cy="35463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AFDEF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g3516f71dc3f_0_147"/>
          <p:cNvSpPr/>
          <p:nvPr/>
        </p:nvSpPr>
        <p:spPr>
          <a:xfrm>
            <a:off x="1124125" y="1384182"/>
            <a:ext cx="3271800" cy="35463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AFDEF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g3516f71dc3f_0_147"/>
          <p:cNvSpPr>
            <a:spLocks noGrp="1"/>
          </p:cNvSpPr>
          <p:nvPr>
            <p:ph type="title"/>
          </p:nvPr>
        </p:nvSpPr>
        <p:spPr>
          <a:xfrm>
            <a:off x="457198" y="464029"/>
            <a:ext cx="8220000" cy="994200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A095B"/>
              </a:buClr>
              <a:buSzPts val="3600"/>
              <a:buFont typeface="ABeeZee"/>
              <a:buNone/>
            </a:pPr>
            <a:r>
              <a:rPr lang="en-GB" b="0" dirty="0">
                <a:solidFill>
                  <a:srgbClr val="CA095B"/>
                </a:solidFill>
                <a:latin typeface="Twinkl ExtraBold" panose="02000000000000000000" pitchFamily="2" charset="0"/>
                <a:ea typeface="ABeeZee"/>
                <a:cs typeface="ABeeZee"/>
                <a:sym typeface="ABeeZee"/>
              </a:rPr>
              <a:t>¿</a:t>
            </a:r>
            <a:r>
              <a:rPr lang="en-GB" b="0" dirty="0" err="1">
                <a:solidFill>
                  <a:srgbClr val="CA095B"/>
                </a:solidFill>
                <a:latin typeface="Twinkl ExtraBold" panose="02000000000000000000" pitchFamily="2" charset="0"/>
                <a:ea typeface="ABeeZee"/>
                <a:cs typeface="ABeeZee"/>
                <a:sym typeface="ABeeZee"/>
              </a:rPr>
              <a:t>Riman</a:t>
            </a:r>
            <a:r>
              <a:rPr lang="en-GB" b="0" dirty="0">
                <a:solidFill>
                  <a:srgbClr val="CA095B"/>
                </a:solidFill>
                <a:latin typeface="Twinkl ExtraBold" panose="02000000000000000000" pitchFamily="2" charset="0"/>
                <a:ea typeface="ABeeZee"/>
                <a:cs typeface="ABeeZee"/>
                <a:sym typeface="ABeeZee"/>
              </a:rPr>
              <a:t>?</a:t>
            </a:r>
            <a:endParaRPr b="0" dirty="0">
              <a:latin typeface="Twinkl ExtraBold" panose="02000000000000000000" pitchFamily="2" charset="0"/>
            </a:endParaRPr>
          </a:p>
        </p:txBody>
      </p:sp>
      <p:sp>
        <p:nvSpPr>
          <p:cNvPr id="245" name="Google Shape;245;g3516f71dc3f_0_147">
            <a:hlinkClick r:id="" action="ppaction://hlinkshowjump?jump=nextslide"/>
          </p:cNvPr>
          <p:cNvSpPr/>
          <p:nvPr/>
        </p:nvSpPr>
        <p:spPr>
          <a:xfrm>
            <a:off x="3823036" y="5074406"/>
            <a:ext cx="1757700" cy="1126800"/>
          </a:xfrm>
          <a:prstGeom prst="rightArrow">
            <a:avLst>
              <a:gd name="adj1" fmla="val 57474"/>
              <a:gd name="adj2" fmla="val 50000"/>
            </a:avLst>
          </a:prstGeom>
          <a:solidFill>
            <a:srgbClr val="18A0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dirty="0" err="1">
                <a:solidFill>
                  <a:schemeClr val="lt1"/>
                </a:solidFill>
                <a:latin typeface="Twinkl SemiBold" panose="02000000000000000000" pitchFamily="2" charset="0"/>
                <a:ea typeface="ABeeZee"/>
                <a:cs typeface="ABeeZee"/>
                <a:sym typeface="ABeeZee"/>
              </a:rPr>
              <a:t>Siguiente</a:t>
            </a:r>
            <a:endParaRPr sz="200" dirty="0">
              <a:latin typeface="Twinkl SemiBold" panose="02000000000000000000" pitchFamily="2" charset="0"/>
            </a:endParaRPr>
          </a:p>
        </p:txBody>
      </p:sp>
      <p:sp>
        <p:nvSpPr>
          <p:cNvPr id="246" name="Google Shape;246;g3516f71dc3f_0_147"/>
          <p:cNvSpPr/>
          <p:nvPr/>
        </p:nvSpPr>
        <p:spPr>
          <a:xfrm>
            <a:off x="1124125" y="4184670"/>
            <a:ext cx="3271800" cy="822000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A095B"/>
              </a:buClr>
              <a:buSzPts val="3600"/>
              <a:buFont typeface="ABeeZee"/>
              <a:buNone/>
            </a:pPr>
            <a:r>
              <a:rPr lang="en-GB" sz="3600" dirty="0" err="1">
                <a:solidFill>
                  <a:srgbClr val="CA095B"/>
                </a:solidFill>
                <a:latin typeface="Twinkl SemiBold" panose="02000000000000000000" pitchFamily="2" charset="0"/>
                <a:ea typeface="ABeeZee"/>
                <a:cs typeface="ABeeZee"/>
                <a:sym typeface="ABeeZee"/>
              </a:rPr>
              <a:t>cama</a:t>
            </a:r>
            <a:r>
              <a:rPr lang="en-GB" sz="3600" dirty="0">
                <a:solidFill>
                  <a:srgbClr val="CA095B"/>
                </a:solidFill>
                <a:latin typeface="Twinkl SemiBold" panose="02000000000000000000" pitchFamily="2" charset="0"/>
                <a:ea typeface="ABeeZee"/>
                <a:cs typeface="ABeeZee"/>
                <a:sym typeface="ABeeZee"/>
              </a:rPr>
              <a:t> </a:t>
            </a:r>
            <a:endParaRPr sz="3600" dirty="0">
              <a:solidFill>
                <a:srgbClr val="CA095B"/>
              </a:solidFill>
              <a:latin typeface="Twinkl SemiBold" panose="02000000000000000000" pitchFamily="2" charset="0"/>
              <a:ea typeface="ABeeZee"/>
              <a:cs typeface="ABeeZee"/>
            </a:endParaRPr>
          </a:p>
        </p:txBody>
      </p:sp>
      <p:sp>
        <p:nvSpPr>
          <p:cNvPr id="247" name="Google Shape;247;g3516f71dc3f_0_147"/>
          <p:cNvSpPr/>
          <p:nvPr/>
        </p:nvSpPr>
        <p:spPr>
          <a:xfrm>
            <a:off x="4748167" y="4132670"/>
            <a:ext cx="3271800" cy="822000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A095B"/>
              </a:buClr>
              <a:buSzPts val="3600"/>
              <a:buFont typeface="ABeeZee"/>
              <a:buNone/>
            </a:pPr>
            <a:r>
              <a:rPr lang="en-GB" sz="3600" dirty="0">
                <a:solidFill>
                  <a:srgbClr val="CA095B"/>
                </a:solidFill>
                <a:latin typeface="Twinkl SemiBold" panose="02000000000000000000" pitchFamily="2" charset="0"/>
                <a:ea typeface="ABeeZee"/>
                <a:cs typeface="ABeeZee"/>
                <a:sym typeface="ABeeZee"/>
              </a:rPr>
              <a:t>casa</a:t>
            </a:r>
            <a:endParaRPr dirty="0">
              <a:latin typeface="Twinkl SemiBold" panose="02000000000000000000" pitchFamily="2" charset="0"/>
            </a:endParaRPr>
          </a:p>
        </p:txBody>
      </p:sp>
      <p:grpSp>
        <p:nvGrpSpPr>
          <p:cNvPr id="2" name="No">
            <a:extLst>
              <a:ext uri="{FF2B5EF4-FFF2-40B4-BE49-F238E27FC236}">
                <a16:creationId xmlns:a16="http://schemas.microsoft.com/office/drawing/2014/main" id="{F36A8CD9-6C4C-E43F-F2D6-79180C1BA1BA}"/>
              </a:ext>
            </a:extLst>
          </p:cNvPr>
          <p:cNvGrpSpPr/>
          <p:nvPr/>
        </p:nvGrpSpPr>
        <p:grpSpPr>
          <a:xfrm>
            <a:off x="5842190" y="5227262"/>
            <a:ext cx="1834500" cy="830400"/>
            <a:chOff x="2192210" y="5246498"/>
            <a:chExt cx="1834500" cy="830400"/>
          </a:xfrm>
        </p:grpSpPr>
        <p:sp>
          <p:nvSpPr>
            <p:cNvPr id="3" name="Google Shape;92;g3516f71dc3f_0_2">
              <a:extLst>
                <a:ext uri="{FF2B5EF4-FFF2-40B4-BE49-F238E27FC236}">
                  <a16:creationId xmlns:a16="http://schemas.microsoft.com/office/drawing/2014/main" id="{5BC78DEA-3E9A-119D-8649-BC08CF76BA79}"/>
                </a:ext>
              </a:extLst>
            </p:cNvPr>
            <p:cNvSpPr/>
            <p:nvPr/>
          </p:nvSpPr>
          <p:spPr>
            <a:xfrm>
              <a:off x="2192210" y="5246498"/>
              <a:ext cx="1834500" cy="8304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38100" cap="flat" cmpd="sng">
              <a:solidFill>
                <a:srgbClr val="00A8E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80000" tIns="45700" rIns="396000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600" dirty="0">
                  <a:solidFill>
                    <a:srgbClr val="00A8E7"/>
                  </a:solidFill>
                  <a:latin typeface="Twinkl SemiBold" panose="02000000000000000000" pitchFamily="2" charset="0"/>
                  <a:sym typeface="ABeeZee"/>
                </a:rPr>
                <a:t>No</a:t>
              </a:r>
              <a:endParaRPr sz="3600" dirty="0">
                <a:solidFill>
                  <a:srgbClr val="00A8E7"/>
                </a:solidFill>
                <a:latin typeface="Twinkl SemiBold" panose="02000000000000000000" pitchFamily="2" charset="0"/>
              </a:endParaRPr>
            </a:p>
          </p:txBody>
        </p:sp>
        <p:sp>
          <p:nvSpPr>
            <p:cNvPr id="4" name="Google Shape;93;g3516f71dc3f_0_2">
              <a:extLst>
                <a:ext uri="{FF2B5EF4-FFF2-40B4-BE49-F238E27FC236}">
                  <a16:creationId xmlns:a16="http://schemas.microsoft.com/office/drawing/2014/main" id="{DC603811-28E4-AE3F-320E-481C3335A0EE}"/>
                </a:ext>
              </a:extLst>
            </p:cNvPr>
            <p:cNvSpPr/>
            <p:nvPr/>
          </p:nvSpPr>
          <p:spPr>
            <a:xfrm>
              <a:off x="3231412" y="5283779"/>
              <a:ext cx="768300" cy="755400"/>
            </a:xfrm>
            <a:prstGeom prst="roundRect">
              <a:avLst>
                <a:gd name="adj" fmla="val 50000"/>
              </a:avLst>
            </a:prstGeom>
            <a:solidFill>
              <a:srgbClr val="00A8E7"/>
            </a:solidFill>
            <a:ln w="38100" cap="flat" cmpd="sng">
              <a:solidFill>
                <a:srgbClr val="00A8E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8000" tIns="45700" rIns="396000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rgbClr val="00A8E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" name="Google Shape;94;g3516f71dc3f_0_2">
              <a:extLst>
                <a:ext uri="{FF2B5EF4-FFF2-40B4-BE49-F238E27FC236}">
                  <a16:creationId xmlns:a16="http://schemas.microsoft.com/office/drawing/2014/main" id="{BD1E62B6-FB3E-C55A-6FAF-24D9FE806015}"/>
                </a:ext>
              </a:extLst>
            </p:cNvPr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39447" y="5348299"/>
              <a:ext cx="612202" cy="6620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" name="No - respuesta">
            <a:extLst>
              <a:ext uri="{FF2B5EF4-FFF2-40B4-BE49-F238E27FC236}">
                <a16:creationId xmlns:a16="http://schemas.microsoft.com/office/drawing/2014/main" id="{E940AFD5-283F-BDF4-C4DE-5CBE3C5FC0A9}"/>
              </a:ext>
            </a:extLst>
          </p:cNvPr>
          <p:cNvGrpSpPr/>
          <p:nvPr/>
        </p:nvGrpSpPr>
        <p:grpSpPr>
          <a:xfrm>
            <a:off x="5843763" y="5226764"/>
            <a:ext cx="1834500" cy="830400"/>
            <a:chOff x="2192210" y="5246498"/>
            <a:chExt cx="1834500" cy="830400"/>
          </a:xfrm>
        </p:grpSpPr>
        <p:sp>
          <p:nvSpPr>
            <p:cNvPr id="7" name="Google Shape;92;g3516f71dc3f_0_2">
              <a:extLst>
                <a:ext uri="{FF2B5EF4-FFF2-40B4-BE49-F238E27FC236}">
                  <a16:creationId xmlns:a16="http://schemas.microsoft.com/office/drawing/2014/main" id="{1674A8BF-0B0D-805E-08E5-03DD71DEAE0B}"/>
                </a:ext>
              </a:extLst>
            </p:cNvPr>
            <p:cNvSpPr/>
            <p:nvPr/>
          </p:nvSpPr>
          <p:spPr>
            <a:xfrm>
              <a:off x="2192210" y="5246498"/>
              <a:ext cx="1834500" cy="8304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38100" cap="flat" cmpd="sng">
              <a:solidFill>
                <a:schemeClr val="accent1">
                  <a:lumMod val="75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80000" tIns="45700" rIns="396000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600" dirty="0">
                  <a:solidFill>
                    <a:schemeClr val="accent1">
                      <a:lumMod val="75000"/>
                    </a:schemeClr>
                  </a:solidFill>
                  <a:latin typeface="Twinkl SemiBold" panose="02000000000000000000" pitchFamily="2" charset="0"/>
                  <a:sym typeface="ABeeZee"/>
                </a:rPr>
                <a:t>No</a:t>
              </a:r>
              <a:endParaRPr sz="3600" dirty="0">
                <a:solidFill>
                  <a:schemeClr val="accent1">
                    <a:lumMod val="75000"/>
                  </a:schemeClr>
                </a:solidFill>
                <a:latin typeface="Twinkl SemiBold" panose="02000000000000000000" pitchFamily="2" charset="0"/>
              </a:endParaRPr>
            </a:p>
          </p:txBody>
        </p:sp>
        <p:sp>
          <p:nvSpPr>
            <p:cNvPr id="8" name="Google Shape;93;g3516f71dc3f_0_2">
              <a:extLst>
                <a:ext uri="{FF2B5EF4-FFF2-40B4-BE49-F238E27FC236}">
                  <a16:creationId xmlns:a16="http://schemas.microsoft.com/office/drawing/2014/main" id="{40BE67A1-705E-BD5B-3450-52DC71C3D140}"/>
                </a:ext>
              </a:extLst>
            </p:cNvPr>
            <p:cNvSpPr/>
            <p:nvPr/>
          </p:nvSpPr>
          <p:spPr>
            <a:xfrm>
              <a:off x="3231412" y="5283779"/>
              <a:ext cx="768300" cy="7554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381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8000" tIns="45700" rIns="396000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dirty="0">
                <a:solidFill>
                  <a:srgbClr val="00A8E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" name="Google Shape;94;g3516f71dc3f_0_2">
              <a:extLst>
                <a:ext uri="{FF2B5EF4-FFF2-40B4-BE49-F238E27FC236}">
                  <a16:creationId xmlns:a16="http://schemas.microsoft.com/office/drawing/2014/main" id="{844158C6-E276-38EE-088C-CABD51EE62ED}"/>
                </a:ext>
              </a:extLst>
            </p:cNvPr>
            <p:cNvPicPr preferRelativeResize="0"/>
            <p:nvPr/>
          </p:nvPicPr>
          <p:blipFill rotWithShape="1">
            <a:blip r:embed="rId4" cstate="screen">
              <a:alphaModFix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39447" y="5348299"/>
              <a:ext cx="612202" cy="6620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" name="Si">
            <a:extLst>
              <a:ext uri="{FF2B5EF4-FFF2-40B4-BE49-F238E27FC236}">
                <a16:creationId xmlns:a16="http://schemas.microsoft.com/office/drawing/2014/main" id="{EF92E4B9-C2AC-FDED-261B-C0C07696998D}"/>
              </a:ext>
            </a:extLst>
          </p:cNvPr>
          <p:cNvGrpSpPr/>
          <p:nvPr/>
        </p:nvGrpSpPr>
        <p:grpSpPr>
          <a:xfrm>
            <a:off x="1560628" y="5228125"/>
            <a:ext cx="2000843" cy="830509"/>
            <a:chOff x="2048632" y="5259813"/>
            <a:chExt cx="2000843" cy="830509"/>
          </a:xfrm>
        </p:grpSpPr>
        <p:sp>
          <p:nvSpPr>
            <p:cNvPr id="11" name="Google Shape;58;p3">
              <a:extLst>
                <a:ext uri="{FF2B5EF4-FFF2-40B4-BE49-F238E27FC236}">
                  <a16:creationId xmlns:a16="http://schemas.microsoft.com/office/drawing/2014/main" id="{82283E59-5499-20AE-2C7F-4DCEFE5A8CB4}"/>
                </a:ext>
              </a:extLst>
            </p:cNvPr>
            <p:cNvSpPr/>
            <p:nvPr/>
          </p:nvSpPr>
          <p:spPr>
            <a:xfrm>
              <a:off x="2048633" y="5259813"/>
              <a:ext cx="2000842" cy="830509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38100" cap="flat" cmpd="sng">
              <a:solidFill>
                <a:srgbClr val="00A8E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8000" tIns="45700" rIns="288000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600" dirty="0" err="1">
                  <a:solidFill>
                    <a:srgbClr val="00A8E7"/>
                  </a:solidFill>
                  <a:latin typeface="Twinkl SemiBold" panose="02000000000000000000" pitchFamily="2" charset="0"/>
                  <a:ea typeface="ABeeZee"/>
                  <a:cs typeface="ABeeZee"/>
                  <a:sym typeface="ABeeZee"/>
                </a:rPr>
                <a:t>Sí</a:t>
              </a:r>
              <a:endParaRPr dirty="0">
                <a:latin typeface="Twinkl SemiBold" panose="02000000000000000000" pitchFamily="2" charset="0"/>
              </a:endParaRPr>
            </a:p>
          </p:txBody>
        </p:sp>
        <p:sp>
          <p:nvSpPr>
            <p:cNvPr id="12" name="Google Shape;59;p3">
              <a:extLst>
                <a:ext uri="{FF2B5EF4-FFF2-40B4-BE49-F238E27FC236}">
                  <a16:creationId xmlns:a16="http://schemas.microsoft.com/office/drawing/2014/main" id="{B4810B36-B885-BF17-638B-113033A7FF03}"/>
                </a:ext>
              </a:extLst>
            </p:cNvPr>
            <p:cNvSpPr/>
            <p:nvPr/>
          </p:nvSpPr>
          <p:spPr>
            <a:xfrm>
              <a:off x="2048632" y="5259813"/>
              <a:ext cx="820403" cy="830509"/>
            </a:xfrm>
            <a:prstGeom prst="roundRect">
              <a:avLst>
                <a:gd name="adj" fmla="val 50000"/>
              </a:avLst>
            </a:prstGeom>
            <a:solidFill>
              <a:srgbClr val="00A8E7"/>
            </a:solidFill>
            <a:ln w="38100" cap="flat" cmpd="sng">
              <a:solidFill>
                <a:srgbClr val="00A8E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8000" tIns="45700" rIns="288000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strike="noStrike" cap="none">
                <a:solidFill>
                  <a:srgbClr val="00A8E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3" name="Google Shape;60;p3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CE394D9E-2333-A8E2-D93B-C5341043F60F}"/>
                </a:ext>
              </a:extLst>
            </p:cNvPr>
            <p:cNvPicPr preferRelativeResize="0"/>
            <p:nvPr/>
          </p:nvPicPr>
          <p:blipFill rotWithShape="1">
            <a:blip r:embed="rId6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22415" y="5310560"/>
              <a:ext cx="612396" cy="66206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015231D6-0AC1-238B-E1E8-28F47458E83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041" y="1824847"/>
            <a:ext cx="2550583" cy="1927518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62ED7BDB-5D71-EE50-0890-981BE3A81F4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6667" y="1950076"/>
            <a:ext cx="2570023" cy="1646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32" grpId="0" animBg="1"/>
      <p:bldP spid="233" grpId="0" animBg="1"/>
      <p:bldP spid="234" grpId="0" animBg="1"/>
      <p:bldP spid="235" grpId="0" animBg="1"/>
      <p:bldP spid="246" grpId="0"/>
      <p:bldP spid="247" grpId="0"/>
    </p:bldLst>
  </p:timing>
</p:sld>
</file>

<file path=ppt/theme/theme1.xml><?xml version="1.0" encoding="utf-8"?>
<a:theme xmlns:a="http://schemas.openxmlformats.org/drawingml/2006/main" name="Slide Layouts">
  <a:themeElements>
    <a:clrScheme name="Twinkl Template">
      <a:dk1>
        <a:srgbClr val="1C1C1C"/>
      </a:dk1>
      <a:lt1>
        <a:srgbClr val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295</Words>
  <Application>Microsoft Office PowerPoint</Application>
  <PresentationFormat>Presentación en pantalla (4:3)</PresentationFormat>
  <Paragraphs>167</Paragraphs>
  <Slides>26</Slides>
  <Notes>26</Notes>
  <HiddenSlides>1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3" baseType="lpstr">
      <vt:lpstr>Roboto</vt:lpstr>
      <vt:lpstr>Arial</vt:lpstr>
      <vt:lpstr>Twinkl ExtraBold</vt:lpstr>
      <vt:lpstr>Twinkl SemiBold</vt:lpstr>
      <vt:lpstr>Calibri</vt:lpstr>
      <vt:lpstr>ABeeZee</vt:lpstr>
      <vt:lpstr>Slide Layouts</vt:lpstr>
      <vt:lpstr>Descargo de Responsabilidad</vt:lpstr>
      <vt:lpstr>Presentación de PowerPoint</vt:lpstr>
      <vt:lpstr>¿Riman?</vt:lpstr>
      <vt:lpstr>¿Riman?</vt:lpstr>
      <vt:lpstr>¿Riman?</vt:lpstr>
      <vt:lpstr>¿Riman?</vt:lpstr>
      <vt:lpstr>¿Riman?</vt:lpstr>
      <vt:lpstr>¿Riman?</vt:lpstr>
      <vt:lpstr>¿Riman?</vt:lpstr>
      <vt:lpstr>¿Riman?</vt:lpstr>
      <vt:lpstr>¿Riman?</vt:lpstr>
      <vt:lpstr>¿Riman?</vt:lpstr>
      <vt:lpstr>¿Riman?</vt:lpstr>
      <vt:lpstr>¿Riman?</vt:lpstr>
      <vt:lpstr>¿Riman?</vt:lpstr>
      <vt:lpstr>¿Riman?</vt:lpstr>
      <vt:lpstr>¿Riman?</vt:lpstr>
      <vt:lpstr>¿Riman?</vt:lpstr>
      <vt:lpstr>¿Riman?</vt:lpstr>
      <vt:lpstr>¿Riman?</vt:lpstr>
      <vt:lpstr>¿Riman?</vt:lpstr>
      <vt:lpstr>¿Riman?</vt:lpstr>
      <vt:lpstr>¿Riman?</vt:lpstr>
      <vt:lpstr>¿Riman?</vt:lpstr>
      <vt:lpstr>¿Riman?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Twinkl Twinkl</dc:creator>
  <cp:lastModifiedBy>Nadia Valdivia</cp:lastModifiedBy>
  <cp:revision>3</cp:revision>
  <dcterms:created xsi:type="dcterms:W3CDTF">2022-10-04T13:14:33Z</dcterms:created>
  <dcterms:modified xsi:type="dcterms:W3CDTF">2025-05-13T19:17:41Z</dcterms:modified>
</cp:coreProperties>
</file>