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A9823-9B64-DD75-59BB-269D6F582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8041D8-D61C-2E2A-7894-D5490C96F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0EC789-D361-8FF3-8FA7-E96AA066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B2C0EF-A912-34E4-E57C-499D8706C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D9F58B-FCA4-E0AB-1C49-BFFDB54B6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422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F6D9-5F7C-F229-010C-0F5929D6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48822E-FE4D-B22F-AE94-5582DB5D67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D9A1D4-8E31-16A3-FC3C-7D8345D1A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0593D0-265B-35B5-2274-FD71697A0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007A66-7903-FB45-C560-3F7C9ABC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260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029CA0-0AEE-54F3-92EF-B5EAFE95D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41FC13-4BE6-18EB-DDA3-B1D7B9C209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AE3EE0-DCC1-7FD0-4C6B-1110495C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723778-3562-2DA9-39A0-65348850D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0EC664-F0DA-BCDE-7D81-45F210872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916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199775-CEC5-333A-8009-BFD3B8524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23B34F-647C-63C8-F2D9-9339873A9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FC7E4-10B3-57C5-CA56-1EA79763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C51F0-B53B-5051-449D-C8E5B5933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E96EF-448B-2EF2-F2D6-8268B8CE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828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DF9DA0-417A-7128-4F74-3F83B577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C983B7-EC93-35D2-56F0-362578E8FF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87AA69-8E46-66D4-7A4E-E7ADC884F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24B93B-7446-44B7-07CE-31214231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22C9D9-D78C-3266-8818-737CFD97F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7649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92A284-644D-5F29-53C9-97824530B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7F233C-D5D8-613D-65F5-D6A7075238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C667C83-24DF-AEFD-8443-3D6F2F323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12E2D7-7749-87E7-C0AC-7EE67D72A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98A660-7B77-8D95-CAB4-E9C07AA5C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7D0FBF6-F8C9-4591-F5CF-8CA46501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49640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BB0F6C-E128-B673-FA9B-C02986EE5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877E97-29FB-A95A-7348-916E82052A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FF5BCE-22BE-F94C-D7F5-89603B59E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F500225-53A1-0BE4-5813-DAF64F795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3C94B8A-1B74-8443-8188-497C40E4BB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5F250E-6D2E-CB5A-3FBF-722F6AC18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BCD916-C67B-C941-5B12-07E97C777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7E04FA2-2755-55DC-949F-99F5793D5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3644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2D88B2-6A0C-13B0-7C6B-DC2EAE37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86EC1D-C8EA-FC0F-E14D-207854698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387BEA-457C-3B96-8C6A-6B7A9F44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2EDC9E-10AB-BEAF-59A9-D8228D3D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6011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98D8FB0-CAC7-7B07-425B-03BEAD4E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2091827-A88C-D3EC-31D6-B26CDD204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802009-2198-100C-2132-42E1E42A9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65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090144-5222-E9D0-61E5-F4E5022C0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31BA7C-8B6C-427A-2EA2-642B7E1226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2653FE1-8CF3-F91C-0689-2BDAF4FAF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DE7B3E9-7E0B-346D-BA55-FEB13B6E3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FD94F4-D613-48FC-E8A9-C09ED7A12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F0CF9-6083-8319-3ECF-ADE10DF34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978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44A4AE-9675-B380-BC8B-ED3E65D40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A6BDD4-6CC1-706E-F629-A984AEB78C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6A5FD87-CDD0-A0D5-3934-D75BB38496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2296391-1C99-2F5E-7BA7-A280D7E01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060F7C6-C007-0C5C-8A41-80C885F3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771BA7-68BF-27E1-1965-A78DF0685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073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5FD613-885A-D866-EA50-2D7ADE415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645123C-A526-2EE1-26CF-2CFF17B841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F90888-F925-55AC-3A0A-09675EA301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4ADB-41CF-491D-87F5-8B04F45EBD45}" type="datetimeFigureOut">
              <a:rPr lang="es-CL" smtClean="0"/>
              <a:t>24-07-2025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5A2208-17E6-4FE7-87A6-7E0B78289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2C690C-F40D-8B75-5CA7-5C2BF353E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D701-BADF-4786-A4DD-4CB8DFEA512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234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8764B5C7-DB26-3EB6-A3FE-47C5305E6F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261843"/>
              </p:ext>
            </p:extLst>
          </p:nvPr>
        </p:nvGraphicFramePr>
        <p:xfrm>
          <a:off x="838201" y="825500"/>
          <a:ext cx="10515597" cy="3779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29417513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128487710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9165180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/>
                        <a:t>Poema 1</a:t>
                      </a:r>
                      <a:endParaRPr lang="es-C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000" dirty="0"/>
                        <a:t>Poema 2</a:t>
                      </a:r>
                      <a:endParaRPr lang="es-C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963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Título: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769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Número de versos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61559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Número de estrofas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3627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¿Qué emociones y sentimientos representa?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766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s-ES" sz="2400" dirty="0"/>
                        <a:t>¿Cuál de los poemas te gustó? Fundamenta tu respuesta.</a:t>
                      </a:r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123034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C8F219E-4ADB-737A-FF12-1CA08F8740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34246"/>
              </p:ext>
            </p:extLst>
          </p:nvPr>
        </p:nvGraphicFramePr>
        <p:xfrm>
          <a:off x="838201" y="4834466"/>
          <a:ext cx="1051559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596">
                  <a:extLst>
                    <a:ext uri="{9D8B030D-6E8A-4147-A177-3AD203B41FA5}">
                      <a16:colId xmlns:a16="http://schemas.microsoft.com/office/drawing/2014/main" val="1311837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 Finalmente realiza un dibujo representativo coloreado para el poema 1 y 2 leído en clases.</a:t>
                      </a:r>
                      <a:endParaRPr lang="es-CL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754015"/>
                  </a:ext>
                </a:extLst>
              </a:tr>
            </a:tbl>
          </a:graphicData>
        </a:graphic>
      </p:graphicFrame>
      <p:pic>
        <p:nvPicPr>
          <p:cNvPr id="2050" name="Picture 2" descr="Todos juntos!: Aprendiendo a trabajar en equipo">
            <a:extLst>
              <a:ext uri="{FF2B5EF4-FFF2-40B4-BE49-F238E27FC236}">
                <a16:creationId xmlns:a16="http://schemas.microsoft.com/office/drawing/2014/main" id="{9D03674F-A868-EC81-3E23-3DCA99321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6425" y="4700588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7300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48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</dc:creator>
  <cp:lastModifiedBy>Carolina</cp:lastModifiedBy>
  <cp:revision>1</cp:revision>
  <dcterms:created xsi:type="dcterms:W3CDTF">2025-07-24T14:43:44Z</dcterms:created>
  <dcterms:modified xsi:type="dcterms:W3CDTF">2025-07-24T14:51:07Z</dcterms:modified>
</cp:coreProperties>
</file>