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0" d="100"/>
          <a:sy n="70" d="100"/>
        </p:scale>
        <p:origin x="69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0210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6356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6093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3580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4077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4453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0801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1926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6364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5404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492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0098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6940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2743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636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1434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1DD64-A376-4E81-BE32-25DA4246AE41}" type="datetimeFigureOut">
              <a:rPr lang="es-CL" smtClean="0"/>
              <a:t>09-07-2025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CC68E27-7F04-48E1-935A-A7B62B61AA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825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0FA06-BE2B-1B3B-F9CF-B3758E6108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9313333" cy="1646302"/>
          </a:xfrm>
        </p:spPr>
        <p:txBody>
          <a:bodyPr/>
          <a:lstStyle/>
          <a:p>
            <a:pPr algn="l"/>
            <a:r>
              <a:rPr lang="es-MX" dirty="0"/>
              <a:t>DICTADO DE TABLAS DE MULTIPLICAR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9D7C2DC-1694-C2F3-6AB0-E9A6716296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MATEMÁTICA</a:t>
            </a:r>
          </a:p>
          <a:p>
            <a:r>
              <a:rPr lang="es-MX" dirty="0"/>
              <a:t>5°A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07799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8A66E-3E85-EF68-D20B-B859451C2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66689D5F-1FB1-5B34-C7E5-27DF3CFBF5D4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5 x 7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443112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A7820-8953-7574-6F82-270777BD1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94104B91-9F1D-CDAC-6C70-B65A4B73C120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3 x 3 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201254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4D28F-BB7A-5085-5C80-617D1C4D4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E1A376B-8E34-4BD9-B123-40103C589F2A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10 x 6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730367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7AC07-9FC8-B3BA-78FD-332F5583C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2DF8AA0-392D-A5D3-E6A1-D9ECB1139D5D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2 x 2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594537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735BE-1BBF-8755-6187-79090EB09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2EB0E9C-36B8-4292-4B74-B7B0BE709207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7 x 5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1257165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1E773-11FE-0379-46FB-72FFAD8D0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107D408-EFD6-8800-F353-8F1341454703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6 x 3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1267329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72B4F-802A-AAE0-152B-DF99896F6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4EB5951-9CE8-5A4D-C705-41B43DB08F6B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9 x 9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455586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7F86B-3DC3-81A2-D01F-92055A13F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37050F5-B678-E2F6-CD34-0F48D38825AF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6 x 8 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4097797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28F05-8416-EFE1-F635-1D6CF82B0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CAA6152-42B8-0004-8633-6C0901609268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7 x 9 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2856696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809A6-0E05-4009-CCFE-50921FD96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FAB3B2E-77FF-414B-A096-B21D3D5EB868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6 x 6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2046255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7B160-C597-A039-35A6-DF5DB50C9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B7D9F48-E27B-B89F-952D-1B266367AFC3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3 x 2 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3556102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2096B-85CA-A399-0162-7AB6C3211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74999C0-2640-588A-9322-50D06C16426E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4 x 5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3306550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4219C-989F-5CF3-E2F9-AC4725258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CCEBD3A-3085-4E58-6DCC-E17A0D7B635C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10x10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149729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7D96C-3821-BE15-D7E1-597F0DF61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EDCA54A5-37A8-A600-7714-E1524E9A74E0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6 x 5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4176474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D7B16-4DF2-E29A-8D5E-C0EEE0F9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C46F6F9-D9A5-CB33-D5F7-C0DEDBE545EF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4 x 3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3463243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2BE7C-AA76-3532-41ED-A06FF0A06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D08DFC4-1401-FDC0-E956-F27C0FECF449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9 x 2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3245264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612CA-C32F-C62D-0F5A-152C4FDB3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3AF7212-3069-C579-73F4-DDB10582DF00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5 x 5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3476782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18657-98B6-F942-3D15-CA72DB3E3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B2EB121-1425-09D8-C79D-490899A684C8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2 x 7 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3485681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7C0E5-B0B5-3AF6-2804-8E3F0BD72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8262C36-A671-DA0F-FF9C-A257C7C4ABAA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10 x 8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778592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6CB5C-7E5D-F2EF-C23E-BDFA019FE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0551634-8BE8-95B2-CB1B-68BAA9016428}"/>
              </a:ext>
            </a:extLst>
          </p:cNvPr>
          <p:cNvSpPr/>
          <p:nvPr/>
        </p:nvSpPr>
        <p:spPr>
          <a:xfrm>
            <a:off x="1392072" y="928048"/>
            <a:ext cx="7997588" cy="4858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0" dirty="0"/>
              <a:t> 3 x 7 </a:t>
            </a:r>
            <a:endParaRPr lang="es-CL" sz="20000" dirty="0"/>
          </a:p>
        </p:txBody>
      </p:sp>
    </p:spTree>
    <p:extLst>
      <p:ext uri="{BB962C8B-B14F-4D97-AF65-F5344CB8AC3E}">
        <p14:creationId xmlns:p14="http://schemas.microsoft.com/office/powerpoint/2010/main" val="3246750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86</Words>
  <Application>Microsoft Office PowerPoint</Application>
  <PresentationFormat>Panorámica</PresentationFormat>
  <Paragraphs>23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Faceta</vt:lpstr>
      <vt:lpstr>DICTADO DE TABLAS DE MULTIPLICAR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NAVARRO LÓPEZ</dc:creator>
  <cp:lastModifiedBy>PAULA NAVARRO LÓPEZ</cp:lastModifiedBy>
  <cp:revision>2</cp:revision>
  <dcterms:created xsi:type="dcterms:W3CDTF">2025-07-09T20:48:01Z</dcterms:created>
  <dcterms:modified xsi:type="dcterms:W3CDTF">2025-07-09T21:31:58Z</dcterms:modified>
</cp:coreProperties>
</file>