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2475" cy="9037638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ía Cristina Muñoz Badilla" userId="48f10c0c643e4961" providerId="LiveId" clId="{E4115FC0-773C-4726-B261-6D0EE64CF9B6}"/>
    <pc:docChg chg="addSld delSld modSld">
      <pc:chgData name="Pía Cristina Muñoz Badilla" userId="48f10c0c643e4961" providerId="LiveId" clId="{E4115FC0-773C-4726-B261-6D0EE64CF9B6}" dt="2025-07-04T17:53:59.705" v="5" actId="47"/>
      <pc:docMkLst>
        <pc:docMk/>
      </pc:docMkLst>
      <pc:sldChg chg="del">
        <pc:chgData name="Pía Cristina Muñoz Badilla" userId="48f10c0c643e4961" providerId="LiveId" clId="{E4115FC0-773C-4726-B261-6D0EE64CF9B6}" dt="2025-07-04T17:53:59.705" v="5" actId="47"/>
        <pc:sldMkLst>
          <pc:docMk/>
          <pc:sldMk cId="762247210" sldId="257"/>
        </pc:sldMkLst>
      </pc:sldChg>
      <pc:sldChg chg="del">
        <pc:chgData name="Pía Cristina Muñoz Badilla" userId="48f10c0c643e4961" providerId="LiveId" clId="{E4115FC0-773C-4726-B261-6D0EE64CF9B6}" dt="2025-07-04T17:53:59.276" v="4" actId="47"/>
        <pc:sldMkLst>
          <pc:docMk/>
          <pc:sldMk cId="2723211925" sldId="258"/>
        </pc:sldMkLst>
      </pc:sldChg>
      <pc:sldChg chg="del">
        <pc:chgData name="Pía Cristina Muñoz Badilla" userId="48f10c0c643e4961" providerId="LiveId" clId="{E4115FC0-773C-4726-B261-6D0EE64CF9B6}" dt="2025-07-04T17:53:58.442" v="3" actId="47"/>
        <pc:sldMkLst>
          <pc:docMk/>
          <pc:sldMk cId="1850228696" sldId="259"/>
        </pc:sldMkLst>
      </pc:sldChg>
      <pc:sldChg chg="del">
        <pc:chgData name="Pía Cristina Muñoz Badilla" userId="48f10c0c643e4961" providerId="LiveId" clId="{E4115FC0-773C-4726-B261-6D0EE64CF9B6}" dt="2025-07-04T17:53:58.083" v="2" actId="47"/>
        <pc:sldMkLst>
          <pc:docMk/>
          <pc:sldMk cId="4133012372" sldId="260"/>
        </pc:sldMkLst>
      </pc:sldChg>
      <pc:sldChg chg="add del">
        <pc:chgData name="Pía Cristina Muñoz Badilla" userId="48f10c0c643e4961" providerId="LiveId" clId="{E4115FC0-773C-4726-B261-6D0EE64CF9B6}" dt="2025-07-04T17:53:57.561" v="1" actId="47"/>
        <pc:sldMkLst>
          <pc:docMk/>
          <pc:sldMk cId="4215790748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1D80B3-1F93-4A63-8D93-ABEAEF179E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EB9D88-82EB-4146-AB70-C16874A37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4C0EC4-8A7C-41E9-865D-B89E39A8D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4578-44D7-4D54-9E3E-1E623D6E0555}" type="datetimeFigureOut">
              <a:rPr lang="es-CL" smtClean="0"/>
              <a:t>04-07-2025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481434-B079-4126-B8D1-B3B5552FF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9E4B66-5593-4375-A212-DB78D1530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C9D1-3F52-4935-9487-5CEC99A595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6876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D458DA-A98E-4979-B8C1-95DEB7344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FCBA02A-2D62-450A-9909-84D8949AD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F7498A-DB5D-4CE6-871B-BDC4F6483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4578-44D7-4D54-9E3E-1E623D6E0555}" type="datetimeFigureOut">
              <a:rPr lang="es-CL" smtClean="0"/>
              <a:t>04-07-2025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B06E32-B0A2-4811-8B44-01141462E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085C2E-57E0-4671-8A64-75C9D54D8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C9D1-3F52-4935-9487-5CEC99A595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689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A3E7C2F-2E3C-4063-89B9-845FE5C2C9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EAC2D2A-A67B-4D33-B5D6-E53BD67DE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116BDE-FE1E-47F4-B0E5-D98CC5FF3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4578-44D7-4D54-9E3E-1E623D6E0555}" type="datetimeFigureOut">
              <a:rPr lang="es-CL" smtClean="0"/>
              <a:t>04-07-2025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5CB9BF-4CA7-4E0D-B1BF-B4191820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BFF038-8235-49C6-B8E2-A674FD532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C9D1-3F52-4935-9487-5CEC99A595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1045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159EC9-E9F3-439F-A8A9-18EF5732F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1EAF1C-4DDF-46AC-95C0-21F2667E2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4BE6E5-02C4-44A6-878F-CE323CDE4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4578-44D7-4D54-9E3E-1E623D6E0555}" type="datetimeFigureOut">
              <a:rPr lang="es-CL" smtClean="0"/>
              <a:t>04-07-2025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5B60FB-900D-4992-955B-82D3B28D4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7EE694-B19D-40DF-A0C1-789A44EB3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C9D1-3F52-4935-9487-5CEC99A595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4012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04846-E03C-4045-A480-6F2C24DEC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98FA5D-4E54-4D50-91DA-73CCEEFA1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70F110-532C-47A6-AE30-88FB75539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4578-44D7-4D54-9E3E-1E623D6E0555}" type="datetimeFigureOut">
              <a:rPr lang="es-CL" smtClean="0"/>
              <a:t>04-07-2025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DE16B8-F605-4F3E-8B7F-C2BF171AD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09D2D1-0219-4EDE-BD1C-19136B374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C9D1-3F52-4935-9487-5CEC99A595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237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C784C6-D8E5-4CCF-9232-D6F6ED2C6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BA6017-374D-4430-8053-854C408A7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4C1A2E-5280-432C-B295-E2C4511AE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9389BC-49AE-4F45-80F7-E897F54D4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4578-44D7-4D54-9E3E-1E623D6E0555}" type="datetimeFigureOut">
              <a:rPr lang="es-CL" smtClean="0"/>
              <a:t>04-07-2025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3BB977-D8CA-4D51-ABFF-006037086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28F50E-C3B2-4110-8552-C2C19C9E5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C9D1-3F52-4935-9487-5CEC99A595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2000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FC1E28-920D-442D-A063-5B0D68A10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EEBEAA7-87E0-43F7-B6C2-7B8809A87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141E3EA-15CE-458E-A415-A1F1C6716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14870B-09B5-4C08-9397-449D61A449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1B79285-493C-4130-9D30-397DC652AB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B629E8F-E7E7-47FA-8A5D-FC378E744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4578-44D7-4D54-9E3E-1E623D6E0555}" type="datetimeFigureOut">
              <a:rPr lang="es-CL" smtClean="0"/>
              <a:t>04-07-2025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C928A18-D9E0-4E26-8A85-F0BF79F2B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ABA564E-BAC8-4885-AA9F-24A13B54F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C9D1-3F52-4935-9487-5CEC99A595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638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B83080-85E1-4E37-98D3-C5F51884F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14E52C5-875D-4DB0-8595-1977C69BF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4578-44D7-4D54-9E3E-1E623D6E0555}" type="datetimeFigureOut">
              <a:rPr lang="es-CL" smtClean="0"/>
              <a:t>04-07-2025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DC1C2AE-D6B3-4D69-AC8A-B2847D2F3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43DE515-2F4E-45C9-9875-B8A4BBABA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C9D1-3F52-4935-9487-5CEC99A595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072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EAD7E98-67FE-48D3-B3B5-601850042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4578-44D7-4D54-9E3E-1E623D6E0555}" type="datetimeFigureOut">
              <a:rPr lang="es-CL" smtClean="0"/>
              <a:t>04-07-2025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E86FBDB-EC7B-4F4D-8B66-AE8A6CDA0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91A9C4A-6A06-40BC-979E-F3AC40F81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C9D1-3F52-4935-9487-5CEC99A595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7144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BED59A-3021-414C-AA3A-4A9940435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EC05B7-BAFB-44CF-9E48-72B2A7144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26F3477-5203-489B-A4FE-0502A58B45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2F6921B-D9E5-45A2-A8C7-0D9495F66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4578-44D7-4D54-9E3E-1E623D6E0555}" type="datetimeFigureOut">
              <a:rPr lang="es-CL" smtClean="0"/>
              <a:t>04-07-2025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F3FBE9-25D0-4FF0-9FB9-F791D4062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614B48-ECFD-4379-B044-E35266EBB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C9D1-3F52-4935-9487-5CEC99A595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671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9D4481-F225-4021-92E5-A0DAEF966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5415B2E-8B05-47DD-9A9A-7825D24A82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264736E-6E92-4221-ABE7-324FBEBAC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EFC5AF9-BD3F-41A4-9F98-6ADA70FA0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4578-44D7-4D54-9E3E-1E623D6E0555}" type="datetimeFigureOut">
              <a:rPr lang="es-CL" smtClean="0"/>
              <a:t>04-07-2025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C50C57-E874-4F09-A491-8C65DE412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B3C10B-5B40-422E-B776-EC2A8ACDF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1C9D1-3F52-4935-9487-5CEC99A595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4896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06CF617-4AF4-4DFD-871D-58F8AB615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13339B-44A8-4CBE-A11D-AC5AD37F5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05EF73-9448-4F10-BFB2-258574E03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84578-44D7-4D54-9E3E-1E623D6E0555}" type="datetimeFigureOut">
              <a:rPr lang="es-CL" smtClean="0"/>
              <a:t>04-07-2025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DBDADE-B88D-452F-98B7-5E922AB19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5C063F-0FD5-4D56-BF3E-FE5CFABE3F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1C9D1-3F52-4935-9487-5CEC99A595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6251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Fracciones - Términos de una fracción">
            <a:extLst>
              <a:ext uri="{FF2B5EF4-FFF2-40B4-BE49-F238E27FC236}">
                <a16:creationId xmlns:a16="http://schemas.microsoft.com/office/drawing/2014/main" id="{1AF48B2D-3372-4101-924D-59AF87B80BD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44" y="242887"/>
            <a:ext cx="11187112" cy="6372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6722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Pía Cristina Muñoz Badilla</dc:creator>
  <cp:lastModifiedBy>Pía Cristina Muñoz Badilla</cp:lastModifiedBy>
  <cp:revision>1</cp:revision>
  <cp:lastPrinted>2025-07-04T17:52:29Z</cp:lastPrinted>
  <dcterms:created xsi:type="dcterms:W3CDTF">2025-07-04T17:50:01Z</dcterms:created>
  <dcterms:modified xsi:type="dcterms:W3CDTF">2025-07-04T17:54:01Z</dcterms:modified>
</cp:coreProperties>
</file>