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A07B97-7CDF-4725-A3B4-089A8C10057A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FC37D7C8-1354-4993-8E13-6413BDAC86C2}">
      <dgm:prSet phldrT="[Texto]"/>
      <dgm:spPr/>
      <dgm:t>
        <a:bodyPr/>
        <a:lstStyle/>
        <a:p>
          <a:r>
            <a:rPr lang="es-ES" dirty="0"/>
            <a:t>Grupos sociales en Atenas.</a:t>
          </a:r>
          <a:endParaRPr lang="es-CL" dirty="0"/>
        </a:p>
      </dgm:t>
    </dgm:pt>
    <dgm:pt modelId="{01D9E864-ADCE-4201-B4BB-11C3FB4043E7}" type="parTrans" cxnId="{0268770B-87E6-4BB8-9C57-B1223ED44AC3}">
      <dgm:prSet/>
      <dgm:spPr/>
      <dgm:t>
        <a:bodyPr/>
        <a:lstStyle/>
        <a:p>
          <a:endParaRPr lang="es-CL"/>
        </a:p>
      </dgm:t>
    </dgm:pt>
    <dgm:pt modelId="{42CFFEEB-682B-4892-8FFE-52CFA5DA05BA}" type="sibTrans" cxnId="{0268770B-87E6-4BB8-9C57-B1223ED44AC3}">
      <dgm:prSet/>
      <dgm:spPr/>
      <dgm:t>
        <a:bodyPr/>
        <a:lstStyle/>
        <a:p>
          <a:endParaRPr lang="es-CL"/>
        </a:p>
      </dgm:t>
    </dgm:pt>
    <dgm:pt modelId="{073FC716-1455-46B7-A419-9AA31AABC419}">
      <dgm:prSet phldrT="[Texto]"/>
      <dgm:spPr/>
      <dgm:t>
        <a:bodyPr/>
        <a:lstStyle/>
        <a:p>
          <a:r>
            <a:rPr lang="es-ES" dirty="0">
              <a:solidFill>
                <a:schemeClr val="tx1"/>
              </a:solidFill>
              <a:highlight>
                <a:srgbClr val="FFFF00"/>
              </a:highlight>
            </a:rPr>
            <a:t>No Ciudadanos</a:t>
          </a:r>
          <a:endParaRPr lang="es-CL" dirty="0">
            <a:solidFill>
              <a:schemeClr val="tx1"/>
            </a:solidFill>
            <a:highlight>
              <a:srgbClr val="FFFF00"/>
            </a:highlight>
          </a:endParaRPr>
        </a:p>
      </dgm:t>
    </dgm:pt>
    <dgm:pt modelId="{C4FDCAFB-441A-4FFA-99F8-CB36FC934946}" type="parTrans" cxnId="{2AB2F36D-6EEE-42F5-B842-9CC344792BA6}">
      <dgm:prSet/>
      <dgm:spPr/>
      <dgm:t>
        <a:bodyPr/>
        <a:lstStyle/>
        <a:p>
          <a:endParaRPr lang="es-CL"/>
        </a:p>
      </dgm:t>
    </dgm:pt>
    <dgm:pt modelId="{E930B389-B064-4C33-90A2-573D131F9D33}" type="sibTrans" cxnId="{2AB2F36D-6EEE-42F5-B842-9CC344792BA6}">
      <dgm:prSet/>
      <dgm:spPr/>
      <dgm:t>
        <a:bodyPr/>
        <a:lstStyle/>
        <a:p>
          <a:endParaRPr lang="es-CL"/>
        </a:p>
      </dgm:t>
    </dgm:pt>
    <dgm:pt modelId="{E86D7202-135E-4D21-A428-09AFB7A47B53}">
      <dgm:prSet phldrT="[Texto]"/>
      <dgm:spPr/>
      <dgm:t>
        <a:bodyPr/>
        <a:lstStyle/>
        <a:p>
          <a:r>
            <a:rPr lang="es-ES" dirty="0"/>
            <a:t>Extranjero </a:t>
          </a:r>
          <a:endParaRPr lang="es-CL" dirty="0"/>
        </a:p>
      </dgm:t>
    </dgm:pt>
    <dgm:pt modelId="{EB521819-488B-448C-9A6A-B41BF69F05E7}" type="parTrans" cxnId="{EE662C5D-B073-4CB1-84ED-0E50D749113E}">
      <dgm:prSet/>
      <dgm:spPr>
        <a:ln w="38100">
          <a:solidFill>
            <a:srgbClr val="FFFF00"/>
          </a:solidFill>
        </a:ln>
      </dgm:spPr>
      <dgm:t>
        <a:bodyPr/>
        <a:lstStyle/>
        <a:p>
          <a:endParaRPr lang="es-CL"/>
        </a:p>
      </dgm:t>
    </dgm:pt>
    <dgm:pt modelId="{00534CEA-A3C7-4966-BFA2-6324807D266F}" type="sibTrans" cxnId="{EE662C5D-B073-4CB1-84ED-0E50D749113E}">
      <dgm:prSet/>
      <dgm:spPr/>
      <dgm:t>
        <a:bodyPr/>
        <a:lstStyle/>
        <a:p>
          <a:endParaRPr lang="es-CL"/>
        </a:p>
      </dgm:t>
    </dgm:pt>
    <dgm:pt modelId="{66006634-D20C-4FFB-AB38-EAA84C253A60}">
      <dgm:prSet phldrT="[Texto]"/>
      <dgm:spPr/>
      <dgm:t>
        <a:bodyPr/>
        <a:lstStyle/>
        <a:p>
          <a:r>
            <a:rPr lang="es-ES" dirty="0"/>
            <a:t>Esclavos</a:t>
          </a:r>
          <a:endParaRPr lang="es-CL" dirty="0"/>
        </a:p>
      </dgm:t>
    </dgm:pt>
    <dgm:pt modelId="{EBA87579-BCC1-469B-ABDA-BA06103D39CC}" type="parTrans" cxnId="{282E8AC9-9CD4-46AA-AAFD-8795220C3300}">
      <dgm:prSet/>
      <dgm:spPr>
        <a:ln w="38100">
          <a:solidFill>
            <a:srgbClr val="FFFF00"/>
          </a:solidFill>
        </a:ln>
      </dgm:spPr>
      <dgm:t>
        <a:bodyPr/>
        <a:lstStyle/>
        <a:p>
          <a:endParaRPr lang="es-CL"/>
        </a:p>
      </dgm:t>
    </dgm:pt>
    <dgm:pt modelId="{E98DE30E-153B-4396-8116-963138A3F5BB}" type="sibTrans" cxnId="{282E8AC9-9CD4-46AA-AAFD-8795220C3300}">
      <dgm:prSet/>
      <dgm:spPr/>
      <dgm:t>
        <a:bodyPr/>
        <a:lstStyle/>
        <a:p>
          <a:endParaRPr lang="es-CL"/>
        </a:p>
      </dgm:t>
    </dgm:pt>
    <dgm:pt modelId="{8C1E809A-0E3C-4BC1-A634-61878307E734}">
      <dgm:prSet phldrT="[Texto]"/>
      <dgm:spPr/>
      <dgm:t>
        <a:bodyPr/>
        <a:lstStyle/>
        <a:p>
          <a:r>
            <a:rPr lang="es-ES" dirty="0">
              <a:solidFill>
                <a:schemeClr val="tx1"/>
              </a:solidFill>
              <a:highlight>
                <a:srgbClr val="FF00FF"/>
              </a:highlight>
            </a:rPr>
            <a:t>Ciudadanos</a:t>
          </a:r>
          <a:endParaRPr lang="es-CL" dirty="0">
            <a:solidFill>
              <a:schemeClr val="tx1"/>
            </a:solidFill>
            <a:highlight>
              <a:srgbClr val="FF00FF"/>
            </a:highlight>
          </a:endParaRPr>
        </a:p>
      </dgm:t>
    </dgm:pt>
    <dgm:pt modelId="{E0894EE1-629D-480B-90B6-CF05EC3572A9}" type="parTrans" cxnId="{3B1A7629-0AC9-4D1E-8187-2A8926CC68F4}">
      <dgm:prSet/>
      <dgm:spPr/>
      <dgm:t>
        <a:bodyPr/>
        <a:lstStyle/>
        <a:p>
          <a:endParaRPr lang="es-CL"/>
        </a:p>
      </dgm:t>
    </dgm:pt>
    <dgm:pt modelId="{88D03409-8F92-4AF6-9AEA-017C06DF6C1A}" type="sibTrans" cxnId="{3B1A7629-0AC9-4D1E-8187-2A8926CC68F4}">
      <dgm:prSet/>
      <dgm:spPr/>
      <dgm:t>
        <a:bodyPr/>
        <a:lstStyle/>
        <a:p>
          <a:endParaRPr lang="es-CL"/>
        </a:p>
      </dgm:t>
    </dgm:pt>
    <dgm:pt modelId="{2BF0B618-E372-43F4-A7E8-3890E08C5602}">
      <dgm:prSet phldrT="[Texto]"/>
      <dgm:spPr/>
      <dgm:t>
        <a:bodyPr/>
        <a:lstStyle/>
        <a:p>
          <a:r>
            <a:rPr lang="es-ES" dirty="0"/>
            <a:t>Hijos varones  de padre y madre ateniense.</a:t>
          </a:r>
          <a:endParaRPr lang="es-CL" dirty="0"/>
        </a:p>
      </dgm:t>
    </dgm:pt>
    <dgm:pt modelId="{62D0772E-AC23-4F8F-93E7-235E7824CDAC}" type="parTrans" cxnId="{FC712FA0-723F-487D-830E-459BDD201E9E}">
      <dgm:prSet/>
      <dgm:spPr>
        <a:ln w="41275">
          <a:solidFill>
            <a:srgbClr val="7030A0"/>
          </a:solidFill>
        </a:ln>
      </dgm:spPr>
      <dgm:t>
        <a:bodyPr/>
        <a:lstStyle/>
        <a:p>
          <a:endParaRPr lang="es-CL"/>
        </a:p>
      </dgm:t>
    </dgm:pt>
    <dgm:pt modelId="{90EFFF45-8BFF-4972-9133-86CFD0CF1DF7}" type="sibTrans" cxnId="{FC712FA0-723F-487D-830E-459BDD201E9E}">
      <dgm:prSet/>
      <dgm:spPr/>
      <dgm:t>
        <a:bodyPr/>
        <a:lstStyle/>
        <a:p>
          <a:endParaRPr lang="es-CL"/>
        </a:p>
      </dgm:t>
    </dgm:pt>
    <dgm:pt modelId="{117FE21F-DEC3-41C9-898F-B53F79E51DA5}">
      <dgm:prSet phldrT="[Texto]"/>
      <dgm:spPr/>
      <dgm:t>
        <a:bodyPr/>
        <a:lstStyle/>
        <a:p>
          <a:r>
            <a:rPr lang="es-ES" dirty="0"/>
            <a:t>Mujeres</a:t>
          </a:r>
          <a:endParaRPr lang="es-CL" dirty="0"/>
        </a:p>
      </dgm:t>
    </dgm:pt>
    <dgm:pt modelId="{D5942A00-09F0-4C62-8F03-7063B31C97A3}" type="parTrans" cxnId="{3FCBE5A7-CC9E-4211-BAD0-1C77BD1F71DF}">
      <dgm:prSet/>
      <dgm:spPr>
        <a:ln w="38100">
          <a:solidFill>
            <a:srgbClr val="FFFF00"/>
          </a:solidFill>
        </a:ln>
      </dgm:spPr>
      <dgm:t>
        <a:bodyPr/>
        <a:lstStyle/>
        <a:p>
          <a:endParaRPr lang="es-CL"/>
        </a:p>
      </dgm:t>
    </dgm:pt>
    <dgm:pt modelId="{C9297633-6AF2-4D5A-AD72-DD78C949174B}" type="sibTrans" cxnId="{3FCBE5A7-CC9E-4211-BAD0-1C77BD1F71DF}">
      <dgm:prSet/>
      <dgm:spPr/>
      <dgm:t>
        <a:bodyPr/>
        <a:lstStyle/>
        <a:p>
          <a:endParaRPr lang="es-CL"/>
        </a:p>
      </dgm:t>
    </dgm:pt>
    <dgm:pt modelId="{DA91A55A-AD17-43D6-A389-CCF1073DF827}" type="pres">
      <dgm:prSet presAssocID="{96A07B97-7CDF-4725-A3B4-089A8C10057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8A64D98-9588-49A6-ADD2-FC5D1B27F10F}" type="pres">
      <dgm:prSet presAssocID="{FC37D7C8-1354-4993-8E13-6413BDAC86C2}" presName="root1" presStyleCnt="0"/>
      <dgm:spPr/>
    </dgm:pt>
    <dgm:pt modelId="{9E824A4C-E5D2-42F9-B10A-B1941869413B}" type="pres">
      <dgm:prSet presAssocID="{FC37D7C8-1354-4993-8E13-6413BDAC86C2}" presName="LevelOneTextNode" presStyleLbl="node0" presStyleIdx="0" presStyleCnt="1">
        <dgm:presLayoutVars>
          <dgm:chPref val="3"/>
        </dgm:presLayoutVars>
      </dgm:prSet>
      <dgm:spPr/>
    </dgm:pt>
    <dgm:pt modelId="{D96F6FFC-49C1-4570-A18A-93F2172D6231}" type="pres">
      <dgm:prSet presAssocID="{FC37D7C8-1354-4993-8E13-6413BDAC86C2}" presName="level2hierChild" presStyleCnt="0"/>
      <dgm:spPr/>
    </dgm:pt>
    <dgm:pt modelId="{1092BC6C-4221-4A29-A390-DAF94EDF728C}" type="pres">
      <dgm:prSet presAssocID="{C4FDCAFB-441A-4FFA-99F8-CB36FC934946}" presName="conn2-1" presStyleLbl="parChTrans1D2" presStyleIdx="0" presStyleCnt="2"/>
      <dgm:spPr/>
    </dgm:pt>
    <dgm:pt modelId="{6A817708-FDC7-4073-AFFB-E6710C05C62B}" type="pres">
      <dgm:prSet presAssocID="{C4FDCAFB-441A-4FFA-99F8-CB36FC934946}" presName="connTx" presStyleLbl="parChTrans1D2" presStyleIdx="0" presStyleCnt="2"/>
      <dgm:spPr/>
    </dgm:pt>
    <dgm:pt modelId="{37479B39-CBA9-4BFE-81F1-6A9F6450AF13}" type="pres">
      <dgm:prSet presAssocID="{073FC716-1455-46B7-A419-9AA31AABC419}" presName="root2" presStyleCnt="0"/>
      <dgm:spPr/>
    </dgm:pt>
    <dgm:pt modelId="{B4D58DAD-0415-439D-BBFB-43514EDEB54D}" type="pres">
      <dgm:prSet presAssocID="{073FC716-1455-46B7-A419-9AA31AABC419}" presName="LevelTwoTextNode" presStyleLbl="node2" presStyleIdx="0" presStyleCnt="2">
        <dgm:presLayoutVars>
          <dgm:chPref val="3"/>
        </dgm:presLayoutVars>
      </dgm:prSet>
      <dgm:spPr/>
    </dgm:pt>
    <dgm:pt modelId="{6F2462E6-EE39-41E5-8DAE-CD4A6EBE7F47}" type="pres">
      <dgm:prSet presAssocID="{073FC716-1455-46B7-A419-9AA31AABC419}" presName="level3hierChild" presStyleCnt="0"/>
      <dgm:spPr/>
    </dgm:pt>
    <dgm:pt modelId="{4D5090E9-823A-4379-92CD-78393EDDD062}" type="pres">
      <dgm:prSet presAssocID="{EB521819-488B-448C-9A6A-B41BF69F05E7}" presName="conn2-1" presStyleLbl="parChTrans1D3" presStyleIdx="0" presStyleCnt="4"/>
      <dgm:spPr/>
    </dgm:pt>
    <dgm:pt modelId="{CF4F2BEA-0C2B-4002-97F3-96A4CBEF0580}" type="pres">
      <dgm:prSet presAssocID="{EB521819-488B-448C-9A6A-B41BF69F05E7}" presName="connTx" presStyleLbl="parChTrans1D3" presStyleIdx="0" presStyleCnt="4"/>
      <dgm:spPr/>
    </dgm:pt>
    <dgm:pt modelId="{B7677165-6428-47C6-949C-28F94FFAB142}" type="pres">
      <dgm:prSet presAssocID="{E86D7202-135E-4D21-A428-09AFB7A47B53}" presName="root2" presStyleCnt="0"/>
      <dgm:spPr/>
    </dgm:pt>
    <dgm:pt modelId="{300509C2-83A8-4069-8034-F5A775743349}" type="pres">
      <dgm:prSet presAssocID="{E86D7202-135E-4D21-A428-09AFB7A47B53}" presName="LevelTwoTextNode" presStyleLbl="node3" presStyleIdx="0" presStyleCnt="4" custScaleY="100217">
        <dgm:presLayoutVars>
          <dgm:chPref val="3"/>
        </dgm:presLayoutVars>
      </dgm:prSet>
      <dgm:spPr/>
    </dgm:pt>
    <dgm:pt modelId="{788002E8-AEB2-4572-AB20-AFE04B848EB6}" type="pres">
      <dgm:prSet presAssocID="{E86D7202-135E-4D21-A428-09AFB7A47B53}" presName="level3hierChild" presStyleCnt="0"/>
      <dgm:spPr/>
    </dgm:pt>
    <dgm:pt modelId="{7C50383B-BCB2-43EB-A298-5833EA8D7299}" type="pres">
      <dgm:prSet presAssocID="{EBA87579-BCC1-469B-ABDA-BA06103D39CC}" presName="conn2-1" presStyleLbl="parChTrans1D3" presStyleIdx="1" presStyleCnt="4"/>
      <dgm:spPr/>
    </dgm:pt>
    <dgm:pt modelId="{545E517E-750E-4C04-85B4-6F33A33DD325}" type="pres">
      <dgm:prSet presAssocID="{EBA87579-BCC1-469B-ABDA-BA06103D39CC}" presName="connTx" presStyleLbl="parChTrans1D3" presStyleIdx="1" presStyleCnt="4"/>
      <dgm:spPr/>
    </dgm:pt>
    <dgm:pt modelId="{38DBD1DE-12B3-4750-85FA-573803FBB813}" type="pres">
      <dgm:prSet presAssocID="{66006634-D20C-4FFB-AB38-EAA84C253A60}" presName="root2" presStyleCnt="0"/>
      <dgm:spPr/>
    </dgm:pt>
    <dgm:pt modelId="{38C30D17-5CFF-40DD-B9DC-17BA9969F072}" type="pres">
      <dgm:prSet presAssocID="{66006634-D20C-4FFB-AB38-EAA84C253A60}" presName="LevelTwoTextNode" presStyleLbl="node3" presStyleIdx="1" presStyleCnt="4">
        <dgm:presLayoutVars>
          <dgm:chPref val="3"/>
        </dgm:presLayoutVars>
      </dgm:prSet>
      <dgm:spPr/>
    </dgm:pt>
    <dgm:pt modelId="{2B61206C-47CB-4035-BB2C-28883C37B0A9}" type="pres">
      <dgm:prSet presAssocID="{66006634-D20C-4FFB-AB38-EAA84C253A60}" presName="level3hierChild" presStyleCnt="0"/>
      <dgm:spPr/>
    </dgm:pt>
    <dgm:pt modelId="{B985B12C-078D-4877-897D-9BB53E272ECE}" type="pres">
      <dgm:prSet presAssocID="{D5942A00-09F0-4C62-8F03-7063B31C97A3}" presName="conn2-1" presStyleLbl="parChTrans1D3" presStyleIdx="2" presStyleCnt="4"/>
      <dgm:spPr/>
    </dgm:pt>
    <dgm:pt modelId="{F072DBB2-FB27-4F86-B59D-E55DA6F8740E}" type="pres">
      <dgm:prSet presAssocID="{D5942A00-09F0-4C62-8F03-7063B31C97A3}" presName="connTx" presStyleLbl="parChTrans1D3" presStyleIdx="2" presStyleCnt="4"/>
      <dgm:spPr/>
    </dgm:pt>
    <dgm:pt modelId="{B562A249-E21E-469D-8456-FA81C5A5DB55}" type="pres">
      <dgm:prSet presAssocID="{117FE21F-DEC3-41C9-898F-B53F79E51DA5}" presName="root2" presStyleCnt="0"/>
      <dgm:spPr/>
    </dgm:pt>
    <dgm:pt modelId="{A3322E7A-24C5-488B-B101-449CF8A05884}" type="pres">
      <dgm:prSet presAssocID="{117FE21F-DEC3-41C9-898F-B53F79E51DA5}" presName="LevelTwoTextNode" presStyleLbl="node3" presStyleIdx="2" presStyleCnt="4">
        <dgm:presLayoutVars>
          <dgm:chPref val="3"/>
        </dgm:presLayoutVars>
      </dgm:prSet>
      <dgm:spPr/>
    </dgm:pt>
    <dgm:pt modelId="{1AE54237-D45E-4DF3-B494-5185E3270441}" type="pres">
      <dgm:prSet presAssocID="{117FE21F-DEC3-41C9-898F-B53F79E51DA5}" presName="level3hierChild" presStyleCnt="0"/>
      <dgm:spPr/>
    </dgm:pt>
    <dgm:pt modelId="{DAA5D3F7-050D-44CD-BBEE-4348AFA32913}" type="pres">
      <dgm:prSet presAssocID="{E0894EE1-629D-480B-90B6-CF05EC3572A9}" presName="conn2-1" presStyleLbl="parChTrans1D2" presStyleIdx="1" presStyleCnt="2"/>
      <dgm:spPr/>
    </dgm:pt>
    <dgm:pt modelId="{EA801F75-8120-4154-9FF2-6243BBE0AA11}" type="pres">
      <dgm:prSet presAssocID="{E0894EE1-629D-480B-90B6-CF05EC3572A9}" presName="connTx" presStyleLbl="parChTrans1D2" presStyleIdx="1" presStyleCnt="2"/>
      <dgm:spPr/>
    </dgm:pt>
    <dgm:pt modelId="{B115C46A-AF57-4CE4-BA34-3257A5A9A17D}" type="pres">
      <dgm:prSet presAssocID="{8C1E809A-0E3C-4BC1-A634-61878307E734}" presName="root2" presStyleCnt="0"/>
      <dgm:spPr/>
    </dgm:pt>
    <dgm:pt modelId="{7B1EE6C4-F881-43F1-A263-8F4C21B1E5FC}" type="pres">
      <dgm:prSet presAssocID="{8C1E809A-0E3C-4BC1-A634-61878307E734}" presName="LevelTwoTextNode" presStyleLbl="node2" presStyleIdx="1" presStyleCnt="2">
        <dgm:presLayoutVars>
          <dgm:chPref val="3"/>
        </dgm:presLayoutVars>
      </dgm:prSet>
      <dgm:spPr/>
    </dgm:pt>
    <dgm:pt modelId="{61EDD56C-D74D-4D60-8319-B23A7B8B6F4D}" type="pres">
      <dgm:prSet presAssocID="{8C1E809A-0E3C-4BC1-A634-61878307E734}" presName="level3hierChild" presStyleCnt="0"/>
      <dgm:spPr/>
    </dgm:pt>
    <dgm:pt modelId="{BA317D12-C6B5-4235-969B-3C4DBC6E22B2}" type="pres">
      <dgm:prSet presAssocID="{62D0772E-AC23-4F8F-93E7-235E7824CDAC}" presName="conn2-1" presStyleLbl="parChTrans1D3" presStyleIdx="3" presStyleCnt="4"/>
      <dgm:spPr/>
    </dgm:pt>
    <dgm:pt modelId="{0207F6AA-9FC1-44F9-B0F7-B6E159BDD73A}" type="pres">
      <dgm:prSet presAssocID="{62D0772E-AC23-4F8F-93E7-235E7824CDAC}" presName="connTx" presStyleLbl="parChTrans1D3" presStyleIdx="3" presStyleCnt="4"/>
      <dgm:spPr/>
    </dgm:pt>
    <dgm:pt modelId="{A5CF3001-EA90-4E86-AEAD-01038F934C6F}" type="pres">
      <dgm:prSet presAssocID="{2BF0B618-E372-43F4-A7E8-3890E08C5602}" presName="root2" presStyleCnt="0"/>
      <dgm:spPr/>
    </dgm:pt>
    <dgm:pt modelId="{FD6E4139-8CB1-4126-B0F4-8C60E899578F}" type="pres">
      <dgm:prSet presAssocID="{2BF0B618-E372-43F4-A7E8-3890E08C5602}" presName="LevelTwoTextNode" presStyleLbl="node3" presStyleIdx="3" presStyleCnt="4">
        <dgm:presLayoutVars>
          <dgm:chPref val="3"/>
        </dgm:presLayoutVars>
      </dgm:prSet>
      <dgm:spPr/>
    </dgm:pt>
    <dgm:pt modelId="{39D47FAB-DF78-45D5-BAD6-2A8C8CB43CCF}" type="pres">
      <dgm:prSet presAssocID="{2BF0B618-E372-43F4-A7E8-3890E08C5602}" presName="level3hierChild" presStyleCnt="0"/>
      <dgm:spPr/>
    </dgm:pt>
  </dgm:ptLst>
  <dgm:cxnLst>
    <dgm:cxn modelId="{0268770B-87E6-4BB8-9C57-B1223ED44AC3}" srcId="{96A07B97-7CDF-4725-A3B4-089A8C10057A}" destId="{FC37D7C8-1354-4993-8E13-6413BDAC86C2}" srcOrd="0" destOrd="0" parTransId="{01D9E864-ADCE-4201-B4BB-11C3FB4043E7}" sibTransId="{42CFFEEB-682B-4892-8FFE-52CFA5DA05BA}"/>
    <dgm:cxn modelId="{264E2512-7692-471C-B402-1E77F133C007}" type="presOf" srcId="{EBA87579-BCC1-469B-ABDA-BA06103D39CC}" destId="{545E517E-750E-4C04-85B4-6F33A33DD325}" srcOrd="1" destOrd="0" presId="urn:microsoft.com/office/officeart/2005/8/layout/hierarchy2"/>
    <dgm:cxn modelId="{84D12F1B-D581-4660-8033-0223D1070A53}" type="presOf" srcId="{EB521819-488B-448C-9A6A-B41BF69F05E7}" destId="{CF4F2BEA-0C2B-4002-97F3-96A4CBEF0580}" srcOrd="1" destOrd="0" presId="urn:microsoft.com/office/officeart/2005/8/layout/hierarchy2"/>
    <dgm:cxn modelId="{C43EED21-2891-48B2-9C28-EBCE23E2056C}" type="presOf" srcId="{D5942A00-09F0-4C62-8F03-7063B31C97A3}" destId="{F072DBB2-FB27-4F86-B59D-E55DA6F8740E}" srcOrd="1" destOrd="0" presId="urn:microsoft.com/office/officeart/2005/8/layout/hierarchy2"/>
    <dgm:cxn modelId="{3B1A7629-0AC9-4D1E-8187-2A8926CC68F4}" srcId="{FC37D7C8-1354-4993-8E13-6413BDAC86C2}" destId="{8C1E809A-0E3C-4BC1-A634-61878307E734}" srcOrd="1" destOrd="0" parTransId="{E0894EE1-629D-480B-90B6-CF05EC3572A9}" sibTransId="{88D03409-8F92-4AF6-9AEA-017C06DF6C1A}"/>
    <dgm:cxn modelId="{EE662C5D-B073-4CB1-84ED-0E50D749113E}" srcId="{073FC716-1455-46B7-A419-9AA31AABC419}" destId="{E86D7202-135E-4D21-A428-09AFB7A47B53}" srcOrd="0" destOrd="0" parTransId="{EB521819-488B-448C-9A6A-B41BF69F05E7}" sibTransId="{00534CEA-A3C7-4966-BFA2-6324807D266F}"/>
    <dgm:cxn modelId="{56D1AC43-B0C3-4D41-86BD-BB5A9A9B31AE}" type="presOf" srcId="{D5942A00-09F0-4C62-8F03-7063B31C97A3}" destId="{B985B12C-078D-4877-897D-9BB53E272ECE}" srcOrd="0" destOrd="0" presId="urn:microsoft.com/office/officeart/2005/8/layout/hierarchy2"/>
    <dgm:cxn modelId="{F6C35E47-1BB1-419E-8863-C6EC00E7AF30}" type="presOf" srcId="{8C1E809A-0E3C-4BC1-A634-61878307E734}" destId="{7B1EE6C4-F881-43F1-A263-8F4C21B1E5FC}" srcOrd="0" destOrd="0" presId="urn:microsoft.com/office/officeart/2005/8/layout/hierarchy2"/>
    <dgm:cxn modelId="{3BF36A48-2DA5-4773-9F71-A61FC2E5A4E1}" type="presOf" srcId="{E0894EE1-629D-480B-90B6-CF05EC3572A9}" destId="{EA801F75-8120-4154-9FF2-6243BBE0AA11}" srcOrd="1" destOrd="0" presId="urn:microsoft.com/office/officeart/2005/8/layout/hierarchy2"/>
    <dgm:cxn modelId="{4E81D56A-0956-40B0-9463-09EB382F8F2C}" type="presOf" srcId="{C4FDCAFB-441A-4FFA-99F8-CB36FC934946}" destId="{1092BC6C-4221-4A29-A390-DAF94EDF728C}" srcOrd="0" destOrd="0" presId="urn:microsoft.com/office/officeart/2005/8/layout/hierarchy2"/>
    <dgm:cxn modelId="{2AB2F36D-6EEE-42F5-B842-9CC344792BA6}" srcId="{FC37D7C8-1354-4993-8E13-6413BDAC86C2}" destId="{073FC716-1455-46B7-A419-9AA31AABC419}" srcOrd="0" destOrd="0" parTransId="{C4FDCAFB-441A-4FFA-99F8-CB36FC934946}" sibTransId="{E930B389-B064-4C33-90A2-573D131F9D33}"/>
    <dgm:cxn modelId="{9C2FFE6E-684E-425D-AE33-BCD9998738C4}" type="presOf" srcId="{62D0772E-AC23-4F8F-93E7-235E7824CDAC}" destId="{0207F6AA-9FC1-44F9-B0F7-B6E159BDD73A}" srcOrd="1" destOrd="0" presId="urn:microsoft.com/office/officeart/2005/8/layout/hierarchy2"/>
    <dgm:cxn modelId="{B92E2252-FEC7-4853-A4FB-0CFB1E1F83EE}" type="presOf" srcId="{117FE21F-DEC3-41C9-898F-B53F79E51DA5}" destId="{A3322E7A-24C5-488B-B101-449CF8A05884}" srcOrd="0" destOrd="0" presId="urn:microsoft.com/office/officeart/2005/8/layout/hierarchy2"/>
    <dgm:cxn modelId="{971D3576-5650-4F0E-92C5-46A208D823F4}" type="presOf" srcId="{66006634-D20C-4FFB-AB38-EAA84C253A60}" destId="{38C30D17-5CFF-40DD-B9DC-17BA9969F072}" srcOrd="0" destOrd="0" presId="urn:microsoft.com/office/officeart/2005/8/layout/hierarchy2"/>
    <dgm:cxn modelId="{F621407A-8B44-4DE8-AC96-EE86F4946D66}" type="presOf" srcId="{EB521819-488B-448C-9A6A-B41BF69F05E7}" destId="{4D5090E9-823A-4379-92CD-78393EDDD062}" srcOrd="0" destOrd="0" presId="urn:microsoft.com/office/officeart/2005/8/layout/hierarchy2"/>
    <dgm:cxn modelId="{E7DDEF90-4962-4265-9727-DB3960A922A0}" type="presOf" srcId="{96A07B97-7CDF-4725-A3B4-089A8C10057A}" destId="{DA91A55A-AD17-43D6-A389-CCF1073DF827}" srcOrd="0" destOrd="0" presId="urn:microsoft.com/office/officeart/2005/8/layout/hierarchy2"/>
    <dgm:cxn modelId="{C8274393-89A3-4EE0-AC9F-CA6E3A448524}" type="presOf" srcId="{C4FDCAFB-441A-4FFA-99F8-CB36FC934946}" destId="{6A817708-FDC7-4073-AFFB-E6710C05C62B}" srcOrd="1" destOrd="0" presId="urn:microsoft.com/office/officeart/2005/8/layout/hierarchy2"/>
    <dgm:cxn modelId="{FC712FA0-723F-487D-830E-459BDD201E9E}" srcId="{8C1E809A-0E3C-4BC1-A634-61878307E734}" destId="{2BF0B618-E372-43F4-A7E8-3890E08C5602}" srcOrd="0" destOrd="0" parTransId="{62D0772E-AC23-4F8F-93E7-235E7824CDAC}" sibTransId="{90EFFF45-8BFF-4972-9133-86CFD0CF1DF7}"/>
    <dgm:cxn modelId="{3FCBE5A7-CC9E-4211-BAD0-1C77BD1F71DF}" srcId="{073FC716-1455-46B7-A419-9AA31AABC419}" destId="{117FE21F-DEC3-41C9-898F-B53F79E51DA5}" srcOrd="2" destOrd="0" parTransId="{D5942A00-09F0-4C62-8F03-7063B31C97A3}" sibTransId="{C9297633-6AF2-4D5A-AD72-DD78C949174B}"/>
    <dgm:cxn modelId="{F391C5AC-E9A0-455E-A81D-EE3C9AE4E22F}" type="presOf" srcId="{FC37D7C8-1354-4993-8E13-6413BDAC86C2}" destId="{9E824A4C-E5D2-42F9-B10A-B1941869413B}" srcOrd="0" destOrd="0" presId="urn:microsoft.com/office/officeart/2005/8/layout/hierarchy2"/>
    <dgm:cxn modelId="{A6FFAEAD-F7FD-4843-BB0B-6AE8F958AD9B}" type="presOf" srcId="{EBA87579-BCC1-469B-ABDA-BA06103D39CC}" destId="{7C50383B-BCB2-43EB-A298-5833EA8D7299}" srcOrd="0" destOrd="0" presId="urn:microsoft.com/office/officeart/2005/8/layout/hierarchy2"/>
    <dgm:cxn modelId="{FE986BB0-5A23-48CB-886D-33B987606F44}" type="presOf" srcId="{62D0772E-AC23-4F8F-93E7-235E7824CDAC}" destId="{BA317D12-C6B5-4235-969B-3C4DBC6E22B2}" srcOrd="0" destOrd="0" presId="urn:microsoft.com/office/officeart/2005/8/layout/hierarchy2"/>
    <dgm:cxn modelId="{282E8AC9-9CD4-46AA-AAFD-8795220C3300}" srcId="{073FC716-1455-46B7-A419-9AA31AABC419}" destId="{66006634-D20C-4FFB-AB38-EAA84C253A60}" srcOrd="1" destOrd="0" parTransId="{EBA87579-BCC1-469B-ABDA-BA06103D39CC}" sibTransId="{E98DE30E-153B-4396-8116-963138A3F5BB}"/>
    <dgm:cxn modelId="{398FF2D1-2E9F-407B-B5D4-72F5B58ACFB3}" type="presOf" srcId="{E0894EE1-629D-480B-90B6-CF05EC3572A9}" destId="{DAA5D3F7-050D-44CD-BBEE-4348AFA32913}" srcOrd="0" destOrd="0" presId="urn:microsoft.com/office/officeart/2005/8/layout/hierarchy2"/>
    <dgm:cxn modelId="{BD56F0E3-26AF-41C1-9A69-31ED1925F459}" type="presOf" srcId="{073FC716-1455-46B7-A419-9AA31AABC419}" destId="{B4D58DAD-0415-439D-BBFB-43514EDEB54D}" srcOrd="0" destOrd="0" presId="urn:microsoft.com/office/officeart/2005/8/layout/hierarchy2"/>
    <dgm:cxn modelId="{C13006E8-15BA-45A9-AF67-A89E30A15532}" type="presOf" srcId="{2BF0B618-E372-43F4-A7E8-3890E08C5602}" destId="{FD6E4139-8CB1-4126-B0F4-8C60E899578F}" srcOrd="0" destOrd="0" presId="urn:microsoft.com/office/officeart/2005/8/layout/hierarchy2"/>
    <dgm:cxn modelId="{E2887FE9-69E2-4C36-80FF-8FC0694FA713}" type="presOf" srcId="{E86D7202-135E-4D21-A428-09AFB7A47B53}" destId="{300509C2-83A8-4069-8034-F5A775743349}" srcOrd="0" destOrd="0" presId="urn:microsoft.com/office/officeart/2005/8/layout/hierarchy2"/>
    <dgm:cxn modelId="{3642EA85-04AD-4C98-AA0A-4833E84E257F}" type="presParOf" srcId="{DA91A55A-AD17-43D6-A389-CCF1073DF827}" destId="{58A64D98-9588-49A6-ADD2-FC5D1B27F10F}" srcOrd="0" destOrd="0" presId="urn:microsoft.com/office/officeart/2005/8/layout/hierarchy2"/>
    <dgm:cxn modelId="{0C851CB8-EDF3-439B-89AA-546603FFBB65}" type="presParOf" srcId="{58A64D98-9588-49A6-ADD2-FC5D1B27F10F}" destId="{9E824A4C-E5D2-42F9-B10A-B1941869413B}" srcOrd="0" destOrd="0" presId="urn:microsoft.com/office/officeart/2005/8/layout/hierarchy2"/>
    <dgm:cxn modelId="{70DC8B59-06AE-4222-B7C6-F38AEB935292}" type="presParOf" srcId="{58A64D98-9588-49A6-ADD2-FC5D1B27F10F}" destId="{D96F6FFC-49C1-4570-A18A-93F2172D6231}" srcOrd="1" destOrd="0" presId="urn:microsoft.com/office/officeart/2005/8/layout/hierarchy2"/>
    <dgm:cxn modelId="{01088832-9A9A-4104-B2F4-6AB9F550CE4A}" type="presParOf" srcId="{D96F6FFC-49C1-4570-A18A-93F2172D6231}" destId="{1092BC6C-4221-4A29-A390-DAF94EDF728C}" srcOrd="0" destOrd="0" presId="urn:microsoft.com/office/officeart/2005/8/layout/hierarchy2"/>
    <dgm:cxn modelId="{D097125C-8A0B-44B9-A033-F017893481AB}" type="presParOf" srcId="{1092BC6C-4221-4A29-A390-DAF94EDF728C}" destId="{6A817708-FDC7-4073-AFFB-E6710C05C62B}" srcOrd="0" destOrd="0" presId="urn:microsoft.com/office/officeart/2005/8/layout/hierarchy2"/>
    <dgm:cxn modelId="{DC34616E-5F1A-4155-9713-091DD55193D8}" type="presParOf" srcId="{D96F6FFC-49C1-4570-A18A-93F2172D6231}" destId="{37479B39-CBA9-4BFE-81F1-6A9F6450AF13}" srcOrd="1" destOrd="0" presId="urn:microsoft.com/office/officeart/2005/8/layout/hierarchy2"/>
    <dgm:cxn modelId="{D21BC188-2224-42FC-85A4-05B547B3D3EF}" type="presParOf" srcId="{37479B39-CBA9-4BFE-81F1-6A9F6450AF13}" destId="{B4D58DAD-0415-439D-BBFB-43514EDEB54D}" srcOrd="0" destOrd="0" presId="urn:microsoft.com/office/officeart/2005/8/layout/hierarchy2"/>
    <dgm:cxn modelId="{105A951C-7162-4578-9A51-4B525FFA01FC}" type="presParOf" srcId="{37479B39-CBA9-4BFE-81F1-6A9F6450AF13}" destId="{6F2462E6-EE39-41E5-8DAE-CD4A6EBE7F47}" srcOrd="1" destOrd="0" presId="urn:microsoft.com/office/officeart/2005/8/layout/hierarchy2"/>
    <dgm:cxn modelId="{F253E38E-691E-4C50-9132-981B341FC545}" type="presParOf" srcId="{6F2462E6-EE39-41E5-8DAE-CD4A6EBE7F47}" destId="{4D5090E9-823A-4379-92CD-78393EDDD062}" srcOrd="0" destOrd="0" presId="urn:microsoft.com/office/officeart/2005/8/layout/hierarchy2"/>
    <dgm:cxn modelId="{71C2FBE0-2949-4930-A4D5-4154890AA442}" type="presParOf" srcId="{4D5090E9-823A-4379-92CD-78393EDDD062}" destId="{CF4F2BEA-0C2B-4002-97F3-96A4CBEF0580}" srcOrd="0" destOrd="0" presId="urn:microsoft.com/office/officeart/2005/8/layout/hierarchy2"/>
    <dgm:cxn modelId="{02346D18-8653-4D13-A7E0-241D9D892B63}" type="presParOf" srcId="{6F2462E6-EE39-41E5-8DAE-CD4A6EBE7F47}" destId="{B7677165-6428-47C6-949C-28F94FFAB142}" srcOrd="1" destOrd="0" presId="urn:microsoft.com/office/officeart/2005/8/layout/hierarchy2"/>
    <dgm:cxn modelId="{704220D9-0764-421C-825E-94E47BBE9428}" type="presParOf" srcId="{B7677165-6428-47C6-949C-28F94FFAB142}" destId="{300509C2-83A8-4069-8034-F5A775743349}" srcOrd="0" destOrd="0" presId="urn:microsoft.com/office/officeart/2005/8/layout/hierarchy2"/>
    <dgm:cxn modelId="{F6C82CE1-15EC-48EE-A569-178FB39D7DBA}" type="presParOf" srcId="{B7677165-6428-47C6-949C-28F94FFAB142}" destId="{788002E8-AEB2-4572-AB20-AFE04B848EB6}" srcOrd="1" destOrd="0" presId="urn:microsoft.com/office/officeart/2005/8/layout/hierarchy2"/>
    <dgm:cxn modelId="{FD3D31EA-FA6C-4618-9DC4-B83D4E2001B3}" type="presParOf" srcId="{6F2462E6-EE39-41E5-8DAE-CD4A6EBE7F47}" destId="{7C50383B-BCB2-43EB-A298-5833EA8D7299}" srcOrd="2" destOrd="0" presId="urn:microsoft.com/office/officeart/2005/8/layout/hierarchy2"/>
    <dgm:cxn modelId="{EDACBD27-D3DD-422E-8A61-80329D6709DE}" type="presParOf" srcId="{7C50383B-BCB2-43EB-A298-5833EA8D7299}" destId="{545E517E-750E-4C04-85B4-6F33A33DD325}" srcOrd="0" destOrd="0" presId="urn:microsoft.com/office/officeart/2005/8/layout/hierarchy2"/>
    <dgm:cxn modelId="{14EF620B-7534-4BE7-BF34-89A49D1123DF}" type="presParOf" srcId="{6F2462E6-EE39-41E5-8DAE-CD4A6EBE7F47}" destId="{38DBD1DE-12B3-4750-85FA-573803FBB813}" srcOrd="3" destOrd="0" presId="urn:microsoft.com/office/officeart/2005/8/layout/hierarchy2"/>
    <dgm:cxn modelId="{34B178D6-4166-42F4-99F7-7149E968D58D}" type="presParOf" srcId="{38DBD1DE-12B3-4750-85FA-573803FBB813}" destId="{38C30D17-5CFF-40DD-B9DC-17BA9969F072}" srcOrd="0" destOrd="0" presId="urn:microsoft.com/office/officeart/2005/8/layout/hierarchy2"/>
    <dgm:cxn modelId="{1E4D6C0C-BC4B-4F17-A9DB-5F6967B71B42}" type="presParOf" srcId="{38DBD1DE-12B3-4750-85FA-573803FBB813}" destId="{2B61206C-47CB-4035-BB2C-28883C37B0A9}" srcOrd="1" destOrd="0" presId="urn:microsoft.com/office/officeart/2005/8/layout/hierarchy2"/>
    <dgm:cxn modelId="{60B392D8-35FA-4863-80FD-7CFA6FEFEAC6}" type="presParOf" srcId="{6F2462E6-EE39-41E5-8DAE-CD4A6EBE7F47}" destId="{B985B12C-078D-4877-897D-9BB53E272ECE}" srcOrd="4" destOrd="0" presId="urn:microsoft.com/office/officeart/2005/8/layout/hierarchy2"/>
    <dgm:cxn modelId="{5F128352-A301-4191-9099-9CDDD7641F6D}" type="presParOf" srcId="{B985B12C-078D-4877-897D-9BB53E272ECE}" destId="{F072DBB2-FB27-4F86-B59D-E55DA6F8740E}" srcOrd="0" destOrd="0" presId="urn:microsoft.com/office/officeart/2005/8/layout/hierarchy2"/>
    <dgm:cxn modelId="{A06FA357-38A6-419B-9CAB-AB21A57EAC32}" type="presParOf" srcId="{6F2462E6-EE39-41E5-8DAE-CD4A6EBE7F47}" destId="{B562A249-E21E-469D-8456-FA81C5A5DB55}" srcOrd="5" destOrd="0" presId="urn:microsoft.com/office/officeart/2005/8/layout/hierarchy2"/>
    <dgm:cxn modelId="{DACF75ED-B862-4ED3-8CDA-DAC03BF810C5}" type="presParOf" srcId="{B562A249-E21E-469D-8456-FA81C5A5DB55}" destId="{A3322E7A-24C5-488B-B101-449CF8A05884}" srcOrd="0" destOrd="0" presId="urn:microsoft.com/office/officeart/2005/8/layout/hierarchy2"/>
    <dgm:cxn modelId="{376C0BDB-EEC8-4867-8D74-7C18E853E1D2}" type="presParOf" srcId="{B562A249-E21E-469D-8456-FA81C5A5DB55}" destId="{1AE54237-D45E-4DF3-B494-5185E3270441}" srcOrd="1" destOrd="0" presId="urn:microsoft.com/office/officeart/2005/8/layout/hierarchy2"/>
    <dgm:cxn modelId="{79960BD9-E6BC-4932-B20E-765A6DB58E93}" type="presParOf" srcId="{D96F6FFC-49C1-4570-A18A-93F2172D6231}" destId="{DAA5D3F7-050D-44CD-BBEE-4348AFA32913}" srcOrd="2" destOrd="0" presId="urn:microsoft.com/office/officeart/2005/8/layout/hierarchy2"/>
    <dgm:cxn modelId="{57D082B1-41AE-40A6-AFE8-F9B6014B1EA0}" type="presParOf" srcId="{DAA5D3F7-050D-44CD-BBEE-4348AFA32913}" destId="{EA801F75-8120-4154-9FF2-6243BBE0AA11}" srcOrd="0" destOrd="0" presId="urn:microsoft.com/office/officeart/2005/8/layout/hierarchy2"/>
    <dgm:cxn modelId="{4A83A43D-37AC-4766-A781-F2AEC1488153}" type="presParOf" srcId="{D96F6FFC-49C1-4570-A18A-93F2172D6231}" destId="{B115C46A-AF57-4CE4-BA34-3257A5A9A17D}" srcOrd="3" destOrd="0" presId="urn:microsoft.com/office/officeart/2005/8/layout/hierarchy2"/>
    <dgm:cxn modelId="{BC4E6ACB-163C-4E51-B223-6E807726A337}" type="presParOf" srcId="{B115C46A-AF57-4CE4-BA34-3257A5A9A17D}" destId="{7B1EE6C4-F881-43F1-A263-8F4C21B1E5FC}" srcOrd="0" destOrd="0" presId="urn:microsoft.com/office/officeart/2005/8/layout/hierarchy2"/>
    <dgm:cxn modelId="{B2AC6892-2115-42B5-B94D-A9B024A9D486}" type="presParOf" srcId="{B115C46A-AF57-4CE4-BA34-3257A5A9A17D}" destId="{61EDD56C-D74D-4D60-8319-B23A7B8B6F4D}" srcOrd="1" destOrd="0" presId="urn:microsoft.com/office/officeart/2005/8/layout/hierarchy2"/>
    <dgm:cxn modelId="{77CE2777-E7AB-45A5-B78D-13EF5ACB7717}" type="presParOf" srcId="{61EDD56C-D74D-4D60-8319-B23A7B8B6F4D}" destId="{BA317D12-C6B5-4235-969B-3C4DBC6E22B2}" srcOrd="0" destOrd="0" presId="urn:microsoft.com/office/officeart/2005/8/layout/hierarchy2"/>
    <dgm:cxn modelId="{7942EFC2-8BF0-41E1-8FD2-B25768481C11}" type="presParOf" srcId="{BA317D12-C6B5-4235-969B-3C4DBC6E22B2}" destId="{0207F6AA-9FC1-44F9-B0F7-B6E159BDD73A}" srcOrd="0" destOrd="0" presId="urn:microsoft.com/office/officeart/2005/8/layout/hierarchy2"/>
    <dgm:cxn modelId="{46C349E3-8EBF-4D49-8547-2F8A84E811C7}" type="presParOf" srcId="{61EDD56C-D74D-4D60-8319-B23A7B8B6F4D}" destId="{A5CF3001-EA90-4E86-AEAD-01038F934C6F}" srcOrd="1" destOrd="0" presId="urn:microsoft.com/office/officeart/2005/8/layout/hierarchy2"/>
    <dgm:cxn modelId="{74F5C789-BC7D-4B98-B342-02AB6DC32A14}" type="presParOf" srcId="{A5CF3001-EA90-4E86-AEAD-01038F934C6F}" destId="{FD6E4139-8CB1-4126-B0F4-8C60E899578F}" srcOrd="0" destOrd="0" presId="urn:microsoft.com/office/officeart/2005/8/layout/hierarchy2"/>
    <dgm:cxn modelId="{5526DEFF-DEC7-46BC-9020-BADA90ACFED6}" type="presParOf" srcId="{A5CF3001-EA90-4E86-AEAD-01038F934C6F}" destId="{39D47FAB-DF78-45D5-BAD6-2A8C8CB43CC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824A4C-E5D2-42F9-B10A-B1941869413B}">
      <dsp:nvSpPr>
        <dsp:cNvPr id="0" name=""/>
        <dsp:cNvSpPr/>
      </dsp:nvSpPr>
      <dsp:spPr>
        <a:xfrm>
          <a:off x="247832" y="2703339"/>
          <a:ext cx="2349065" cy="11745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Grupos sociales en Atenas.</a:t>
          </a:r>
          <a:endParaRPr lang="es-CL" sz="2500" kern="1200" dirty="0"/>
        </a:p>
      </dsp:txBody>
      <dsp:txXfrm>
        <a:off x="282233" y="2737740"/>
        <a:ext cx="2280263" cy="1105730"/>
      </dsp:txXfrm>
    </dsp:sp>
    <dsp:sp modelId="{1092BC6C-4221-4A29-A390-DAF94EDF728C}">
      <dsp:nvSpPr>
        <dsp:cNvPr id="0" name=""/>
        <dsp:cNvSpPr/>
      </dsp:nvSpPr>
      <dsp:spPr>
        <a:xfrm rot="18288709">
          <a:off x="2243753" y="2594716"/>
          <a:ext cx="1645917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645917" y="202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3025563" y="2573783"/>
        <a:ext cx="82295" cy="82295"/>
      </dsp:txXfrm>
    </dsp:sp>
    <dsp:sp modelId="{B4D58DAD-0415-439D-BBFB-43514EDEB54D}">
      <dsp:nvSpPr>
        <dsp:cNvPr id="0" name=""/>
        <dsp:cNvSpPr/>
      </dsp:nvSpPr>
      <dsp:spPr>
        <a:xfrm>
          <a:off x="3536525" y="1351989"/>
          <a:ext cx="2349065" cy="11745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>
              <a:solidFill>
                <a:schemeClr val="tx1"/>
              </a:solidFill>
              <a:highlight>
                <a:srgbClr val="FFFF00"/>
              </a:highlight>
            </a:rPr>
            <a:t>No Ciudadanos</a:t>
          </a:r>
          <a:endParaRPr lang="es-CL" sz="2500" kern="1200" dirty="0">
            <a:solidFill>
              <a:schemeClr val="tx1"/>
            </a:solidFill>
            <a:highlight>
              <a:srgbClr val="FFFF00"/>
            </a:highlight>
          </a:endParaRPr>
        </a:p>
      </dsp:txBody>
      <dsp:txXfrm>
        <a:off x="3570926" y="1386390"/>
        <a:ext cx="2280263" cy="1105730"/>
      </dsp:txXfrm>
    </dsp:sp>
    <dsp:sp modelId="{4D5090E9-823A-4379-92CD-78393EDDD062}">
      <dsp:nvSpPr>
        <dsp:cNvPr id="0" name=""/>
        <dsp:cNvSpPr/>
      </dsp:nvSpPr>
      <dsp:spPr>
        <a:xfrm rot="18289469">
          <a:off x="5532706" y="1243684"/>
          <a:ext cx="164539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645394" y="20214"/>
              </a:lnTo>
            </a:path>
          </a:pathLst>
        </a:custGeom>
        <a:noFill/>
        <a:ln w="381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6314269" y="1222764"/>
        <a:ext cx="82269" cy="82269"/>
      </dsp:txXfrm>
    </dsp:sp>
    <dsp:sp modelId="{300509C2-83A8-4069-8034-F5A775743349}">
      <dsp:nvSpPr>
        <dsp:cNvPr id="0" name=""/>
        <dsp:cNvSpPr/>
      </dsp:nvSpPr>
      <dsp:spPr>
        <a:xfrm>
          <a:off x="6825217" y="2"/>
          <a:ext cx="2349065" cy="1177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Extranjero </a:t>
          </a:r>
          <a:endParaRPr lang="es-CL" sz="2500" kern="1200" dirty="0"/>
        </a:p>
      </dsp:txBody>
      <dsp:txXfrm>
        <a:off x="6859693" y="34478"/>
        <a:ext cx="2280113" cy="1108129"/>
      </dsp:txXfrm>
    </dsp:sp>
    <dsp:sp modelId="{7C50383B-BCB2-43EB-A298-5833EA8D7299}">
      <dsp:nvSpPr>
        <dsp:cNvPr id="0" name=""/>
        <dsp:cNvSpPr/>
      </dsp:nvSpPr>
      <dsp:spPr>
        <a:xfrm rot="4662">
          <a:off x="5885590" y="1919678"/>
          <a:ext cx="939627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39627" y="20214"/>
              </a:lnTo>
            </a:path>
          </a:pathLst>
        </a:custGeom>
        <a:noFill/>
        <a:ln w="381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6331913" y="1916402"/>
        <a:ext cx="46981" cy="46981"/>
      </dsp:txXfrm>
    </dsp:sp>
    <dsp:sp modelId="{38C30D17-5CFF-40DD-B9DC-17BA9969F072}">
      <dsp:nvSpPr>
        <dsp:cNvPr id="0" name=""/>
        <dsp:cNvSpPr/>
      </dsp:nvSpPr>
      <dsp:spPr>
        <a:xfrm>
          <a:off x="6825217" y="1353263"/>
          <a:ext cx="2349065" cy="11745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Esclavos</a:t>
          </a:r>
          <a:endParaRPr lang="es-CL" sz="2500" kern="1200" dirty="0"/>
        </a:p>
      </dsp:txBody>
      <dsp:txXfrm>
        <a:off x="6859618" y="1387664"/>
        <a:ext cx="2280263" cy="1105730"/>
      </dsp:txXfrm>
    </dsp:sp>
    <dsp:sp modelId="{B985B12C-078D-4877-897D-9BB53E272ECE}">
      <dsp:nvSpPr>
        <dsp:cNvPr id="0" name=""/>
        <dsp:cNvSpPr/>
      </dsp:nvSpPr>
      <dsp:spPr>
        <a:xfrm rot="3312050">
          <a:off x="5532183" y="2595034"/>
          <a:ext cx="164644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646440" y="20214"/>
              </a:lnTo>
            </a:path>
          </a:pathLst>
        </a:custGeom>
        <a:noFill/>
        <a:ln w="381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6314243" y="2574088"/>
        <a:ext cx="82322" cy="82322"/>
      </dsp:txXfrm>
    </dsp:sp>
    <dsp:sp modelId="{A3322E7A-24C5-488B-B101-449CF8A05884}">
      <dsp:nvSpPr>
        <dsp:cNvPr id="0" name=""/>
        <dsp:cNvSpPr/>
      </dsp:nvSpPr>
      <dsp:spPr>
        <a:xfrm>
          <a:off x="6825217" y="2703976"/>
          <a:ext cx="2349065" cy="11745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Mujeres</a:t>
          </a:r>
          <a:endParaRPr lang="es-CL" sz="2500" kern="1200" dirty="0"/>
        </a:p>
      </dsp:txBody>
      <dsp:txXfrm>
        <a:off x="6859618" y="2738377"/>
        <a:ext cx="2280263" cy="1105730"/>
      </dsp:txXfrm>
    </dsp:sp>
    <dsp:sp modelId="{DAA5D3F7-050D-44CD-BBEE-4348AFA32913}">
      <dsp:nvSpPr>
        <dsp:cNvPr id="0" name=""/>
        <dsp:cNvSpPr/>
      </dsp:nvSpPr>
      <dsp:spPr>
        <a:xfrm rot="3311291">
          <a:off x="2243753" y="3946066"/>
          <a:ext cx="1645917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645917" y="202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3025563" y="3925133"/>
        <a:ext cx="82295" cy="82295"/>
      </dsp:txXfrm>
    </dsp:sp>
    <dsp:sp modelId="{7B1EE6C4-F881-43F1-A263-8F4C21B1E5FC}">
      <dsp:nvSpPr>
        <dsp:cNvPr id="0" name=""/>
        <dsp:cNvSpPr/>
      </dsp:nvSpPr>
      <dsp:spPr>
        <a:xfrm>
          <a:off x="3536525" y="4054689"/>
          <a:ext cx="2349065" cy="11745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>
              <a:solidFill>
                <a:schemeClr val="tx1"/>
              </a:solidFill>
              <a:highlight>
                <a:srgbClr val="FF00FF"/>
              </a:highlight>
            </a:rPr>
            <a:t>Ciudadanos</a:t>
          </a:r>
          <a:endParaRPr lang="es-CL" sz="2500" kern="1200" dirty="0">
            <a:solidFill>
              <a:schemeClr val="tx1"/>
            </a:solidFill>
            <a:highlight>
              <a:srgbClr val="FF00FF"/>
            </a:highlight>
          </a:endParaRPr>
        </a:p>
      </dsp:txBody>
      <dsp:txXfrm>
        <a:off x="3570926" y="4089090"/>
        <a:ext cx="2280263" cy="1105730"/>
      </dsp:txXfrm>
    </dsp:sp>
    <dsp:sp modelId="{BA317D12-C6B5-4235-969B-3C4DBC6E22B2}">
      <dsp:nvSpPr>
        <dsp:cNvPr id="0" name=""/>
        <dsp:cNvSpPr/>
      </dsp:nvSpPr>
      <dsp:spPr>
        <a:xfrm>
          <a:off x="5885590" y="4621741"/>
          <a:ext cx="939626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39626" y="20214"/>
              </a:lnTo>
            </a:path>
          </a:pathLst>
        </a:custGeom>
        <a:noFill/>
        <a:ln w="41275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6331913" y="4618465"/>
        <a:ext cx="46981" cy="46981"/>
      </dsp:txXfrm>
    </dsp:sp>
    <dsp:sp modelId="{FD6E4139-8CB1-4126-B0F4-8C60E899578F}">
      <dsp:nvSpPr>
        <dsp:cNvPr id="0" name=""/>
        <dsp:cNvSpPr/>
      </dsp:nvSpPr>
      <dsp:spPr>
        <a:xfrm>
          <a:off x="6825217" y="4054689"/>
          <a:ext cx="2349065" cy="11745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Hijos varones  de padre y madre ateniense.</a:t>
          </a:r>
          <a:endParaRPr lang="es-CL" sz="2500" kern="1200" dirty="0"/>
        </a:p>
      </dsp:txBody>
      <dsp:txXfrm>
        <a:off x="6859618" y="4089090"/>
        <a:ext cx="2280263" cy="1105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332F1-1BC7-4490-B43A-E9F6968DB21C}" type="datetimeFigureOut">
              <a:rPr lang="es-CL" smtClean="0"/>
              <a:t>10-07-2025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E503F-8D44-4FC6-AA2F-F645B462C9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959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4E503F-8D44-4FC6-AA2F-F645B462C918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9811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D3FE4-633F-018E-25DB-32901EF2C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B4A3D9-E915-3F26-F32A-8CB0D6826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3D6205-8810-8BC6-8510-9CDD0A689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FF2-F669-4AA2-9EAF-AD8DCC099339}" type="datetimeFigureOut">
              <a:rPr lang="es-CL" smtClean="0"/>
              <a:t>10-07-2025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BB9EA0-9780-3AE2-7311-51237609E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A79B65-463E-6CD7-4A47-4C9D5A0F8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6CD6-BAE6-433A-9737-72AA2B4E0AE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9626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4BAF09-7CB7-2CF4-967F-A885BA7FE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82EB5F-1A95-1E1B-6337-A769AD84B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CDE268-7882-8788-94D9-3B19CF7C3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FF2-F669-4AA2-9EAF-AD8DCC099339}" type="datetimeFigureOut">
              <a:rPr lang="es-CL" smtClean="0"/>
              <a:t>10-07-2025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F6437A-710A-50EC-A23E-22E0E4837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755943-E1E8-3C06-975B-0B2CA85AF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6CD6-BAE6-433A-9737-72AA2B4E0AE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342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2C2374-EDD7-2268-1BB8-E6FE137F62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2A3B61-552A-0373-8819-5404C5BF2C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4B355F-6054-044E-7C8B-553E88653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FF2-F669-4AA2-9EAF-AD8DCC099339}" type="datetimeFigureOut">
              <a:rPr lang="es-CL" smtClean="0"/>
              <a:t>10-07-2025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3454AE-2B45-BA9A-5006-258CD3BD1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973190-4305-3F9A-8D93-8D1476DF4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6CD6-BAE6-433A-9737-72AA2B4E0AE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334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327E7-D8FF-48CE-2975-F0C650FC3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CFCA27-3BF0-F359-0006-A711880AE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04B0B8-0472-814E-6D8C-87D65F4EE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FF2-F669-4AA2-9EAF-AD8DCC099339}" type="datetimeFigureOut">
              <a:rPr lang="es-CL" smtClean="0"/>
              <a:t>10-07-2025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991335-99EF-AD90-1450-34811307B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4AC514-9F49-D78F-902A-61D0B5CD8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6CD6-BAE6-433A-9737-72AA2B4E0AE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7702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11B9AD-3992-6686-C1A9-B849E92D6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A55EC6-33C8-C4AD-58CA-F498202B0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968F7D-1FB1-6B5B-A46A-0C60F78D5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FF2-F669-4AA2-9EAF-AD8DCC099339}" type="datetimeFigureOut">
              <a:rPr lang="es-CL" smtClean="0"/>
              <a:t>10-07-2025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C06018-296D-E7EC-1A68-240328DE2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9B79C5-05DD-3C16-D12E-26DD0E429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6CD6-BAE6-433A-9737-72AA2B4E0AE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1348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BC902F-3FA9-A149-2852-ECD359950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AC11FF-4FD3-C202-FF0E-759D85752C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95985A9-2C59-F7BA-EB47-AB6C22780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C0E38B9-66FC-FA9D-9A83-21A5780E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FF2-F669-4AA2-9EAF-AD8DCC099339}" type="datetimeFigureOut">
              <a:rPr lang="es-CL" smtClean="0"/>
              <a:t>10-07-2025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513D48-E891-B328-E9ED-D59B216EB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58F6E5-EDE3-8D3B-04A4-168728B6A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6CD6-BAE6-433A-9737-72AA2B4E0AE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7007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DC3378-E8DF-5B0C-C0BD-6C8F7B77B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1A28AF-81A3-6873-BB65-4760EE98A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8A131B-E320-2FB2-F0E5-6AB213D767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6C30574-686C-C96A-7EE2-C7C9D08583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CBFB18B-FA43-B052-F435-7517C7328D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473BFEB-B5A4-956D-82C1-17D9556F0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FF2-F669-4AA2-9EAF-AD8DCC099339}" type="datetimeFigureOut">
              <a:rPr lang="es-CL" smtClean="0"/>
              <a:t>10-07-2025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BFF8392-7B10-044A-19C2-F8E20FFBE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7F388EA-D4CC-CFF6-C7F1-7A2C0D058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6CD6-BAE6-433A-9737-72AA2B4E0AE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9920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B7A996-9E3F-A4D3-CF69-B43F26756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82A1B07-873A-8638-75A6-37531E941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FF2-F669-4AA2-9EAF-AD8DCC099339}" type="datetimeFigureOut">
              <a:rPr lang="es-CL" smtClean="0"/>
              <a:t>10-07-2025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5325E74-51A9-63E4-F349-CC63C815A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738F9FD-1651-C79F-9CFB-48D777134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6CD6-BAE6-433A-9737-72AA2B4E0AE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4740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0463F2F-FC0C-D47E-AE9D-5A510D9AB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FF2-F669-4AA2-9EAF-AD8DCC099339}" type="datetimeFigureOut">
              <a:rPr lang="es-CL" smtClean="0"/>
              <a:t>10-07-2025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5B82B59-2E67-E000-03A4-60B38AC11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C1C823D-17F7-A0CB-290C-6C02FCB9F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6CD6-BAE6-433A-9737-72AA2B4E0AE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2909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D808FF-7CE0-BE98-426A-E79385290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79F90F-CE3F-1DA7-0028-18030E41E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57BD8C4-F86E-FFD1-B00C-B26C73E5C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823141-AE5E-3210-56F0-6A08DBEC2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FF2-F669-4AA2-9EAF-AD8DCC099339}" type="datetimeFigureOut">
              <a:rPr lang="es-CL" smtClean="0"/>
              <a:t>10-07-2025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B4A8CF-6AB9-3E70-F3AE-53453EDB3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D3A7EC-8A67-D8A0-516B-9E1A3FAD0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6CD6-BAE6-433A-9737-72AA2B4E0AE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30965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447B89-B0DA-D387-0C39-A4156BC9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422E33E-DB46-DA66-D5E4-18C5453C0A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54E7A86-0E33-324C-F1CE-06D1FA6084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C28024-E94D-8781-3ECF-AC9FFF453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C1FF2-F669-4AA2-9EAF-AD8DCC099339}" type="datetimeFigureOut">
              <a:rPr lang="es-CL" smtClean="0"/>
              <a:t>10-07-2025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660FA4-0475-8975-D5CC-CC0DFE96C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5909B5-D8D0-1683-FC5A-EBB976A4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96CD6-BAE6-433A-9737-72AA2B4E0AE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017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6A562D8-E231-E9D5-1B19-9DF547910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21DA427-E660-09CE-9063-B3D09D37F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573149-C4A3-07A5-237A-FD17D8958A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C1FF2-F669-4AA2-9EAF-AD8DCC099339}" type="datetimeFigureOut">
              <a:rPr lang="es-CL" smtClean="0"/>
              <a:t>10-07-2025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8C2090-3372-8BBB-59C3-BFBA30EC73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860555-214A-3145-7BF4-9028E8CEB3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96CD6-BAE6-433A-9737-72AA2B4E0AE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1999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F018EB26-8845-FEAE-119D-D501BD71CF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0111214"/>
              </p:ext>
            </p:extLst>
          </p:nvPr>
        </p:nvGraphicFramePr>
        <p:xfrm>
          <a:off x="0" y="471488"/>
          <a:ext cx="9422116" cy="5229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Grupo 4">
            <a:extLst>
              <a:ext uri="{FF2B5EF4-FFF2-40B4-BE49-F238E27FC236}">
                <a16:creationId xmlns:a16="http://schemas.microsoft.com/office/drawing/2014/main" id="{D3435642-6338-34A9-10C6-C67F63C9669E}"/>
              </a:ext>
            </a:extLst>
          </p:cNvPr>
          <p:cNvGrpSpPr/>
          <p:nvPr/>
        </p:nvGrpSpPr>
        <p:grpSpPr>
          <a:xfrm>
            <a:off x="9422116" y="378527"/>
            <a:ext cx="2214283" cy="1300162"/>
            <a:chOff x="7090969" y="-501641"/>
            <a:chExt cx="2214283" cy="1107141"/>
          </a:xfrm>
        </p:grpSpPr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64E4385D-0C2F-8DC2-7DE8-64124C2F460E}"/>
                </a:ext>
              </a:extLst>
            </p:cNvPr>
            <p:cNvSpPr/>
            <p:nvPr/>
          </p:nvSpPr>
          <p:spPr>
            <a:xfrm>
              <a:off x="7090969" y="-501641"/>
              <a:ext cx="2214283" cy="110714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ctángulo: esquinas redondeadas 4">
              <a:extLst>
                <a:ext uri="{FF2B5EF4-FFF2-40B4-BE49-F238E27FC236}">
                  <a16:creationId xmlns:a16="http://schemas.microsoft.com/office/drawing/2014/main" id="{2FADBA80-B486-9C51-5E03-ACE2F9DF150D}"/>
                </a:ext>
              </a:extLst>
            </p:cNvPr>
            <p:cNvSpPr txBox="1"/>
            <p:nvPr/>
          </p:nvSpPr>
          <p:spPr>
            <a:xfrm>
              <a:off x="7155823" y="-436787"/>
              <a:ext cx="2149429" cy="10422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400" dirty="0"/>
                <a:t>Libres y con riquezas. No participan en decisiones.</a:t>
              </a:r>
              <a:endParaRPr lang="es-CL" sz="2400" kern="1200" dirty="0"/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84DDAC25-5FEC-2D53-0C8D-D7ACB5C0B8F9}"/>
              </a:ext>
            </a:extLst>
          </p:cNvPr>
          <p:cNvGrpSpPr/>
          <p:nvPr/>
        </p:nvGrpSpPr>
        <p:grpSpPr>
          <a:xfrm>
            <a:off x="9394905" y="1821066"/>
            <a:ext cx="2445338" cy="1222669"/>
            <a:chOff x="7034742" y="1408725"/>
            <a:chExt cx="2445338" cy="1222669"/>
          </a:xfrm>
        </p:grpSpPr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1AED03E8-6825-EB8F-A89C-8EFB99916F31}"/>
                </a:ext>
              </a:extLst>
            </p:cNvPr>
            <p:cNvSpPr/>
            <p:nvPr/>
          </p:nvSpPr>
          <p:spPr>
            <a:xfrm>
              <a:off x="7034742" y="1408725"/>
              <a:ext cx="2445338" cy="122266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ctángulo: esquinas redondeadas 4">
              <a:extLst>
                <a:ext uri="{FF2B5EF4-FFF2-40B4-BE49-F238E27FC236}">
                  <a16:creationId xmlns:a16="http://schemas.microsoft.com/office/drawing/2014/main" id="{645F1ACD-674C-1672-6F56-93695CC633A9}"/>
                </a:ext>
              </a:extLst>
            </p:cNvPr>
            <p:cNvSpPr txBox="1"/>
            <p:nvPr/>
          </p:nvSpPr>
          <p:spPr>
            <a:xfrm>
              <a:off x="7070553" y="1444536"/>
              <a:ext cx="2373716" cy="11510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600" dirty="0"/>
                <a:t>No son libres</a:t>
              </a:r>
              <a:r>
                <a:rPr lang="es-CL" sz="2600" dirty="0"/>
                <a:t>.</a:t>
              </a:r>
            </a:p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L" sz="2600" dirty="0"/>
                <a:t>No participan en decisiones.</a:t>
              </a:r>
              <a:endParaRPr lang="es-ES" sz="2600" dirty="0"/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511C6171-BFC9-3F4C-067B-203EA4E03451}"/>
              </a:ext>
            </a:extLst>
          </p:cNvPr>
          <p:cNvGrpSpPr/>
          <p:nvPr/>
        </p:nvGrpSpPr>
        <p:grpSpPr>
          <a:xfrm>
            <a:off x="9430716" y="3149554"/>
            <a:ext cx="2445338" cy="1222669"/>
            <a:chOff x="7034742" y="1408725"/>
            <a:chExt cx="2445338" cy="1222669"/>
          </a:xfrm>
        </p:grpSpPr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44772946-3D23-A429-BD1E-2282E7E406AB}"/>
                </a:ext>
              </a:extLst>
            </p:cNvPr>
            <p:cNvSpPr/>
            <p:nvPr/>
          </p:nvSpPr>
          <p:spPr>
            <a:xfrm>
              <a:off x="7034742" y="1408725"/>
              <a:ext cx="2445338" cy="122266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ángulo: esquinas redondeadas 4">
              <a:extLst>
                <a:ext uri="{FF2B5EF4-FFF2-40B4-BE49-F238E27FC236}">
                  <a16:creationId xmlns:a16="http://schemas.microsoft.com/office/drawing/2014/main" id="{5703FFE0-5F94-3F80-991D-6071CC51741D}"/>
                </a:ext>
              </a:extLst>
            </p:cNvPr>
            <p:cNvSpPr txBox="1"/>
            <p:nvPr/>
          </p:nvSpPr>
          <p:spPr>
            <a:xfrm>
              <a:off x="7070553" y="1444536"/>
              <a:ext cx="2373716" cy="11510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600" dirty="0"/>
                <a:t>No son consideradas ciudadanas.</a:t>
              </a:r>
              <a:endParaRPr lang="es-CL" sz="2600" kern="1200" dirty="0"/>
            </a:p>
          </p:txBody>
        </p:sp>
      </p:grp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3118C95-A205-EB62-DE48-755B18914B47}"/>
              </a:ext>
            </a:extLst>
          </p:cNvPr>
          <p:cNvCxnSpPr/>
          <p:nvPr/>
        </p:nvCxnSpPr>
        <p:spPr>
          <a:xfrm>
            <a:off x="8801101" y="985746"/>
            <a:ext cx="885825" cy="0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12C9A064-4C02-7082-735E-AB1A12CF764A}"/>
              </a:ext>
            </a:extLst>
          </p:cNvPr>
          <p:cNvCxnSpPr/>
          <p:nvPr/>
        </p:nvCxnSpPr>
        <p:spPr>
          <a:xfrm>
            <a:off x="8839271" y="2281146"/>
            <a:ext cx="885825" cy="0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B4F2108A-0954-EDB5-AF50-BE6649BEBCF0}"/>
              </a:ext>
            </a:extLst>
          </p:cNvPr>
          <p:cNvCxnSpPr/>
          <p:nvPr/>
        </p:nvCxnSpPr>
        <p:spPr>
          <a:xfrm>
            <a:off x="8801100" y="3808421"/>
            <a:ext cx="885825" cy="0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Sabias Que - Centro de Gestión Ambiental">
            <a:extLst>
              <a:ext uri="{FF2B5EF4-FFF2-40B4-BE49-F238E27FC236}">
                <a16:creationId xmlns:a16="http://schemas.microsoft.com/office/drawing/2014/main" id="{AF3B8A3A-48CB-F7CD-98F3-7DDF7B8841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854" y="180339"/>
            <a:ext cx="3815449" cy="3281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9239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D13E0-81D0-5E94-21DF-3BE56EDC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C00000"/>
                </a:solidFill>
              </a:rPr>
              <a:t>Pirámide social Antigua Grecia.</a:t>
            </a:r>
            <a:endParaRPr lang="es-CL" dirty="0">
              <a:solidFill>
                <a:srgbClr val="C00000"/>
              </a:solidFill>
            </a:endParaRPr>
          </a:p>
        </p:txBody>
      </p:sp>
      <p:pic>
        <p:nvPicPr>
          <p:cNvPr id="2050" name="Picture 2" descr="Piramide social de la antigua Grecia | Genially">
            <a:extLst>
              <a:ext uri="{FF2B5EF4-FFF2-40B4-BE49-F238E27FC236}">
                <a16:creationId xmlns:a16="http://schemas.microsoft.com/office/drawing/2014/main" id="{C9DE4979-5A1C-76AD-B6CB-B454319D28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14"/>
          <a:stretch>
            <a:fillRect/>
          </a:stretch>
        </p:blipFill>
        <p:spPr bwMode="auto">
          <a:xfrm>
            <a:off x="313368" y="1228726"/>
            <a:ext cx="10956567" cy="5114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77158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49</Words>
  <Application>Microsoft Office PowerPoint</Application>
  <PresentationFormat>Panorámica</PresentationFormat>
  <Paragraphs>13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Pirámide social Antigua Grecia.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Carolina</dc:creator>
  <cp:lastModifiedBy>Carolina</cp:lastModifiedBy>
  <cp:revision>2</cp:revision>
  <dcterms:created xsi:type="dcterms:W3CDTF">2025-07-10T18:54:38Z</dcterms:created>
  <dcterms:modified xsi:type="dcterms:W3CDTF">2025-07-10T19:20:54Z</dcterms:modified>
</cp:coreProperties>
</file>