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1E191F-AB36-A20D-E045-9FD9D0A04A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E5567E4-6DEA-2562-4204-82F5054A2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F96047E-4B0E-0D5F-3056-6CC55AC54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52AFEF-4AFD-4CAF-61F7-AA78BC16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AE1A0D-B412-CFD4-5B52-815A98204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1926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80D40B-0FD0-EC7C-AEF3-FAA0304FF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30E8F5-F40B-65E0-449D-CA2C30FC57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F28B1C-E9A4-7C2A-1886-123278135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A421EB-F5E4-6513-21D9-F92CB4A66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590D005-D2B1-2838-D5CD-6657E8110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9403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CBFA562-154E-438D-10A4-AA0DD199B9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94FBC05-7BA8-AC01-9C84-5513948DEB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7C0DBE-99B0-0A13-44FB-0AC721B5C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973164-7953-9525-2569-6B448B531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237B5A6-059F-4590-7165-412E11EC4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70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4ED7A-E0EE-8917-F84B-8AA3A2A4D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16C0BFE-797E-B990-5C50-6A7DE9909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BA7209D-02B4-B7E5-BEE6-488D0A598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6D9D99-8B6F-65ED-5C2B-7562C5EEB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50F881-CA65-06D0-65CC-E64F127C3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37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B5FBA9-5F17-03CD-1397-1BBCCFC95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28A4AC-E81A-C2EB-E117-5BF1E7D93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D8D440-6100-AD36-BCB8-6CD9F26F3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D0B340-E5B6-0BE6-914B-FEB1E37AB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1E685-D458-220F-F539-1C850EC7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7493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7D29B-0B62-2040-7BD2-A32528112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27276D-30FE-6E68-B9C9-E9CC2EB995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5B8B57B-7542-4D56-E06E-ADE1BA619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DCBF01F-8663-5E7A-8635-209EDF3A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505753-DED3-4BBD-BF44-C48559B9C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9CFB69-297A-A220-C77B-67FCBD82B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8107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FE595B-58FD-93D6-9074-2D86C5068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724A85-BD11-7F8E-4A36-71FFDE308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D4C9B9-2219-8B89-1B6E-E0AEFDFD9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96144B6-B0A1-48BE-4C5E-3B88644E0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726CD4A-E1A8-9C8F-AD8B-FDD777DA5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AD1780A-429E-083E-C106-24C17A038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AC47982-B806-50DF-521F-C65349C8D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8EF705E-FE90-19BD-FA69-8497ECD36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4669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31C977-778D-149A-89DA-DA70E4BCF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4DAB986-F36F-53C2-43FE-5588C695F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70094E-58E5-F336-C5E9-F24A31197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CBE31E7-D3CB-89DB-5196-D0757F551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1594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BB35F6E-58CE-594B-2479-D94158888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8765594-3A40-3B55-3475-C2A9DC09D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C4A4D7C-7A90-E79A-FA47-63C18A714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351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AF54FB-FC0E-6CDB-C1A5-F5B231C3C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94369EE-1770-2B8E-4120-6A552C1E28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4744B3-607F-1521-1851-EC6373499F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F63AE9-2489-0C0E-9883-8DFEA5682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799784-7D9C-90B2-7FD7-C98AD6360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A09CD5-21CE-0B5B-95DF-B41100997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20003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AF2E6-5230-8C4A-3414-5CF3ABAC72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147E823-5D15-2F42-E341-3A6F95E30E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DFBC48A-8CE1-12DE-E4F0-11B0DAE433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D311FF-7792-2554-417A-A1AD7F70C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8CA507-C4A5-16AA-71E0-C3602A7A2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6F541DC-4667-DC3F-6727-D1CB887D5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244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A5919B4-739D-BF8C-4179-1426A2D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C34D6A9-E675-3B4D-506C-D17836591E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943D8A-501A-576F-CC0F-745FD1CD92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28510-DD4F-4BBF-9DB0-FE131CB526B3}" type="datetimeFigureOut">
              <a:rPr lang="es-CL" smtClean="0"/>
              <a:t>03-09-2025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DE8142-34C8-7E91-96C2-8F068A6E4B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77C49DF-5B1A-349F-AABE-534E716F11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9E212-4FCA-44E2-A180-F1B69A3597F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812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C8DBB3E-EECA-7504-792D-8946A8030A47}"/>
              </a:ext>
            </a:extLst>
          </p:cNvPr>
          <p:cNvSpPr txBox="1"/>
          <p:nvPr/>
        </p:nvSpPr>
        <p:spPr>
          <a:xfrm>
            <a:off x="1927623" y="212726"/>
            <a:ext cx="6859190" cy="5021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CL" sz="2400" b="1" dirty="0">
                <a:highlight>
                  <a:srgbClr val="FFFF00"/>
                </a:highlight>
              </a:rPr>
              <a:t>Escuchamos la siguiente lectura:</a:t>
            </a:r>
          </a:p>
          <a:p>
            <a:pPr algn="just">
              <a:lnSpc>
                <a:spcPct val="150000"/>
              </a:lnSpc>
            </a:pPr>
            <a:r>
              <a:rPr lang="es-CL" sz="2400" dirty="0"/>
              <a:t>Flash es un superhéroe que apareció en varios cómics en Estados Unidos y que luego fue interpretado en el cine.</a:t>
            </a:r>
          </a:p>
          <a:p>
            <a:pPr algn="just">
              <a:lnSpc>
                <a:spcPct val="150000"/>
              </a:lnSpc>
            </a:pPr>
            <a:r>
              <a:rPr lang="es-CL" sz="2400" dirty="0"/>
              <a:t>Flash es un personaje que posee súper velocidad, por lo que puede correr, moverse y pensar extremadamente rápido.</a:t>
            </a:r>
          </a:p>
          <a:p>
            <a:pPr algn="just">
              <a:lnSpc>
                <a:spcPct val="150000"/>
              </a:lnSpc>
            </a:pPr>
            <a:r>
              <a:rPr lang="es-CL" sz="2400" dirty="0"/>
              <a:t>Es compañero de Superman, Batman y la Mujer Maravilla en la Liga de la Justicia.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75BDB8C-900A-2E40-CCB9-94730F83B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57" y="542926"/>
            <a:ext cx="1599966" cy="3253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lash | Netflix">
            <a:extLst>
              <a:ext uri="{FF2B5EF4-FFF2-40B4-BE49-F238E27FC236}">
                <a16:creationId xmlns:a16="http://schemas.microsoft.com/office/drawing/2014/main" id="{0B7EEBD9-A106-4CE8-0262-C7A2995F8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76556"/>
            <a:ext cx="4037921" cy="2130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310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50BC4-3C3C-920E-5F96-77F28291B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2781"/>
          </a:xfrm>
        </p:spPr>
        <p:txBody>
          <a:bodyPr>
            <a:normAutofit/>
          </a:bodyPr>
          <a:lstStyle/>
          <a:p>
            <a:r>
              <a:rPr lang="es-ES" sz="3600" dirty="0">
                <a:highlight>
                  <a:srgbClr val="FFFF00"/>
                </a:highlight>
              </a:rPr>
              <a:t>Copia y responde las preguntas en tu cuaderno.</a:t>
            </a:r>
            <a:endParaRPr lang="es-CL" sz="3600" dirty="0">
              <a:highlight>
                <a:srgbClr val="FFFF00"/>
              </a:highlight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62754D-173A-5DF8-8DB5-8D961B9DF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es-ES" dirty="0"/>
              <a:t>¿Con qué Dios Griego se relaciona Flash?</a:t>
            </a:r>
          </a:p>
          <a:p>
            <a:pPr marL="514350" indent="-514350">
              <a:lnSpc>
                <a:spcPct val="200000"/>
              </a:lnSpc>
              <a:buAutoNum type="arabicPeriod"/>
            </a:pPr>
            <a:r>
              <a:rPr lang="es-ES" dirty="0"/>
              <a:t>¿Para qué sirven las sandalias aladas?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b="1" dirty="0"/>
              <a:t>3.  </a:t>
            </a:r>
            <a:r>
              <a:rPr lang="es-ES" dirty="0"/>
              <a:t>¿Cuáles son los poderes que tiene Flash?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b="1" dirty="0"/>
              <a:t>4. </a:t>
            </a:r>
            <a:r>
              <a:rPr lang="es-ES" dirty="0"/>
              <a:t>Dibuja y colorea a Flash en tu cuaderno.</a:t>
            </a:r>
          </a:p>
          <a:p>
            <a:endParaRPr lang="es-CL" dirty="0"/>
          </a:p>
        </p:txBody>
      </p:sp>
      <p:pic>
        <p:nvPicPr>
          <p:cNvPr id="2052" name="Picture 4" descr="👽 Logo flash!・Archivo STL Gratis para ・Cults">
            <a:extLst>
              <a:ext uri="{FF2B5EF4-FFF2-40B4-BE49-F238E27FC236}">
                <a16:creationId xmlns:a16="http://schemas.microsoft.com/office/drawing/2014/main" id="{1AE3B250-6C0F-6019-569C-1EB8E2350B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40338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9E8F6BD0-F9E2-7278-B8B4-5F372D0F3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4036" y="1427955"/>
            <a:ext cx="2503099" cy="5064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ermes- Mensajero de los Dioses, Las alas de su casco y sandalias  representan agilidad física y mental.">
            <a:extLst>
              <a:ext uri="{FF2B5EF4-FFF2-40B4-BE49-F238E27FC236}">
                <a16:creationId xmlns:a16="http://schemas.microsoft.com/office/drawing/2014/main" id="{0408D8C1-C000-2257-BB4F-A330CEBC40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3275" y="985838"/>
            <a:ext cx="24384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4704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Panorámica</PresentationFormat>
  <Paragraphs>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Copia y responde las preguntas en tu cuaderno.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Carolina</dc:creator>
  <cp:lastModifiedBy>Carolina</cp:lastModifiedBy>
  <cp:revision>1</cp:revision>
  <dcterms:created xsi:type="dcterms:W3CDTF">2025-09-03T10:07:54Z</dcterms:created>
  <dcterms:modified xsi:type="dcterms:W3CDTF">2025-09-03T10:08:10Z</dcterms:modified>
</cp:coreProperties>
</file>