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5"/>
  </p:notesMasterIdLst>
  <p:sldIdLst>
    <p:sldId id="256" r:id="rId2"/>
    <p:sldId id="260" r:id="rId3"/>
    <p:sldId id="257" r:id="rId4"/>
    <p:sldId id="264" r:id="rId5"/>
    <p:sldId id="317" r:id="rId6"/>
    <p:sldId id="312" r:id="rId7"/>
    <p:sldId id="329" r:id="rId8"/>
    <p:sldId id="330" r:id="rId9"/>
    <p:sldId id="331" r:id="rId10"/>
    <p:sldId id="328" r:id="rId11"/>
    <p:sldId id="313" r:id="rId12"/>
    <p:sldId id="320" r:id="rId13"/>
    <p:sldId id="314" r:id="rId14"/>
    <p:sldId id="319" r:id="rId15"/>
    <p:sldId id="318" r:id="rId16"/>
    <p:sldId id="321" r:id="rId17"/>
    <p:sldId id="322" r:id="rId18"/>
    <p:sldId id="323" r:id="rId19"/>
    <p:sldId id="327" r:id="rId20"/>
    <p:sldId id="324" r:id="rId21"/>
    <p:sldId id="325" r:id="rId22"/>
    <p:sldId id="326" r:id="rId23"/>
    <p:sldId id="261" r:id="rId24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26"/>
    </p:embeddedFont>
    <p:embeddedFont>
      <p:font typeface="Raleway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CE0648-5B48-41DD-A7A4-C71129975FB4}">
  <a:tblStyle styleId="{6CCE0648-5B48-41DD-A7A4-C71129975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0" autoAdjust="0"/>
    <p:restoredTop sz="94660"/>
  </p:normalViewPr>
  <p:slideViewPr>
    <p:cSldViewPr>
      <p:cViewPr varScale="1">
        <p:scale>
          <a:sx n="82" d="100"/>
          <a:sy n="82" d="100"/>
        </p:scale>
        <p:origin x="824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ubTitle" idx="1"/>
          </p:nvPr>
        </p:nvSpPr>
        <p:spPr>
          <a:xfrm>
            <a:off x="721200" y="914400"/>
            <a:ext cx="7711200" cy="3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8619276" y="70106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8575883" y="1314791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8154522" y="620804"/>
            <a:ext cx="388902" cy="37951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713225" y="1058846"/>
            <a:ext cx="44769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713225" y="2030050"/>
            <a:ext cx="37248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5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5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5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5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5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5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5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5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5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5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5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5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5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5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5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5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5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5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5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5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71" r:id="rId6"/>
    <p:sldLayoutId id="2147483677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195736" y="267494"/>
            <a:ext cx="4752528" cy="26642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/>
              <a:t>Silaba </a:t>
            </a:r>
            <a:br>
              <a:rPr lang="es-MX" sz="4800" b="1" dirty="0"/>
            </a:br>
            <a:r>
              <a:rPr lang="es-MX" sz="4800" b="1" dirty="0"/>
              <a:t>MEDIAL</a:t>
            </a:r>
            <a:endParaRPr sz="4800" b="1" dirty="0">
              <a:solidFill>
                <a:schemeClr val="lt1"/>
              </a:solidFill>
            </a:endParaRPr>
          </a:p>
        </p:txBody>
      </p:sp>
      <p:sp>
        <p:nvSpPr>
          <p:cNvPr id="676" name="Google Shape;676;p35"/>
          <p:cNvSpPr txBox="1">
            <a:spLocks noGrp="1"/>
          </p:cNvSpPr>
          <p:nvPr>
            <p:ph type="subTitle" idx="1"/>
          </p:nvPr>
        </p:nvSpPr>
        <p:spPr>
          <a:xfrm>
            <a:off x="3347864" y="3291830"/>
            <a:ext cx="2987399" cy="776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dirty="0"/>
              <a:t>Ed. </a:t>
            </a:r>
            <a:r>
              <a:rPr lang="es-MX" sz="1400" b="1" dirty="0"/>
              <a:t>De Párvulos: Úrsula Martínez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inda jirafa cuello alto cola larga ossicones plana - Descargar PNG/SVG  transparente | Png, Descargar png, Dibuj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707654"/>
            <a:ext cx="2088231" cy="2088232"/>
          </a:xfrm>
          <a:prstGeom prst="rect">
            <a:avLst/>
          </a:prstGeom>
          <a:noFill/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899592" y="339502"/>
            <a:ext cx="7711200" cy="484200"/>
          </a:xfrm>
        </p:spPr>
        <p:txBody>
          <a:bodyPr/>
          <a:lstStyle/>
          <a:p>
            <a:r>
              <a:rPr lang="es-MX" dirty="0"/>
              <a:t>¿Qué palabras tienen la misma silaba medial?</a:t>
            </a:r>
          </a:p>
        </p:txBody>
      </p:sp>
      <p:pic>
        <p:nvPicPr>
          <p:cNvPr id="11" name="Picture 6" descr="Vector Transparente PNG Y SVG De Dibujos Animados De Animales De Jabal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1923678"/>
            <a:ext cx="1800200" cy="1800201"/>
          </a:xfrm>
          <a:prstGeom prst="rect">
            <a:avLst/>
          </a:prstGeom>
          <a:noFill/>
        </p:spPr>
      </p:pic>
      <p:pic>
        <p:nvPicPr>
          <p:cNvPr id="8194" name="Picture 2" descr="🌻 Girasol: La maravillosa planta de tu jardín que mira al sol de fre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144" y="1923678"/>
            <a:ext cx="2484276" cy="1656184"/>
          </a:xfrm>
          <a:prstGeom prst="rect">
            <a:avLst/>
          </a:prstGeom>
          <a:noFill/>
        </p:spPr>
      </p:pic>
      <p:sp>
        <p:nvSpPr>
          <p:cNvPr id="12" name="11 Elipse"/>
          <p:cNvSpPr/>
          <p:nvPr/>
        </p:nvSpPr>
        <p:spPr>
          <a:xfrm>
            <a:off x="5796136" y="1563638"/>
            <a:ext cx="2736304" cy="25202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1187624" y="1635646"/>
            <a:ext cx="2160240" cy="2448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02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899592" y="339502"/>
            <a:ext cx="7711200" cy="484200"/>
          </a:xfrm>
        </p:spPr>
        <p:txBody>
          <a:bodyPr/>
          <a:lstStyle/>
          <a:p>
            <a:r>
              <a:rPr lang="es-MX" dirty="0"/>
              <a:t>¿Qué palabras tienen la misma silaba medial?</a:t>
            </a:r>
          </a:p>
        </p:txBody>
      </p:sp>
      <p:pic>
        <p:nvPicPr>
          <p:cNvPr id="7170" name="Picture 2" descr="PALETA DE PING PONG CLUB TTR 560 5* SPE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2139702"/>
            <a:ext cx="1872208" cy="1872208"/>
          </a:xfrm>
          <a:prstGeom prst="rect">
            <a:avLst/>
          </a:prstGeom>
          <a:noFill/>
        </p:spPr>
      </p:pic>
      <p:pic>
        <p:nvPicPr>
          <p:cNvPr id="7172" name="Picture 4" descr="Maletas de viaje - compra online a los mejores precios | Linio Ch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2067694"/>
            <a:ext cx="2016223" cy="2016224"/>
          </a:xfrm>
          <a:prstGeom prst="rect">
            <a:avLst/>
          </a:prstGeom>
          <a:noFill/>
        </p:spPr>
      </p:pic>
      <p:pic>
        <p:nvPicPr>
          <p:cNvPr id="7174" name="Picture 6" descr="Cepillo de dientes Oral-B Encías Detox | Oral-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2139702"/>
            <a:ext cx="1872208" cy="1872208"/>
          </a:xfrm>
          <a:prstGeom prst="rect">
            <a:avLst/>
          </a:prstGeom>
          <a:noFill/>
        </p:spPr>
      </p:pic>
      <p:sp>
        <p:nvSpPr>
          <p:cNvPr id="11" name="10 Elipse"/>
          <p:cNvSpPr/>
          <p:nvPr/>
        </p:nvSpPr>
        <p:spPr>
          <a:xfrm>
            <a:off x="3635896" y="1995686"/>
            <a:ext cx="2088232" cy="2376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1124000" y="2076078"/>
            <a:ext cx="2088232" cy="2376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308" y="2076078"/>
            <a:ext cx="2143125" cy="2143125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899592" y="339502"/>
            <a:ext cx="7711200" cy="484200"/>
          </a:xfrm>
        </p:spPr>
        <p:txBody>
          <a:bodyPr/>
          <a:lstStyle/>
          <a:p>
            <a:r>
              <a:rPr lang="es-MX" dirty="0"/>
              <a:t>¿Qué palabras tienen la misma silaba medial?</a:t>
            </a:r>
          </a:p>
        </p:txBody>
      </p:sp>
      <p:sp>
        <p:nvSpPr>
          <p:cNvPr id="11" name="10 Elipse"/>
          <p:cNvSpPr/>
          <p:nvPr/>
        </p:nvSpPr>
        <p:spPr>
          <a:xfrm>
            <a:off x="3635896" y="1995686"/>
            <a:ext cx="2088232" cy="2376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1124000" y="2076078"/>
            <a:ext cx="2088232" cy="2376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9637" r="34727"/>
          <a:stretch/>
        </p:blipFill>
        <p:spPr>
          <a:xfrm>
            <a:off x="1664060" y="2454585"/>
            <a:ext cx="1008112" cy="1619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144949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aja de juguetes - Tienda Online de Zapatos, Ropa y Complementos de mar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2067694"/>
            <a:ext cx="1687582" cy="1728192"/>
          </a:xfrm>
          <a:prstGeom prst="rect">
            <a:avLst/>
          </a:prstGeom>
          <a:noFill/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899592" y="339502"/>
            <a:ext cx="7711200" cy="484200"/>
          </a:xfrm>
        </p:spPr>
        <p:txBody>
          <a:bodyPr/>
          <a:lstStyle/>
          <a:p>
            <a:r>
              <a:rPr lang="es-MX" dirty="0"/>
              <a:t>¿Qué palabras tienen la misma silaba medial?</a:t>
            </a:r>
          </a:p>
        </p:txBody>
      </p:sp>
      <p:sp>
        <p:nvSpPr>
          <p:cNvPr id="6146" name="AutoShape 2" descr="PALETA DE PING PONG CLUB TTR 560 5* SP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48" name="AutoShape 4" descr="Maletas de viaje - compra online a los mejores precios | Linio Ch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50" name="Picture 6" descr="Manguera De Jardín Verde 20 M Hi con Ofertas en Carrefour | Las mejores  ofertas de Carref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1923678"/>
            <a:ext cx="2143125" cy="2143125"/>
          </a:xfrm>
          <a:prstGeom prst="rect">
            <a:avLst/>
          </a:prstGeom>
          <a:noFill/>
        </p:spPr>
      </p:pic>
      <p:pic>
        <p:nvPicPr>
          <p:cNvPr id="11" name="Picture 4" descr="Maletas de viaje - compra online a los mejores precios | Linio Chi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1995686"/>
            <a:ext cx="2016223" cy="2016224"/>
          </a:xfrm>
          <a:prstGeom prst="rect">
            <a:avLst/>
          </a:prstGeom>
          <a:noFill/>
        </p:spPr>
      </p:pic>
      <p:sp>
        <p:nvSpPr>
          <p:cNvPr id="12" name="11 Elipse"/>
          <p:cNvSpPr/>
          <p:nvPr/>
        </p:nvSpPr>
        <p:spPr>
          <a:xfrm>
            <a:off x="3275856" y="1779662"/>
            <a:ext cx="2088232" cy="2376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5940152" y="1851670"/>
            <a:ext cx="2088232" cy="2376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899592" y="339502"/>
            <a:ext cx="7711200" cy="484200"/>
          </a:xfrm>
        </p:spPr>
        <p:txBody>
          <a:bodyPr/>
          <a:lstStyle/>
          <a:p>
            <a:r>
              <a:rPr lang="es-MX" dirty="0"/>
              <a:t>¿Qué palabras tienen la misma silaba medial?</a:t>
            </a:r>
          </a:p>
        </p:txBody>
      </p:sp>
      <p:sp>
        <p:nvSpPr>
          <p:cNvPr id="6146" name="AutoShape 2" descr="PALETA DE PING PONG CLUB TTR 560 5* SP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48" name="AutoShape 4" descr="Maletas de viaje - compra online a los mejores precios | Linio Ch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902" y="2427734"/>
            <a:ext cx="2450579" cy="1225290"/>
          </a:xfrm>
          <a:prstGeom prst="rect">
            <a:avLst/>
          </a:prstGeom>
        </p:spPr>
      </p:pic>
      <p:sp>
        <p:nvSpPr>
          <p:cNvPr id="12" name="11 Elipse"/>
          <p:cNvSpPr/>
          <p:nvPr/>
        </p:nvSpPr>
        <p:spPr>
          <a:xfrm>
            <a:off x="3387039" y="2076828"/>
            <a:ext cx="2736304" cy="19271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4" y="1923678"/>
            <a:ext cx="2581275" cy="1771650"/>
          </a:xfrm>
          <a:prstGeom prst="rect">
            <a:avLst/>
          </a:prstGeom>
        </p:spPr>
      </p:pic>
      <p:sp>
        <p:nvSpPr>
          <p:cNvPr id="13" name="12 Elipse"/>
          <p:cNvSpPr/>
          <p:nvPr/>
        </p:nvSpPr>
        <p:spPr>
          <a:xfrm>
            <a:off x="176702" y="1621371"/>
            <a:ext cx="2883130" cy="2376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440" y="1779662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99542"/>
            <a:ext cx="7711200" cy="484200"/>
          </a:xfrm>
        </p:spPr>
        <p:txBody>
          <a:bodyPr/>
          <a:lstStyle/>
          <a:p>
            <a:r>
              <a:rPr lang="es-MX" dirty="0"/>
              <a:t>Adivina cuál es la sílaba medial de…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t="20601" r="25733" b="42933"/>
          <a:stretch/>
        </p:blipFill>
        <p:spPr>
          <a:xfrm>
            <a:off x="2987824" y="1563638"/>
            <a:ext cx="2664296" cy="257033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63888" y="422793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Ig</a:t>
            </a:r>
            <a:r>
              <a:rPr lang="es-ES" sz="3200" dirty="0">
                <a:solidFill>
                  <a:srgbClr val="FF0000"/>
                </a:solidFill>
              </a:rPr>
              <a:t>na</a:t>
            </a:r>
            <a:r>
              <a:rPr lang="es-ES" sz="3200" dirty="0">
                <a:solidFill>
                  <a:schemeClr val="tx1"/>
                </a:solidFill>
              </a:rPr>
              <a:t>cia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99542"/>
            <a:ext cx="7711200" cy="484200"/>
          </a:xfrm>
        </p:spPr>
        <p:txBody>
          <a:bodyPr/>
          <a:lstStyle/>
          <a:p>
            <a:r>
              <a:rPr lang="es-MX" dirty="0"/>
              <a:t>Adivina cuál es la sílaba medial de…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89215" y="42639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A</a:t>
            </a:r>
            <a:r>
              <a:rPr lang="es-ES" sz="3200" dirty="0">
                <a:solidFill>
                  <a:srgbClr val="FF0000"/>
                </a:solidFill>
              </a:rPr>
              <a:t>me</a:t>
            </a:r>
            <a:r>
              <a:rPr lang="es-ES" sz="3200" dirty="0">
                <a:solidFill>
                  <a:schemeClr val="tx1"/>
                </a:solidFill>
              </a:rPr>
              <a:t>lia</a:t>
            </a:r>
            <a:endParaRPr lang="en-U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5001" r="10801"/>
          <a:stretch/>
        </p:blipFill>
        <p:spPr>
          <a:xfrm>
            <a:off x="3131840" y="1512168"/>
            <a:ext cx="2057575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5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99542"/>
            <a:ext cx="7711200" cy="484200"/>
          </a:xfrm>
        </p:spPr>
        <p:txBody>
          <a:bodyPr/>
          <a:lstStyle/>
          <a:p>
            <a:r>
              <a:rPr lang="es-MX" dirty="0"/>
              <a:t>Adivina cuál es la sílaba medial de…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33231" y="4371950"/>
            <a:ext cx="1542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/>
              <a:t>Sá</a:t>
            </a:r>
            <a:r>
              <a:rPr lang="es-ES" sz="3200" dirty="0" err="1">
                <a:solidFill>
                  <a:srgbClr val="FF0000"/>
                </a:solidFill>
              </a:rPr>
              <a:t>to</a:t>
            </a:r>
            <a:r>
              <a:rPr lang="es-ES" sz="3200" dirty="0" err="1">
                <a:solidFill>
                  <a:schemeClr val="tx1"/>
                </a:solidFill>
              </a:rPr>
              <a:t>ri</a:t>
            </a:r>
            <a:endParaRPr lang="en-U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t="23400" r="13224"/>
          <a:stretch/>
        </p:blipFill>
        <p:spPr>
          <a:xfrm>
            <a:off x="3131840" y="1521049"/>
            <a:ext cx="1944216" cy="27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7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99542"/>
            <a:ext cx="7711200" cy="484200"/>
          </a:xfrm>
        </p:spPr>
        <p:txBody>
          <a:bodyPr/>
          <a:lstStyle/>
          <a:p>
            <a:r>
              <a:rPr lang="es-MX" dirty="0"/>
              <a:t>Adivina cuál es la sílaba medial de…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33231" y="4371950"/>
            <a:ext cx="1542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Ju</a:t>
            </a:r>
            <a:r>
              <a:rPr lang="es-ES" sz="3200" dirty="0">
                <a:solidFill>
                  <a:srgbClr val="FF0000"/>
                </a:solidFill>
              </a:rPr>
              <a:t>lie</a:t>
            </a:r>
            <a:r>
              <a:rPr lang="es-ES" sz="3200" dirty="0">
                <a:solidFill>
                  <a:schemeClr val="tx1"/>
                </a:solidFill>
              </a:rPr>
              <a:t>ta</a:t>
            </a:r>
            <a:endParaRPr lang="en-U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0"/>
          <a:stretch/>
        </p:blipFill>
        <p:spPr>
          <a:xfrm>
            <a:off x="3011614" y="1419622"/>
            <a:ext cx="2280466" cy="25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4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99542"/>
            <a:ext cx="7711200" cy="484200"/>
          </a:xfrm>
        </p:spPr>
        <p:txBody>
          <a:bodyPr/>
          <a:lstStyle/>
          <a:p>
            <a:r>
              <a:rPr lang="es-MX" dirty="0"/>
              <a:t>Adivina cuál es la sílaba medial de…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059833" y="437195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A</a:t>
            </a:r>
            <a:r>
              <a:rPr lang="es-ES" sz="3200" dirty="0">
                <a:solidFill>
                  <a:srgbClr val="FF0000"/>
                </a:solidFill>
              </a:rPr>
              <a:t>man</a:t>
            </a:r>
            <a:r>
              <a:rPr lang="es-ES" sz="3200" dirty="0">
                <a:solidFill>
                  <a:schemeClr val="tx1"/>
                </a:solidFill>
              </a:rPr>
              <a:t>da</a:t>
            </a:r>
            <a:endParaRPr lang="en-U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0"/>
          <a:stretch/>
        </p:blipFill>
        <p:spPr>
          <a:xfrm>
            <a:off x="2843808" y="1258258"/>
            <a:ext cx="2394358" cy="30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7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179512" y="771550"/>
            <a:ext cx="3744416" cy="2448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L</a:t>
            </a:r>
            <a:r>
              <a:rPr lang="es" sz="2000" dirty="0"/>
              <a:t>a silaba </a:t>
            </a:r>
            <a:r>
              <a:rPr lang="es" sz="2000" dirty="0">
                <a:solidFill>
                  <a:srgbClr val="FF0000"/>
                </a:solidFill>
              </a:rPr>
              <a:t>MEDIAL</a:t>
            </a:r>
            <a:r>
              <a:rPr lang="es" sz="2000" dirty="0"/>
              <a:t>  la encontramos en palabras de tres silabas y es la segunda silaba de la palabra.</a:t>
            </a:r>
            <a:br>
              <a:rPr lang="es" sz="2000" dirty="0"/>
            </a:br>
            <a:br>
              <a:rPr lang="es" sz="2000" dirty="0"/>
            </a:br>
            <a:r>
              <a:rPr lang="es-MX" sz="2000" dirty="0"/>
              <a:t>E</a:t>
            </a:r>
            <a:r>
              <a:rPr lang="es" sz="2000" dirty="0"/>
              <a:t>j: CE-</a:t>
            </a:r>
            <a:r>
              <a:rPr lang="es" sz="2000" dirty="0">
                <a:solidFill>
                  <a:srgbClr val="FF0000"/>
                </a:solidFill>
              </a:rPr>
              <a:t>PI</a:t>
            </a:r>
            <a:r>
              <a:rPr lang="es" sz="2000" dirty="0"/>
              <a:t>-LLO</a:t>
            </a:r>
            <a:endParaRPr sz="2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62" name="Picture 2" descr="El cepillo de dientes GUM® Class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91711">
            <a:off x="1143245" y="2599379"/>
            <a:ext cx="2348880" cy="23488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99542"/>
            <a:ext cx="7711200" cy="484200"/>
          </a:xfrm>
        </p:spPr>
        <p:txBody>
          <a:bodyPr/>
          <a:lstStyle/>
          <a:p>
            <a:r>
              <a:rPr lang="es-MX" dirty="0"/>
              <a:t>Adivina cuál es la sílaba medial de…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33231" y="4371950"/>
            <a:ext cx="1758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An</a:t>
            </a:r>
            <a:r>
              <a:rPr lang="es-ES" sz="3200" dirty="0">
                <a:solidFill>
                  <a:srgbClr val="FF0000"/>
                </a:solidFill>
              </a:rPr>
              <a:t>to</a:t>
            </a:r>
            <a:r>
              <a:rPr lang="es-ES" sz="3200" dirty="0">
                <a:solidFill>
                  <a:schemeClr val="tx1"/>
                </a:solidFill>
              </a:rPr>
              <a:t>nia</a:t>
            </a:r>
            <a:endParaRPr lang="en-U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20601" r="23867" b="24800"/>
          <a:stretch/>
        </p:blipFill>
        <p:spPr>
          <a:xfrm>
            <a:off x="3152515" y="1563638"/>
            <a:ext cx="230425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48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99542"/>
            <a:ext cx="7711200" cy="484200"/>
          </a:xfrm>
        </p:spPr>
        <p:txBody>
          <a:bodyPr/>
          <a:lstStyle/>
          <a:p>
            <a:r>
              <a:rPr lang="es-MX" dirty="0"/>
              <a:t>Adivina cuál es la sílaba medial de…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33231" y="4371950"/>
            <a:ext cx="1758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A</a:t>
            </a:r>
            <a:r>
              <a:rPr lang="es-ES" sz="3200" dirty="0">
                <a:solidFill>
                  <a:srgbClr val="FF0000"/>
                </a:solidFill>
              </a:rPr>
              <a:t>li</a:t>
            </a:r>
            <a:r>
              <a:rPr lang="es-ES" sz="3200" dirty="0">
                <a:solidFill>
                  <a:schemeClr val="tx1"/>
                </a:solidFill>
              </a:rPr>
              <a:t>cia</a:t>
            </a:r>
            <a:endParaRPr lang="en-U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24800"/>
          <a:stretch/>
        </p:blipFill>
        <p:spPr>
          <a:xfrm>
            <a:off x="3059832" y="1491630"/>
            <a:ext cx="2525185" cy="282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54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99542"/>
            <a:ext cx="7711200" cy="484200"/>
          </a:xfrm>
        </p:spPr>
        <p:txBody>
          <a:bodyPr/>
          <a:lstStyle/>
          <a:p>
            <a:r>
              <a:rPr lang="es-MX" dirty="0"/>
              <a:t>Adivina cuál es la sílaba medial de…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47864" y="4232407"/>
            <a:ext cx="1758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A</a:t>
            </a:r>
            <a:r>
              <a:rPr lang="es-ES" sz="3200" dirty="0">
                <a:solidFill>
                  <a:srgbClr val="FF0000"/>
                </a:solidFill>
              </a:rPr>
              <a:t>man</a:t>
            </a:r>
            <a:r>
              <a:rPr lang="es-ES" sz="3200" dirty="0">
                <a:solidFill>
                  <a:schemeClr val="tx1"/>
                </a:solidFill>
              </a:rPr>
              <a:t>da</a:t>
            </a:r>
            <a:endParaRPr lang="en-U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67" b="30400"/>
          <a:stretch/>
        </p:blipFill>
        <p:spPr>
          <a:xfrm>
            <a:off x="2987824" y="1347614"/>
            <a:ext cx="2232248" cy="272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5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40"/>
          <p:cNvGrpSpPr/>
          <p:nvPr/>
        </p:nvGrpSpPr>
        <p:grpSpPr>
          <a:xfrm>
            <a:off x="3707904" y="483518"/>
            <a:ext cx="5616624" cy="4541962"/>
            <a:chOff x="4084750" y="132109"/>
            <a:chExt cx="4964030" cy="4749355"/>
          </a:xfrm>
        </p:grpSpPr>
        <p:sp>
          <p:nvSpPr>
            <p:cNvPr id="868" name="Google Shape;868;p40"/>
            <p:cNvSpPr/>
            <p:nvPr/>
          </p:nvSpPr>
          <p:spPr>
            <a:xfrm>
              <a:off x="6666025" y="2758450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4452025" y="3796675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4084750" y="586750"/>
              <a:ext cx="3117292" cy="7800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1" name="Google Shape;871;p40"/>
            <p:cNvGrpSpPr/>
            <p:nvPr/>
          </p:nvGrpSpPr>
          <p:grpSpPr>
            <a:xfrm>
              <a:off x="5279876" y="132109"/>
              <a:ext cx="3016388" cy="4749355"/>
              <a:chOff x="5279876" y="132109"/>
              <a:chExt cx="3016388" cy="4749355"/>
            </a:xfrm>
          </p:grpSpPr>
          <p:sp>
            <p:nvSpPr>
              <p:cNvPr id="872" name="Google Shape;872;p40"/>
              <p:cNvSpPr/>
              <p:nvPr/>
            </p:nvSpPr>
            <p:spPr>
              <a:xfrm rot="-531876">
                <a:off x="7872148" y="3650425"/>
                <a:ext cx="6047" cy="12192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3" extrusionOk="0">
                    <a:moveTo>
                      <a:pt x="37" y="1"/>
                    </a:moveTo>
                    <a:cubicBezTo>
                      <a:pt x="24" y="1"/>
                      <a:pt x="18" y="25"/>
                      <a:pt x="12" y="37"/>
                    </a:cubicBezTo>
                    <a:cubicBezTo>
                      <a:pt x="6" y="68"/>
                      <a:pt x="0" y="98"/>
                      <a:pt x="6" y="123"/>
                    </a:cubicBezTo>
                    <a:cubicBezTo>
                      <a:pt x="37" y="110"/>
                      <a:pt x="61" y="80"/>
                      <a:pt x="61" y="43"/>
                    </a:cubicBezTo>
                    <a:cubicBezTo>
                      <a:pt x="61" y="31"/>
                      <a:pt x="61" y="13"/>
                      <a:pt x="49" y="7"/>
                    </a:cubicBezTo>
                    <a:cubicBezTo>
                      <a:pt x="49" y="1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 rot="-531876">
                <a:off x="7521907" y="2782339"/>
                <a:ext cx="209548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3475" extrusionOk="0">
                    <a:moveTo>
                      <a:pt x="1280" y="1"/>
                    </a:moveTo>
                    <a:cubicBezTo>
                      <a:pt x="1207" y="1"/>
                      <a:pt x="893" y="837"/>
                      <a:pt x="810" y="1062"/>
                    </a:cubicBezTo>
                    <a:cubicBezTo>
                      <a:pt x="764" y="940"/>
                      <a:pt x="633" y="634"/>
                      <a:pt x="590" y="634"/>
                    </a:cubicBezTo>
                    <a:cubicBezTo>
                      <a:pt x="588" y="634"/>
                      <a:pt x="586" y="635"/>
                      <a:pt x="585" y="636"/>
                    </a:cubicBezTo>
                    <a:cubicBezTo>
                      <a:pt x="475" y="733"/>
                      <a:pt x="646" y="1300"/>
                      <a:pt x="688" y="1428"/>
                    </a:cubicBezTo>
                    <a:lnTo>
                      <a:pt x="0" y="3018"/>
                    </a:lnTo>
                    <a:cubicBezTo>
                      <a:pt x="305" y="3182"/>
                      <a:pt x="621" y="3340"/>
                      <a:pt x="950" y="3474"/>
                    </a:cubicBezTo>
                    <a:lnTo>
                      <a:pt x="1480" y="1763"/>
                    </a:lnTo>
                    <a:cubicBezTo>
                      <a:pt x="1565" y="1617"/>
                      <a:pt x="2114" y="685"/>
                      <a:pt x="2071" y="636"/>
                    </a:cubicBezTo>
                    <a:cubicBezTo>
                      <a:pt x="2068" y="633"/>
                      <a:pt x="2064" y="631"/>
                      <a:pt x="2059" y="631"/>
                    </a:cubicBezTo>
                    <a:cubicBezTo>
                      <a:pt x="1980" y="631"/>
                      <a:pt x="1639" y="1032"/>
                      <a:pt x="1639" y="1032"/>
                    </a:cubicBezTo>
                    <a:cubicBezTo>
                      <a:pt x="1639" y="1032"/>
                      <a:pt x="2034" y="246"/>
                      <a:pt x="1967" y="167"/>
                    </a:cubicBezTo>
                    <a:cubicBezTo>
                      <a:pt x="1965" y="163"/>
                      <a:pt x="1961" y="162"/>
                      <a:pt x="1956" y="162"/>
                    </a:cubicBezTo>
                    <a:cubicBezTo>
                      <a:pt x="1861" y="162"/>
                      <a:pt x="1395" y="916"/>
                      <a:pt x="1395" y="916"/>
                    </a:cubicBezTo>
                    <a:cubicBezTo>
                      <a:pt x="1395" y="916"/>
                      <a:pt x="1724" y="106"/>
                      <a:pt x="1681" y="63"/>
                    </a:cubicBezTo>
                    <a:cubicBezTo>
                      <a:pt x="1680" y="62"/>
                      <a:pt x="1679" y="62"/>
                      <a:pt x="1677" y="62"/>
                    </a:cubicBezTo>
                    <a:cubicBezTo>
                      <a:pt x="1614" y="62"/>
                      <a:pt x="1157" y="813"/>
                      <a:pt x="1157" y="813"/>
                    </a:cubicBezTo>
                    <a:cubicBezTo>
                      <a:pt x="1157" y="813"/>
                      <a:pt x="1352" y="57"/>
                      <a:pt x="1285" y="3"/>
                    </a:cubicBezTo>
                    <a:cubicBezTo>
                      <a:pt x="1284" y="1"/>
                      <a:pt x="1282" y="1"/>
                      <a:pt x="1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0"/>
              <p:cNvSpPr/>
              <p:nvPr/>
            </p:nvSpPr>
            <p:spPr>
              <a:xfrm rot="-531876">
                <a:off x="7400711" y="3062926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907" y="0"/>
                    </a:moveTo>
                    <a:lnTo>
                      <a:pt x="0" y="4629"/>
                    </a:lnTo>
                    <a:lnTo>
                      <a:pt x="1145" y="6176"/>
                    </a:lnTo>
                    <a:lnTo>
                      <a:pt x="3046" y="287"/>
                    </a:lnTo>
                    <a:cubicBezTo>
                      <a:pt x="2717" y="213"/>
                      <a:pt x="2230" y="86"/>
                      <a:pt x="1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0"/>
              <p:cNvSpPr/>
              <p:nvPr/>
            </p:nvSpPr>
            <p:spPr>
              <a:xfrm rot="-531876">
                <a:off x="6723672" y="2906788"/>
                <a:ext cx="210242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475" extrusionOk="0">
                    <a:moveTo>
                      <a:pt x="840" y="1"/>
                    </a:moveTo>
                    <a:cubicBezTo>
                      <a:pt x="838" y="1"/>
                      <a:pt x="837" y="1"/>
                      <a:pt x="835" y="3"/>
                    </a:cubicBezTo>
                    <a:cubicBezTo>
                      <a:pt x="762" y="57"/>
                      <a:pt x="963" y="813"/>
                      <a:pt x="963" y="813"/>
                    </a:cubicBezTo>
                    <a:cubicBezTo>
                      <a:pt x="963" y="813"/>
                      <a:pt x="506" y="62"/>
                      <a:pt x="443" y="62"/>
                    </a:cubicBezTo>
                    <a:cubicBezTo>
                      <a:pt x="441" y="62"/>
                      <a:pt x="440" y="62"/>
                      <a:pt x="439" y="63"/>
                    </a:cubicBezTo>
                    <a:cubicBezTo>
                      <a:pt x="396" y="106"/>
                      <a:pt x="719" y="916"/>
                      <a:pt x="719" y="916"/>
                    </a:cubicBezTo>
                    <a:cubicBezTo>
                      <a:pt x="719" y="916"/>
                      <a:pt x="259" y="162"/>
                      <a:pt x="158" y="162"/>
                    </a:cubicBezTo>
                    <a:cubicBezTo>
                      <a:pt x="154" y="162"/>
                      <a:pt x="150" y="163"/>
                      <a:pt x="147" y="167"/>
                    </a:cubicBezTo>
                    <a:cubicBezTo>
                      <a:pt x="80" y="246"/>
                      <a:pt x="476" y="1032"/>
                      <a:pt x="476" y="1032"/>
                    </a:cubicBezTo>
                    <a:cubicBezTo>
                      <a:pt x="476" y="1032"/>
                      <a:pt x="135" y="631"/>
                      <a:pt x="60" y="631"/>
                    </a:cubicBezTo>
                    <a:cubicBezTo>
                      <a:pt x="55" y="631"/>
                      <a:pt x="52" y="633"/>
                      <a:pt x="49" y="636"/>
                    </a:cubicBezTo>
                    <a:cubicBezTo>
                      <a:pt x="0" y="685"/>
                      <a:pt x="549" y="1617"/>
                      <a:pt x="634" y="1763"/>
                    </a:cubicBezTo>
                    <a:lnTo>
                      <a:pt x="1170" y="3474"/>
                    </a:lnTo>
                    <a:cubicBezTo>
                      <a:pt x="1493" y="3340"/>
                      <a:pt x="1809" y="3182"/>
                      <a:pt x="2120" y="3018"/>
                    </a:cubicBezTo>
                    <a:lnTo>
                      <a:pt x="1432" y="1428"/>
                    </a:lnTo>
                    <a:cubicBezTo>
                      <a:pt x="1468" y="1300"/>
                      <a:pt x="1645" y="733"/>
                      <a:pt x="1535" y="636"/>
                    </a:cubicBezTo>
                    <a:cubicBezTo>
                      <a:pt x="1533" y="635"/>
                      <a:pt x="1531" y="634"/>
                      <a:pt x="1529" y="634"/>
                    </a:cubicBezTo>
                    <a:cubicBezTo>
                      <a:pt x="1481" y="634"/>
                      <a:pt x="1356" y="940"/>
                      <a:pt x="1304" y="1062"/>
                    </a:cubicBezTo>
                    <a:cubicBezTo>
                      <a:pt x="1221" y="837"/>
                      <a:pt x="913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0"/>
              <p:cNvSpPr/>
              <p:nvPr/>
            </p:nvSpPr>
            <p:spPr>
              <a:xfrm rot="-531876">
                <a:off x="6875739" y="3144807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139" y="0"/>
                    </a:moveTo>
                    <a:cubicBezTo>
                      <a:pt x="810" y="86"/>
                      <a:pt x="323" y="213"/>
                      <a:pt x="0" y="287"/>
                    </a:cubicBezTo>
                    <a:lnTo>
                      <a:pt x="1895" y="6176"/>
                    </a:lnTo>
                    <a:lnTo>
                      <a:pt x="3046" y="4629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0"/>
              <p:cNvSpPr/>
              <p:nvPr/>
            </p:nvSpPr>
            <p:spPr>
              <a:xfrm rot="-531876">
                <a:off x="7191000" y="3557476"/>
                <a:ext cx="251874" cy="56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568" extrusionOk="0">
                    <a:moveTo>
                      <a:pt x="189" y="1"/>
                    </a:moveTo>
                    <a:cubicBezTo>
                      <a:pt x="134" y="25"/>
                      <a:pt x="67" y="50"/>
                      <a:pt x="0" y="74"/>
                    </a:cubicBezTo>
                    <a:cubicBezTo>
                      <a:pt x="6" y="86"/>
                      <a:pt x="18" y="92"/>
                      <a:pt x="18" y="98"/>
                    </a:cubicBezTo>
                    <a:cubicBezTo>
                      <a:pt x="360" y="391"/>
                      <a:pt x="798" y="567"/>
                      <a:pt x="1273" y="567"/>
                    </a:cubicBezTo>
                    <a:cubicBezTo>
                      <a:pt x="1748" y="567"/>
                      <a:pt x="2181" y="397"/>
                      <a:pt x="2516" y="111"/>
                    </a:cubicBezTo>
                    <a:cubicBezTo>
                      <a:pt x="2522" y="98"/>
                      <a:pt x="2534" y="92"/>
                      <a:pt x="2540" y="80"/>
                    </a:cubicBezTo>
                    <a:cubicBezTo>
                      <a:pt x="2473" y="56"/>
                      <a:pt x="2412" y="25"/>
                      <a:pt x="2351" y="7"/>
                    </a:cubicBezTo>
                    <a:cubicBezTo>
                      <a:pt x="2065" y="251"/>
                      <a:pt x="1687" y="403"/>
                      <a:pt x="1273" y="403"/>
                    </a:cubicBezTo>
                    <a:cubicBezTo>
                      <a:pt x="859" y="403"/>
                      <a:pt x="481" y="251"/>
                      <a:pt x="189" y="1"/>
                    </a:cubicBezTo>
                    <a:close/>
                  </a:path>
                </a:pathLst>
              </a:custGeom>
              <a:solidFill>
                <a:srgbClr val="235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0"/>
              <p:cNvSpPr/>
              <p:nvPr/>
            </p:nvSpPr>
            <p:spPr>
              <a:xfrm rot="-531876">
                <a:off x="7165002" y="3489061"/>
                <a:ext cx="294795" cy="13946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407" extrusionOk="0">
                    <a:moveTo>
                      <a:pt x="659" y="1"/>
                    </a:moveTo>
                    <a:lnTo>
                      <a:pt x="659" y="591"/>
                    </a:lnTo>
                    <a:cubicBezTo>
                      <a:pt x="659" y="591"/>
                      <a:pt x="348" y="719"/>
                      <a:pt x="1" y="865"/>
                    </a:cubicBezTo>
                    <a:cubicBezTo>
                      <a:pt x="165" y="1012"/>
                      <a:pt x="324" y="1170"/>
                      <a:pt x="519" y="1274"/>
                    </a:cubicBezTo>
                    <a:cubicBezTo>
                      <a:pt x="707" y="1370"/>
                      <a:pt x="908" y="1406"/>
                      <a:pt x="1113" y="1406"/>
                    </a:cubicBezTo>
                    <a:cubicBezTo>
                      <a:pt x="1466" y="1406"/>
                      <a:pt x="1830" y="1299"/>
                      <a:pt x="2157" y="1207"/>
                    </a:cubicBezTo>
                    <a:cubicBezTo>
                      <a:pt x="2364" y="1146"/>
                      <a:pt x="2577" y="1079"/>
                      <a:pt x="2772" y="981"/>
                    </a:cubicBezTo>
                    <a:cubicBezTo>
                      <a:pt x="2839" y="945"/>
                      <a:pt x="2906" y="908"/>
                      <a:pt x="2973" y="865"/>
                    </a:cubicBezTo>
                    <a:cubicBezTo>
                      <a:pt x="2626" y="719"/>
                      <a:pt x="2309" y="591"/>
                      <a:pt x="2309" y="591"/>
                    </a:cubicBez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0"/>
              <p:cNvSpPr/>
              <p:nvPr/>
            </p:nvSpPr>
            <p:spPr>
              <a:xfrm rot="-531876">
                <a:off x="7107112" y="3554622"/>
                <a:ext cx="494034" cy="543497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5483" extrusionOk="0">
                    <a:moveTo>
                      <a:pt x="1414" y="1"/>
                    </a:moveTo>
                    <a:cubicBezTo>
                      <a:pt x="988" y="171"/>
                      <a:pt x="141" y="525"/>
                      <a:pt x="80" y="634"/>
                    </a:cubicBezTo>
                    <a:cubicBezTo>
                      <a:pt x="1" y="774"/>
                      <a:pt x="628" y="4131"/>
                      <a:pt x="671" y="4252"/>
                    </a:cubicBezTo>
                    <a:cubicBezTo>
                      <a:pt x="714" y="4374"/>
                      <a:pt x="1706" y="5440"/>
                      <a:pt x="2492" y="5483"/>
                    </a:cubicBezTo>
                    <a:cubicBezTo>
                      <a:pt x="3272" y="5440"/>
                      <a:pt x="4271" y="4374"/>
                      <a:pt x="4307" y="4252"/>
                    </a:cubicBezTo>
                    <a:cubicBezTo>
                      <a:pt x="4350" y="4131"/>
                      <a:pt x="4983" y="774"/>
                      <a:pt x="4898" y="634"/>
                    </a:cubicBezTo>
                    <a:cubicBezTo>
                      <a:pt x="4843" y="531"/>
                      <a:pt x="4009" y="178"/>
                      <a:pt x="3576" y="7"/>
                    </a:cubicBezTo>
                    <a:cubicBezTo>
                      <a:pt x="3290" y="251"/>
                      <a:pt x="2912" y="403"/>
                      <a:pt x="2498" y="403"/>
                    </a:cubicBezTo>
                    <a:cubicBezTo>
                      <a:pt x="2084" y="403"/>
                      <a:pt x="1706" y="251"/>
                      <a:pt x="1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0"/>
              <p:cNvSpPr/>
              <p:nvPr/>
            </p:nvSpPr>
            <p:spPr>
              <a:xfrm rot="-531876">
                <a:off x="7537884" y="3185984"/>
                <a:ext cx="106360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125" extrusionOk="0">
                    <a:moveTo>
                      <a:pt x="402" y="1"/>
                    </a:moveTo>
                    <a:cubicBezTo>
                      <a:pt x="146" y="1"/>
                      <a:pt x="44" y="327"/>
                      <a:pt x="44" y="327"/>
                    </a:cubicBezTo>
                    <a:lnTo>
                      <a:pt x="1" y="1125"/>
                    </a:lnTo>
                    <a:cubicBezTo>
                      <a:pt x="823" y="1125"/>
                      <a:pt x="1073" y="369"/>
                      <a:pt x="640" y="83"/>
                    </a:cubicBezTo>
                    <a:cubicBezTo>
                      <a:pt x="549" y="24"/>
                      <a:pt x="470" y="1"/>
                      <a:pt x="4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0"/>
              <p:cNvSpPr/>
              <p:nvPr/>
            </p:nvSpPr>
            <p:spPr>
              <a:xfrm rot="-531876">
                <a:off x="6910958" y="3283814"/>
                <a:ext cx="105765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125" extrusionOk="0">
                    <a:moveTo>
                      <a:pt x="672" y="1"/>
                    </a:moveTo>
                    <a:cubicBezTo>
                      <a:pt x="603" y="1"/>
                      <a:pt x="524" y="24"/>
                      <a:pt x="433" y="83"/>
                    </a:cubicBezTo>
                    <a:cubicBezTo>
                      <a:pt x="0" y="369"/>
                      <a:pt x="250" y="1125"/>
                      <a:pt x="1066" y="1125"/>
                    </a:cubicBezTo>
                    <a:lnTo>
                      <a:pt x="1030" y="327"/>
                    </a:lnTo>
                    <a:cubicBezTo>
                      <a:pt x="1030" y="327"/>
                      <a:pt x="927" y="1"/>
                      <a:pt x="6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0"/>
              <p:cNvSpPr/>
              <p:nvPr/>
            </p:nvSpPr>
            <p:spPr>
              <a:xfrm rot="-531876">
                <a:off x="6970677" y="3064657"/>
                <a:ext cx="611694" cy="437633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415" extrusionOk="0">
                    <a:moveTo>
                      <a:pt x="2976" y="0"/>
                    </a:moveTo>
                    <a:cubicBezTo>
                      <a:pt x="2768" y="0"/>
                      <a:pt x="2561" y="17"/>
                      <a:pt x="2357" y="53"/>
                    </a:cubicBezTo>
                    <a:cubicBezTo>
                      <a:pt x="1669" y="169"/>
                      <a:pt x="688" y="540"/>
                      <a:pt x="420" y="1783"/>
                    </a:cubicBezTo>
                    <a:cubicBezTo>
                      <a:pt x="0" y="3720"/>
                      <a:pt x="1620" y="4414"/>
                      <a:pt x="3076" y="4414"/>
                    </a:cubicBezTo>
                    <a:lnTo>
                      <a:pt x="3088" y="4414"/>
                    </a:lnTo>
                    <a:cubicBezTo>
                      <a:pt x="4544" y="4414"/>
                      <a:pt x="6170" y="3720"/>
                      <a:pt x="5750" y="1783"/>
                    </a:cubicBezTo>
                    <a:cubicBezTo>
                      <a:pt x="5464" y="473"/>
                      <a:pt x="4270" y="126"/>
                      <a:pt x="3508" y="35"/>
                    </a:cubicBezTo>
                    <a:cubicBezTo>
                      <a:pt x="3332" y="12"/>
                      <a:pt x="3154" y="0"/>
                      <a:pt x="2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0"/>
              <p:cNvSpPr/>
              <p:nvPr/>
            </p:nvSpPr>
            <p:spPr>
              <a:xfrm rot="-531876">
                <a:off x="6989552" y="3066006"/>
                <a:ext cx="539235" cy="213017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2149" extrusionOk="0">
                    <a:moveTo>
                      <a:pt x="2611" y="0"/>
                    </a:moveTo>
                    <a:cubicBezTo>
                      <a:pt x="2403" y="0"/>
                      <a:pt x="2196" y="17"/>
                      <a:pt x="1992" y="53"/>
                    </a:cubicBezTo>
                    <a:cubicBezTo>
                      <a:pt x="1304" y="169"/>
                      <a:pt x="323" y="540"/>
                      <a:pt x="55" y="1783"/>
                    </a:cubicBezTo>
                    <a:cubicBezTo>
                      <a:pt x="31" y="1911"/>
                      <a:pt x="13" y="2033"/>
                      <a:pt x="1" y="2148"/>
                    </a:cubicBezTo>
                    <a:cubicBezTo>
                      <a:pt x="329" y="1009"/>
                      <a:pt x="1280" y="650"/>
                      <a:pt x="1962" y="534"/>
                    </a:cubicBezTo>
                    <a:cubicBezTo>
                      <a:pt x="2175" y="498"/>
                      <a:pt x="2391" y="481"/>
                      <a:pt x="2606" y="481"/>
                    </a:cubicBezTo>
                    <a:cubicBezTo>
                      <a:pt x="2790" y="481"/>
                      <a:pt x="2973" y="494"/>
                      <a:pt x="3156" y="516"/>
                    </a:cubicBezTo>
                    <a:cubicBezTo>
                      <a:pt x="3911" y="607"/>
                      <a:pt x="5074" y="942"/>
                      <a:pt x="5440" y="2148"/>
                    </a:cubicBezTo>
                    <a:cubicBezTo>
                      <a:pt x="5428" y="2033"/>
                      <a:pt x="5409" y="1911"/>
                      <a:pt x="5385" y="1783"/>
                    </a:cubicBezTo>
                    <a:cubicBezTo>
                      <a:pt x="5099" y="473"/>
                      <a:pt x="3905" y="126"/>
                      <a:pt x="3143" y="35"/>
                    </a:cubicBezTo>
                    <a:cubicBezTo>
                      <a:pt x="2967" y="12"/>
                      <a:pt x="2789" y="0"/>
                      <a:pt x="2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0"/>
              <p:cNvSpPr/>
              <p:nvPr/>
            </p:nvSpPr>
            <p:spPr>
              <a:xfrm rot="-531876">
                <a:off x="7088157" y="2962434"/>
                <a:ext cx="309168" cy="181793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834" extrusionOk="0">
                    <a:moveTo>
                      <a:pt x="1198" y="0"/>
                    </a:moveTo>
                    <a:cubicBezTo>
                      <a:pt x="1176" y="0"/>
                      <a:pt x="1152" y="6"/>
                      <a:pt x="1127" y="19"/>
                    </a:cubicBezTo>
                    <a:cubicBezTo>
                      <a:pt x="774" y="195"/>
                      <a:pt x="1115" y="1066"/>
                      <a:pt x="1115" y="1066"/>
                    </a:cubicBezTo>
                    <a:cubicBezTo>
                      <a:pt x="1115" y="1066"/>
                      <a:pt x="915" y="575"/>
                      <a:pt x="743" y="575"/>
                    </a:cubicBezTo>
                    <a:cubicBezTo>
                      <a:pt x="718" y="575"/>
                      <a:pt x="693" y="586"/>
                      <a:pt x="670" y="610"/>
                    </a:cubicBezTo>
                    <a:cubicBezTo>
                      <a:pt x="554" y="719"/>
                      <a:pt x="652" y="951"/>
                      <a:pt x="743" y="1121"/>
                    </a:cubicBezTo>
                    <a:cubicBezTo>
                      <a:pt x="512" y="1164"/>
                      <a:pt x="250" y="1237"/>
                      <a:pt x="0" y="1365"/>
                    </a:cubicBezTo>
                    <a:cubicBezTo>
                      <a:pt x="305" y="1645"/>
                      <a:pt x="908" y="1834"/>
                      <a:pt x="1596" y="1834"/>
                    </a:cubicBezTo>
                    <a:cubicBezTo>
                      <a:pt x="2236" y="1834"/>
                      <a:pt x="2796" y="1676"/>
                      <a:pt x="3119" y="1426"/>
                    </a:cubicBezTo>
                    <a:cubicBezTo>
                      <a:pt x="2875" y="1304"/>
                      <a:pt x="2625" y="1219"/>
                      <a:pt x="2388" y="1164"/>
                    </a:cubicBezTo>
                    <a:cubicBezTo>
                      <a:pt x="2449" y="963"/>
                      <a:pt x="2516" y="652"/>
                      <a:pt x="2376" y="604"/>
                    </a:cubicBezTo>
                    <a:cubicBezTo>
                      <a:pt x="2362" y="599"/>
                      <a:pt x="2349" y="596"/>
                      <a:pt x="2336" y="596"/>
                    </a:cubicBezTo>
                    <a:cubicBezTo>
                      <a:pt x="2148" y="596"/>
                      <a:pt x="1967" y="1045"/>
                      <a:pt x="1955" y="1091"/>
                    </a:cubicBezTo>
                    <a:lnTo>
                      <a:pt x="1949" y="1091"/>
                    </a:lnTo>
                    <a:cubicBezTo>
                      <a:pt x="1968" y="1042"/>
                      <a:pt x="2229" y="250"/>
                      <a:pt x="1949" y="141"/>
                    </a:cubicBezTo>
                    <a:cubicBezTo>
                      <a:pt x="1933" y="133"/>
                      <a:pt x="1916" y="130"/>
                      <a:pt x="1901" y="130"/>
                    </a:cubicBezTo>
                    <a:cubicBezTo>
                      <a:pt x="1647" y="130"/>
                      <a:pt x="1523" y="999"/>
                      <a:pt x="1523" y="999"/>
                    </a:cubicBezTo>
                    <a:cubicBezTo>
                      <a:pt x="1523" y="999"/>
                      <a:pt x="1486" y="0"/>
                      <a:pt x="1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0"/>
              <p:cNvSpPr/>
              <p:nvPr/>
            </p:nvSpPr>
            <p:spPr>
              <a:xfrm rot="-531876">
                <a:off x="7242055" y="3252969"/>
                <a:ext cx="64629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42" extrusionOk="0">
                    <a:moveTo>
                      <a:pt x="323" y="1"/>
                    </a:moveTo>
                    <a:cubicBezTo>
                      <a:pt x="146" y="1"/>
                      <a:pt x="0" y="147"/>
                      <a:pt x="0" y="330"/>
                    </a:cubicBezTo>
                    <a:cubicBezTo>
                      <a:pt x="0" y="336"/>
                      <a:pt x="6" y="342"/>
                      <a:pt x="12" y="342"/>
                    </a:cubicBezTo>
                    <a:cubicBezTo>
                      <a:pt x="19" y="342"/>
                      <a:pt x="25" y="336"/>
                      <a:pt x="25" y="330"/>
                    </a:cubicBezTo>
                    <a:cubicBezTo>
                      <a:pt x="25" y="159"/>
                      <a:pt x="159" y="25"/>
                      <a:pt x="323" y="25"/>
                    </a:cubicBezTo>
                    <a:cubicBezTo>
                      <a:pt x="494" y="25"/>
                      <a:pt x="628" y="159"/>
                      <a:pt x="628" y="330"/>
                    </a:cubicBezTo>
                    <a:cubicBezTo>
                      <a:pt x="628" y="336"/>
                      <a:pt x="634" y="342"/>
                      <a:pt x="640" y="342"/>
                    </a:cubicBezTo>
                    <a:cubicBezTo>
                      <a:pt x="646" y="342"/>
                      <a:pt x="652" y="336"/>
                      <a:pt x="652" y="330"/>
                    </a:cubicBezTo>
                    <a:cubicBezTo>
                      <a:pt x="652" y="147"/>
                      <a:pt x="506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0"/>
              <p:cNvSpPr/>
              <p:nvPr/>
            </p:nvSpPr>
            <p:spPr>
              <a:xfrm rot="-531876">
                <a:off x="7276515" y="3336159"/>
                <a:ext cx="27259" cy="4599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64" extrusionOk="0">
                    <a:moveTo>
                      <a:pt x="134" y="0"/>
                    </a:moveTo>
                    <a:cubicBezTo>
                      <a:pt x="61" y="0"/>
                      <a:pt x="0" y="104"/>
                      <a:pt x="0" y="232"/>
                    </a:cubicBezTo>
                    <a:cubicBezTo>
                      <a:pt x="0" y="360"/>
                      <a:pt x="61" y="463"/>
                      <a:pt x="134" y="463"/>
                    </a:cubicBezTo>
                    <a:cubicBezTo>
                      <a:pt x="214" y="463"/>
                      <a:pt x="274" y="360"/>
                      <a:pt x="274" y="232"/>
                    </a:cubicBezTo>
                    <a:cubicBezTo>
                      <a:pt x="274" y="104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0"/>
              <p:cNvSpPr/>
              <p:nvPr/>
            </p:nvSpPr>
            <p:spPr>
              <a:xfrm rot="-531876">
                <a:off x="7033809" y="3367352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457" y="1"/>
                    </a:moveTo>
                    <a:cubicBezTo>
                      <a:pt x="293" y="1"/>
                      <a:pt x="134" y="43"/>
                      <a:pt x="0" y="128"/>
                    </a:cubicBezTo>
                    <a:cubicBezTo>
                      <a:pt x="165" y="756"/>
                      <a:pt x="634" y="1158"/>
                      <a:pt x="1219" y="1395"/>
                    </a:cubicBezTo>
                    <a:cubicBezTo>
                      <a:pt x="1310" y="1255"/>
                      <a:pt x="1365" y="1085"/>
                      <a:pt x="1365" y="902"/>
                    </a:cubicBezTo>
                    <a:cubicBezTo>
                      <a:pt x="1365" y="403"/>
                      <a:pt x="957" y="1"/>
                      <a:pt x="4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0"/>
              <p:cNvSpPr/>
              <p:nvPr/>
            </p:nvSpPr>
            <p:spPr>
              <a:xfrm rot="-531876">
                <a:off x="7068283" y="3219066"/>
                <a:ext cx="134214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47" extrusionOk="0">
                    <a:moveTo>
                      <a:pt x="677" y="0"/>
                    </a:moveTo>
                    <a:cubicBezTo>
                      <a:pt x="306" y="0"/>
                      <a:pt x="1" y="305"/>
                      <a:pt x="1" y="676"/>
                    </a:cubicBezTo>
                    <a:cubicBezTo>
                      <a:pt x="1" y="1048"/>
                      <a:pt x="306" y="1346"/>
                      <a:pt x="677" y="1346"/>
                    </a:cubicBezTo>
                    <a:cubicBezTo>
                      <a:pt x="1049" y="1346"/>
                      <a:pt x="1353" y="1048"/>
                      <a:pt x="1353" y="676"/>
                    </a:cubicBezTo>
                    <a:cubicBezTo>
                      <a:pt x="1353" y="305"/>
                      <a:pt x="1049" y="0"/>
                      <a:pt x="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0"/>
              <p:cNvSpPr/>
              <p:nvPr/>
            </p:nvSpPr>
            <p:spPr>
              <a:xfrm rot="-531876">
                <a:off x="7092463" y="3243154"/>
                <a:ext cx="85841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0" extrusionOk="0">
                    <a:moveTo>
                      <a:pt x="433" y="1"/>
                    </a:moveTo>
                    <a:cubicBezTo>
                      <a:pt x="196" y="1"/>
                      <a:pt x="1" y="196"/>
                      <a:pt x="1" y="433"/>
                    </a:cubicBezTo>
                    <a:cubicBezTo>
                      <a:pt x="1" y="671"/>
                      <a:pt x="196" y="860"/>
                      <a:pt x="433" y="860"/>
                    </a:cubicBezTo>
                    <a:cubicBezTo>
                      <a:pt x="671" y="860"/>
                      <a:pt x="866" y="671"/>
                      <a:pt x="866" y="433"/>
                    </a:cubicBezTo>
                    <a:cubicBezTo>
                      <a:pt x="866" y="196"/>
                      <a:pt x="671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0"/>
              <p:cNvSpPr/>
              <p:nvPr/>
            </p:nvSpPr>
            <p:spPr>
              <a:xfrm rot="-531876">
                <a:off x="7070658" y="3319277"/>
                <a:ext cx="123806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419" extrusionOk="0">
                    <a:moveTo>
                      <a:pt x="412" y="0"/>
                    </a:moveTo>
                    <a:cubicBezTo>
                      <a:pt x="176" y="0"/>
                      <a:pt x="0" y="54"/>
                      <a:pt x="0" y="54"/>
                    </a:cubicBezTo>
                    <a:cubicBezTo>
                      <a:pt x="213" y="345"/>
                      <a:pt x="519" y="419"/>
                      <a:pt x="775" y="419"/>
                    </a:cubicBezTo>
                    <a:cubicBezTo>
                      <a:pt x="1038" y="419"/>
                      <a:pt x="1249" y="340"/>
                      <a:pt x="1249" y="340"/>
                    </a:cubicBezTo>
                    <a:cubicBezTo>
                      <a:pt x="1003" y="66"/>
                      <a:pt x="671" y="0"/>
                      <a:pt x="412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0"/>
              <p:cNvSpPr/>
              <p:nvPr/>
            </p:nvSpPr>
            <p:spPr>
              <a:xfrm rot="-531876">
                <a:off x="7422151" y="3306781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902" y="1"/>
                    </a:moveTo>
                    <a:cubicBezTo>
                      <a:pt x="403" y="1"/>
                      <a:pt x="1" y="403"/>
                      <a:pt x="1" y="902"/>
                    </a:cubicBezTo>
                    <a:cubicBezTo>
                      <a:pt x="1" y="1085"/>
                      <a:pt x="55" y="1255"/>
                      <a:pt x="147" y="1395"/>
                    </a:cubicBezTo>
                    <a:cubicBezTo>
                      <a:pt x="731" y="1158"/>
                      <a:pt x="1200" y="756"/>
                      <a:pt x="1365" y="128"/>
                    </a:cubicBezTo>
                    <a:cubicBezTo>
                      <a:pt x="1231" y="43"/>
                      <a:pt x="1073" y="1"/>
                      <a:pt x="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0"/>
              <p:cNvSpPr/>
              <p:nvPr/>
            </p:nvSpPr>
            <p:spPr>
              <a:xfrm rot="-531876">
                <a:off x="7344583" y="3176025"/>
                <a:ext cx="133520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47" extrusionOk="0">
                    <a:moveTo>
                      <a:pt x="670" y="0"/>
                    </a:moveTo>
                    <a:cubicBezTo>
                      <a:pt x="299" y="0"/>
                      <a:pt x="0" y="305"/>
                      <a:pt x="0" y="676"/>
                    </a:cubicBezTo>
                    <a:cubicBezTo>
                      <a:pt x="0" y="1048"/>
                      <a:pt x="299" y="1346"/>
                      <a:pt x="670" y="1346"/>
                    </a:cubicBezTo>
                    <a:cubicBezTo>
                      <a:pt x="1048" y="1346"/>
                      <a:pt x="1346" y="1048"/>
                      <a:pt x="1346" y="676"/>
                    </a:cubicBezTo>
                    <a:cubicBezTo>
                      <a:pt x="1346" y="305"/>
                      <a:pt x="1048" y="0"/>
                      <a:pt x="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0"/>
              <p:cNvSpPr/>
              <p:nvPr/>
            </p:nvSpPr>
            <p:spPr>
              <a:xfrm rot="-531876">
                <a:off x="7368664" y="3200121"/>
                <a:ext cx="85247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60" extrusionOk="0">
                    <a:moveTo>
                      <a:pt x="427" y="1"/>
                    </a:moveTo>
                    <a:cubicBezTo>
                      <a:pt x="190" y="1"/>
                      <a:pt x="1" y="196"/>
                      <a:pt x="1" y="433"/>
                    </a:cubicBezTo>
                    <a:cubicBezTo>
                      <a:pt x="1" y="671"/>
                      <a:pt x="190" y="860"/>
                      <a:pt x="427" y="860"/>
                    </a:cubicBezTo>
                    <a:cubicBezTo>
                      <a:pt x="671" y="860"/>
                      <a:pt x="860" y="671"/>
                      <a:pt x="860" y="433"/>
                    </a:cubicBezTo>
                    <a:cubicBezTo>
                      <a:pt x="860" y="196"/>
                      <a:pt x="671" y="1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0"/>
              <p:cNvSpPr/>
              <p:nvPr/>
            </p:nvSpPr>
            <p:spPr>
              <a:xfrm rot="-531876">
                <a:off x="7367721" y="3272990"/>
                <a:ext cx="123211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19" extrusionOk="0">
                    <a:moveTo>
                      <a:pt x="834" y="0"/>
                    </a:moveTo>
                    <a:cubicBezTo>
                      <a:pt x="576" y="0"/>
                      <a:pt x="246" y="66"/>
                      <a:pt x="0" y="340"/>
                    </a:cubicBezTo>
                    <a:cubicBezTo>
                      <a:pt x="0" y="340"/>
                      <a:pt x="209" y="419"/>
                      <a:pt x="471" y="419"/>
                    </a:cubicBezTo>
                    <a:cubicBezTo>
                      <a:pt x="725" y="419"/>
                      <a:pt x="1030" y="345"/>
                      <a:pt x="1243" y="54"/>
                    </a:cubicBezTo>
                    <a:cubicBezTo>
                      <a:pt x="1243" y="54"/>
                      <a:pt x="1068" y="0"/>
                      <a:pt x="834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0"/>
              <p:cNvSpPr/>
              <p:nvPr/>
            </p:nvSpPr>
            <p:spPr>
              <a:xfrm rot="-531876">
                <a:off x="5759734" y="3039291"/>
                <a:ext cx="1112271" cy="813412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8206" extrusionOk="0">
                    <a:moveTo>
                      <a:pt x="1715" y="1"/>
                    </a:moveTo>
                    <a:cubicBezTo>
                      <a:pt x="1712" y="1"/>
                      <a:pt x="1709" y="1"/>
                      <a:pt x="1706" y="1"/>
                    </a:cubicBezTo>
                    <a:cubicBezTo>
                      <a:pt x="1706" y="1"/>
                      <a:pt x="1938" y="62"/>
                      <a:pt x="2041" y="238"/>
                    </a:cubicBezTo>
                    <a:cubicBezTo>
                      <a:pt x="2041" y="238"/>
                      <a:pt x="1722" y="98"/>
                      <a:pt x="1436" y="98"/>
                    </a:cubicBezTo>
                    <a:cubicBezTo>
                      <a:pt x="1380" y="98"/>
                      <a:pt x="1325" y="104"/>
                      <a:pt x="1274" y="117"/>
                    </a:cubicBezTo>
                    <a:lnTo>
                      <a:pt x="1487" y="202"/>
                    </a:lnTo>
                    <a:cubicBezTo>
                      <a:pt x="1310" y="214"/>
                      <a:pt x="1146" y="251"/>
                      <a:pt x="987" y="330"/>
                    </a:cubicBezTo>
                    <a:cubicBezTo>
                      <a:pt x="744" y="452"/>
                      <a:pt x="555" y="665"/>
                      <a:pt x="397" y="890"/>
                    </a:cubicBezTo>
                    <a:cubicBezTo>
                      <a:pt x="208" y="1170"/>
                      <a:pt x="43" y="1481"/>
                      <a:pt x="31" y="1822"/>
                    </a:cubicBezTo>
                    <a:cubicBezTo>
                      <a:pt x="1" y="2370"/>
                      <a:pt x="415" y="2906"/>
                      <a:pt x="957" y="3022"/>
                    </a:cubicBezTo>
                    <a:cubicBezTo>
                      <a:pt x="1109" y="3059"/>
                      <a:pt x="1268" y="3059"/>
                      <a:pt x="1414" y="3126"/>
                    </a:cubicBezTo>
                    <a:cubicBezTo>
                      <a:pt x="1554" y="3193"/>
                      <a:pt x="1676" y="3351"/>
                      <a:pt x="1621" y="3497"/>
                    </a:cubicBezTo>
                    <a:cubicBezTo>
                      <a:pt x="1596" y="3570"/>
                      <a:pt x="1536" y="3625"/>
                      <a:pt x="1481" y="3680"/>
                    </a:cubicBezTo>
                    <a:cubicBezTo>
                      <a:pt x="1389" y="3771"/>
                      <a:pt x="1304" y="3881"/>
                      <a:pt x="1225" y="3990"/>
                    </a:cubicBezTo>
                    <a:cubicBezTo>
                      <a:pt x="1225" y="3990"/>
                      <a:pt x="1225" y="3990"/>
                      <a:pt x="1225" y="3984"/>
                    </a:cubicBezTo>
                    <a:cubicBezTo>
                      <a:pt x="1261" y="3832"/>
                      <a:pt x="1195" y="3759"/>
                      <a:pt x="1194" y="3759"/>
                    </a:cubicBezTo>
                    <a:lnTo>
                      <a:pt x="1194" y="3759"/>
                    </a:lnTo>
                    <a:cubicBezTo>
                      <a:pt x="1213" y="3899"/>
                      <a:pt x="1067" y="4283"/>
                      <a:pt x="1067" y="4283"/>
                    </a:cubicBezTo>
                    <a:cubicBezTo>
                      <a:pt x="1044" y="4124"/>
                      <a:pt x="968" y="4118"/>
                      <a:pt x="958" y="4118"/>
                    </a:cubicBezTo>
                    <a:cubicBezTo>
                      <a:pt x="957" y="4118"/>
                      <a:pt x="957" y="4118"/>
                      <a:pt x="957" y="4118"/>
                    </a:cubicBezTo>
                    <a:cubicBezTo>
                      <a:pt x="1036" y="4258"/>
                      <a:pt x="957" y="4630"/>
                      <a:pt x="957" y="4630"/>
                    </a:cubicBezTo>
                    <a:lnTo>
                      <a:pt x="957" y="4624"/>
                    </a:lnTo>
                    <a:cubicBezTo>
                      <a:pt x="945" y="4703"/>
                      <a:pt x="933" y="4782"/>
                      <a:pt x="926" y="4861"/>
                    </a:cubicBezTo>
                    <a:cubicBezTo>
                      <a:pt x="908" y="5306"/>
                      <a:pt x="1115" y="5763"/>
                      <a:pt x="1493" y="6007"/>
                    </a:cubicBezTo>
                    <a:cubicBezTo>
                      <a:pt x="1784" y="6188"/>
                      <a:pt x="2118" y="6222"/>
                      <a:pt x="2465" y="6222"/>
                    </a:cubicBezTo>
                    <a:cubicBezTo>
                      <a:pt x="2673" y="6222"/>
                      <a:pt x="2885" y="6210"/>
                      <a:pt x="3096" y="6210"/>
                    </a:cubicBezTo>
                    <a:cubicBezTo>
                      <a:pt x="3333" y="6210"/>
                      <a:pt x="3568" y="6226"/>
                      <a:pt x="3789" y="6293"/>
                    </a:cubicBezTo>
                    <a:cubicBezTo>
                      <a:pt x="3893" y="6323"/>
                      <a:pt x="3990" y="6366"/>
                      <a:pt x="4069" y="6439"/>
                    </a:cubicBezTo>
                    <a:cubicBezTo>
                      <a:pt x="4130" y="6494"/>
                      <a:pt x="4167" y="6567"/>
                      <a:pt x="4209" y="6640"/>
                    </a:cubicBezTo>
                    <a:cubicBezTo>
                      <a:pt x="4786" y="7601"/>
                      <a:pt x="5895" y="8206"/>
                      <a:pt x="7013" y="8206"/>
                    </a:cubicBezTo>
                    <a:cubicBezTo>
                      <a:pt x="7171" y="8206"/>
                      <a:pt x="7329" y="8194"/>
                      <a:pt x="7486" y="8169"/>
                    </a:cubicBezTo>
                    <a:cubicBezTo>
                      <a:pt x="7572" y="8157"/>
                      <a:pt x="7657" y="8132"/>
                      <a:pt x="7742" y="8114"/>
                    </a:cubicBezTo>
                    <a:cubicBezTo>
                      <a:pt x="8351" y="8090"/>
                      <a:pt x="8991" y="8132"/>
                      <a:pt x="9588" y="8041"/>
                    </a:cubicBezTo>
                    <a:cubicBezTo>
                      <a:pt x="9813" y="8004"/>
                      <a:pt x="10087" y="7925"/>
                      <a:pt x="10294" y="7828"/>
                    </a:cubicBezTo>
                    <a:cubicBezTo>
                      <a:pt x="10794" y="7596"/>
                      <a:pt x="11025" y="6993"/>
                      <a:pt x="11141" y="6457"/>
                    </a:cubicBezTo>
                    <a:cubicBezTo>
                      <a:pt x="11220" y="6067"/>
                      <a:pt x="11214" y="5665"/>
                      <a:pt x="11171" y="5270"/>
                    </a:cubicBezTo>
                    <a:cubicBezTo>
                      <a:pt x="11159" y="5142"/>
                      <a:pt x="11184" y="4868"/>
                      <a:pt x="11031" y="4855"/>
                    </a:cubicBezTo>
                    <a:cubicBezTo>
                      <a:pt x="11030" y="4855"/>
                      <a:pt x="11028" y="4855"/>
                      <a:pt x="11026" y="4855"/>
                    </a:cubicBezTo>
                    <a:cubicBezTo>
                      <a:pt x="10908" y="4855"/>
                      <a:pt x="10634" y="5063"/>
                      <a:pt x="10520" y="5117"/>
                    </a:cubicBezTo>
                    <a:cubicBezTo>
                      <a:pt x="10374" y="5190"/>
                      <a:pt x="10221" y="5263"/>
                      <a:pt x="10069" y="5330"/>
                    </a:cubicBezTo>
                    <a:cubicBezTo>
                      <a:pt x="10075" y="5312"/>
                      <a:pt x="10075" y="5300"/>
                      <a:pt x="10081" y="5282"/>
                    </a:cubicBezTo>
                    <a:cubicBezTo>
                      <a:pt x="10179" y="4813"/>
                      <a:pt x="10209" y="4295"/>
                      <a:pt x="9965" y="3887"/>
                    </a:cubicBezTo>
                    <a:cubicBezTo>
                      <a:pt x="9681" y="3413"/>
                      <a:pt x="9195" y="3198"/>
                      <a:pt x="8675" y="3198"/>
                    </a:cubicBezTo>
                    <a:cubicBezTo>
                      <a:pt x="8660" y="3198"/>
                      <a:pt x="8646" y="3198"/>
                      <a:pt x="8631" y="3199"/>
                    </a:cubicBezTo>
                    <a:cubicBezTo>
                      <a:pt x="8615" y="3199"/>
                      <a:pt x="8600" y="3199"/>
                      <a:pt x="8584" y="3199"/>
                    </a:cubicBezTo>
                    <a:cubicBezTo>
                      <a:pt x="8050" y="3199"/>
                      <a:pt x="7696" y="2902"/>
                      <a:pt x="7365" y="2541"/>
                    </a:cubicBezTo>
                    <a:cubicBezTo>
                      <a:pt x="7298" y="2468"/>
                      <a:pt x="7042" y="2157"/>
                      <a:pt x="7066" y="1968"/>
                    </a:cubicBezTo>
                    <a:lnTo>
                      <a:pt x="7066" y="1968"/>
                    </a:lnTo>
                    <a:cubicBezTo>
                      <a:pt x="7066" y="1968"/>
                      <a:pt x="7036" y="2066"/>
                      <a:pt x="7042" y="2175"/>
                    </a:cubicBezTo>
                    <a:cubicBezTo>
                      <a:pt x="6908" y="2029"/>
                      <a:pt x="6768" y="1889"/>
                      <a:pt x="6609" y="1767"/>
                    </a:cubicBezTo>
                    <a:cubicBezTo>
                      <a:pt x="6609" y="1767"/>
                      <a:pt x="6244" y="1408"/>
                      <a:pt x="5970" y="1359"/>
                    </a:cubicBezTo>
                    <a:cubicBezTo>
                      <a:pt x="5702" y="1310"/>
                      <a:pt x="5635" y="1243"/>
                      <a:pt x="5586" y="1164"/>
                    </a:cubicBezTo>
                    <a:lnTo>
                      <a:pt x="5586" y="1164"/>
                    </a:lnTo>
                    <a:cubicBezTo>
                      <a:pt x="5586" y="1164"/>
                      <a:pt x="5641" y="1280"/>
                      <a:pt x="5763" y="1408"/>
                    </a:cubicBezTo>
                    <a:cubicBezTo>
                      <a:pt x="5711" y="1402"/>
                      <a:pt x="5659" y="1399"/>
                      <a:pt x="5607" y="1399"/>
                    </a:cubicBezTo>
                    <a:cubicBezTo>
                      <a:pt x="5445" y="1399"/>
                      <a:pt x="5283" y="1429"/>
                      <a:pt x="5135" y="1493"/>
                    </a:cubicBezTo>
                    <a:cubicBezTo>
                      <a:pt x="5068" y="1524"/>
                      <a:pt x="5007" y="1560"/>
                      <a:pt x="4946" y="1597"/>
                    </a:cubicBezTo>
                    <a:cubicBezTo>
                      <a:pt x="4946" y="1597"/>
                      <a:pt x="4692" y="1690"/>
                      <a:pt x="4475" y="1690"/>
                    </a:cubicBezTo>
                    <a:cubicBezTo>
                      <a:pt x="4349" y="1690"/>
                      <a:pt x="4236" y="1658"/>
                      <a:pt x="4191" y="1560"/>
                    </a:cubicBezTo>
                    <a:lnTo>
                      <a:pt x="4191" y="1560"/>
                    </a:lnTo>
                    <a:cubicBezTo>
                      <a:pt x="4191" y="1560"/>
                      <a:pt x="4185" y="1743"/>
                      <a:pt x="4587" y="1834"/>
                    </a:cubicBezTo>
                    <a:cubicBezTo>
                      <a:pt x="4584" y="1837"/>
                      <a:pt x="4460" y="1875"/>
                      <a:pt x="4316" y="1875"/>
                    </a:cubicBezTo>
                    <a:cubicBezTo>
                      <a:pt x="4176" y="1875"/>
                      <a:pt x="4017" y="1839"/>
                      <a:pt x="3935" y="1700"/>
                    </a:cubicBezTo>
                    <a:lnTo>
                      <a:pt x="3935" y="1700"/>
                    </a:lnTo>
                    <a:cubicBezTo>
                      <a:pt x="3935" y="1700"/>
                      <a:pt x="3948" y="1926"/>
                      <a:pt x="4228" y="1987"/>
                    </a:cubicBezTo>
                    <a:cubicBezTo>
                      <a:pt x="4187" y="1993"/>
                      <a:pt x="4147" y="1996"/>
                      <a:pt x="4106" y="1996"/>
                    </a:cubicBezTo>
                    <a:cubicBezTo>
                      <a:pt x="4026" y="1996"/>
                      <a:pt x="3948" y="1982"/>
                      <a:pt x="3874" y="1950"/>
                    </a:cubicBezTo>
                    <a:cubicBezTo>
                      <a:pt x="3771" y="1895"/>
                      <a:pt x="3692" y="1810"/>
                      <a:pt x="3619" y="1719"/>
                    </a:cubicBezTo>
                    <a:cubicBezTo>
                      <a:pt x="3430" y="1487"/>
                      <a:pt x="3278" y="1231"/>
                      <a:pt x="3107" y="994"/>
                    </a:cubicBezTo>
                    <a:cubicBezTo>
                      <a:pt x="3107" y="994"/>
                      <a:pt x="2614" y="232"/>
                      <a:pt x="2266" y="159"/>
                    </a:cubicBezTo>
                    <a:lnTo>
                      <a:pt x="2266" y="159"/>
                    </a:lnTo>
                    <a:cubicBezTo>
                      <a:pt x="2267" y="159"/>
                      <a:pt x="2370" y="245"/>
                      <a:pt x="2437" y="379"/>
                    </a:cubicBezTo>
                    <a:cubicBezTo>
                      <a:pt x="2395" y="336"/>
                      <a:pt x="2041" y="1"/>
                      <a:pt x="17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0"/>
              <p:cNvSpPr/>
              <p:nvPr/>
            </p:nvSpPr>
            <p:spPr>
              <a:xfrm rot="-531876">
                <a:off x="6434931" y="3744540"/>
                <a:ext cx="447545" cy="159491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1609" extrusionOk="0">
                    <a:moveTo>
                      <a:pt x="1487" y="0"/>
                    </a:moveTo>
                    <a:lnTo>
                      <a:pt x="1487" y="549"/>
                    </a:lnTo>
                    <a:cubicBezTo>
                      <a:pt x="1487" y="549"/>
                      <a:pt x="92" y="1103"/>
                      <a:pt x="13" y="1231"/>
                    </a:cubicBezTo>
                    <a:cubicBezTo>
                      <a:pt x="1" y="1255"/>
                      <a:pt x="13" y="1401"/>
                      <a:pt x="37" y="1608"/>
                    </a:cubicBezTo>
                    <a:lnTo>
                      <a:pt x="4478" y="1608"/>
                    </a:lnTo>
                    <a:cubicBezTo>
                      <a:pt x="4502" y="1401"/>
                      <a:pt x="4514" y="1255"/>
                      <a:pt x="4502" y="1231"/>
                    </a:cubicBezTo>
                    <a:cubicBezTo>
                      <a:pt x="4423" y="1103"/>
                      <a:pt x="3028" y="549"/>
                      <a:pt x="3028" y="549"/>
                    </a:cubicBezTo>
                    <a:lnTo>
                      <a:pt x="3022" y="54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0"/>
              <p:cNvSpPr/>
              <p:nvPr/>
            </p:nvSpPr>
            <p:spPr>
              <a:xfrm rot="-531876">
                <a:off x="6394940" y="3803764"/>
                <a:ext cx="540424" cy="115380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164" extrusionOk="0">
                    <a:moveTo>
                      <a:pt x="1821" y="0"/>
                    </a:moveTo>
                    <a:cubicBezTo>
                      <a:pt x="1474" y="140"/>
                      <a:pt x="79" y="743"/>
                      <a:pt x="18" y="853"/>
                    </a:cubicBezTo>
                    <a:cubicBezTo>
                      <a:pt x="0" y="884"/>
                      <a:pt x="481" y="865"/>
                      <a:pt x="524" y="1164"/>
                    </a:cubicBezTo>
                    <a:lnTo>
                      <a:pt x="4915" y="1164"/>
                    </a:lnTo>
                    <a:cubicBezTo>
                      <a:pt x="4958" y="865"/>
                      <a:pt x="5451" y="823"/>
                      <a:pt x="5433" y="792"/>
                    </a:cubicBezTo>
                    <a:cubicBezTo>
                      <a:pt x="5372" y="683"/>
                      <a:pt x="3971" y="140"/>
                      <a:pt x="3624" y="0"/>
                    </a:cubicBezTo>
                    <a:cubicBezTo>
                      <a:pt x="3393" y="232"/>
                      <a:pt x="3076" y="378"/>
                      <a:pt x="2723" y="378"/>
                    </a:cubicBezTo>
                    <a:cubicBezTo>
                      <a:pt x="2369" y="378"/>
                      <a:pt x="2053" y="232"/>
                      <a:pt x="1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0"/>
              <p:cNvSpPr/>
              <p:nvPr/>
            </p:nvSpPr>
            <p:spPr>
              <a:xfrm rot="-531876">
                <a:off x="6234826" y="3488512"/>
                <a:ext cx="106360" cy="12222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33" extrusionOk="0">
                    <a:moveTo>
                      <a:pt x="710" y="1"/>
                    </a:moveTo>
                    <a:cubicBezTo>
                      <a:pt x="648" y="1"/>
                      <a:pt x="577" y="17"/>
                      <a:pt x="494" y="57"/>
                    </a:cubicBezTo>
                    <a:cubicBezTo>
                      <a:pt x="1" y="288"/>
                      <a:pt x="147" y="1110"/>
                      <a:pt x="1000" y="1232"/>
                    </a:cubicBezTo>
                    <a:lnTo>
                      <a:pt x="1073" y="392"/>
                    </a:lnTo>
                    <a:cubicBezTo>
                      <a:pt x="1073" y="392"/>
                      <a:pt x="1010" y="1"/>
                      <a:pt x="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0"/>
              <p:cNvSpPr/>
              <p:nvPr/>
            </p:nvSpPr>
            <p:spPr>
              <a:xfrm rot="-531876">
                <a:off x="6887421" y="3477063"/>
                <a:ext cx="117858" cy="111812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28" extrusionOk="0">
                    <a:moveTo>
                      <a:pt x="532" y="0"/>
                    </a:moveTo>
                    <a:cubicBezTo>
                      <a:pt x="296" y="0"/>
                      <a:pt x="159" y="286"/>
                      <a:pt x="159" y="286"/>
                    </a:cubicBezTo>
                    <a:lnTo>
                      <a:pt x="0" y="1114"/>
                    </a:lnTo>
                    <a:cubicBezTo>
                      <a:pt x="62" y="1123"/>
                      <a:pt x="122" y="1127"/>
                      <a:pt x="179" y="1127"/>
                    </a:cubicBezTo>
                    <a:cubicBezTo>
                      <a:pt x="897" y="1127"/>
                      <a:pt x="1189" y="455"/>
                      <a:pt x="810" y="127"/>
                    </a:cubicBezTo>
                    <a:cubicBezTo>
                      <a:pt x="707" y="35"/>
                      <a:pt x="613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0"/>
              <p:cNvSpPr/>
              <p:nvPr/>
            </p:nvSpPr>
            <p:spPr>
              <a:xfrm rot="-531876">
                <a:off x="6279962" y="3304443"/>
                <a:ext cx="631420" cy="463702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678" extrusionOk="0">
                    <a:moveTo>
                      <a:pt x="3096" y="0"/>
                    </a:moveTo>
                    <a:cubicBezTo>
                      <a:pt x="3059" y="0"/>
                      <a:pt x="3022" y="1"/>
                      <a:pt x="2985" y="2"/>
                    </a:cubicBezTo>
                    <a:cubicBezTo>
                      <a:pt x="2254" y="20"/>
                      <a:pt x="1182" y="258"/>
                      <a:pt x="719" y="1507"/>
                    </a:cubicBezTo>
                    <a:cubicBezTo>
                      <a:pt x="0" y="3456"/>
                      <a:pt x="1578" y="4412"/>
                      <a:pt x="3082" y="4631"/>
                    </a:cubicBezTo>
                    <a:lnTo>
                      <a:pt x="3101" y="4631"/>
                    </a:lnTo>
                    <a:cubicBezTo>
                      <a:pt x="3314" y="4661"/>
                      <a:pt x="3532" y="4678"/>
                      <a:pt x="3751" y="4678"/>
                    </a:cubicBezTo>
                    <a:cubicBezTo>
                      <a:pt x="5072" y="4678"/>
                      <a:pt x="6369" y="4076"/>
                      <a:pt x="6244" y="2298"/>
                    </a:cubicBezTo>
                    <a:cubicBezTo>
                      <a:pt x="6146" y="898"/>
                      <a:pt x="4952" y="362"/>
                      <a:pt x="4179" y="148"/>
                    </a:cubicBezTo>
                    <a:cubicBezTo>
                      <a:pt x="3825" y="54"/>
                      <a:pt x="3461" y="0"/>
                      <a:pt x="3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 rot="-531876">
                <a:off x="6321026" y="3229109"/>
                <a:ext cx="608126" cy="328398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313" extrusionOk="0">
                    <a:moveTo>
                      <a:pt x="2878" y="0"/>
                    </a:moveTo>
                    <a:cubicBezTo>
                      <a:pt x="2864" y="0"/>
                      <a:pt x="2849" y="4"/>
                      <a:pt x="2833" y="11"/>
                    </a:cubicBezTo>
                    <a:cubicBezTo>
                      <a:pt x="2608" y="121"/>
                      <a:pt x="2961" y="583"/>
                      <a:pt x="2961" y="583"/>
                    </a:cubicBezTo>
                    <a:cubicBezTo>
                      <a:pt x="2961" y="583"/>
                      <a:pt x="2730" y="334"/>
                      <a:pt x="2598" y="334"/>
                    </a:cubicBezTo>
                    <a:cubicBezTo>
                      <a:pt x="2578" y="334"/>
                      <a:pt x="2561" y="339"/>
                      <a:pt x="2547" y="352"/>
                    </a:cubicBezTo>
                    <a:cubicBezTo>
                      <a:pt x="2462" y="425"/>
                      <a:pt x="2754" y="614"/>
                      <a:pt x="2918" y="705"/>
                    </a:cubicBezTo>
                    <a:cubicBezTo>
                      <a:pt x="2747" y="689"/>
                      <a:pt x="2586" y="681"/>
                      <a:pt x="2434" y="681"/>
                    </a:cubicBezTo>
                    <a:cubicBezTo>
                      <a:pt x="87" y="681"/>
                      <a:pt x="1" y="2508"/>
                      <a:pt x="1" y="2508"/>
                    </a:cubicBezTo>
                    <a:cubicBezTo>
                      <a:pt x="106" y="2534"/>
                      <a:pt x="203" y="2545"/>
                      <a:pt x="291" y="2545"/>
                    </a:cubicBezTo>
                    <a:cubicBezTo>
                      <a:pt x="981" y="2545"/>
                      <a:pt x="1158" y="1850"/>
                      <a:pt x="1158" y="1850"/>
                    </a:cubicBezTo>
                    <a:cubicBezTo>
                      <a:pt x="1328" y="1938"/>
                      <a:pt x="1488" y="1973"/>
                      <a:pt x="1635" y="1973"/>
                    </a:cubicBezTo>
                    <a:cubicBezTo>
                      <a:pt x="2188" y="1973"/>
                      <a:pt x="2553" y="1479"/>
                      <a:pt x="2553" y="1479"/>
                    </a:cubicBezTo>
                    <a:lnTo>
                      <a:pt x="2553" y="1479"/>
                    </a:lnTo>
                    <a:cubicBezTo>
                      <a:pt x="2242" y="2094"/>
                      <a:pt x="1731" y="2149"/>
                      <a:pt x="1731" y="2149"/>
                    </a:cubicBezTo>
                    <a:cubicBezTo>
                      <a:pt x="1757" y="2151"/>
                      <a:pt x="1782" y="2152"/>
                      <a:pt x="1808" y="2152"/>
                    </a:cubicBezTo>
                    <a:cubicBezTo>
                      <a:pt x="2393" y="2152"/>
                      <a:pt x="2854" y="1570"/>
                      <a:pt x="3052" y="1278"/>
                    </a:cubicBezTo>
                    <a:cubicBezTo>
                      <a:pt x="3162" y="1625"/>
                      <a:pt x="3461" y="2362"/>
                      <a:pt x="4070" y="2484"/>
                    </a:cubicBezTo>
                    <a:cubicBezTo>
                      <a:pt x="4070" y="2484"/>
                      <a:pt x="3601" y="2289"/>
                      <a:pt x="3467" y="1613"/>
                    </a:cubicBezTo>
                    <a:lnTo>
                      <a:pt x="3467" y="1613"/>
                    </a:lnTo>
                    <a:cubicBezTo>
                      <a:pt x="3467" y="1613"/>
                      <a:pt x="3749" y="2380"/>
                      <a:pt x="4475" y="2380"/>
                    </a:cubicBezTo>
                    <a:cubicBezTo>
                      <a:pt x="4547" y="2380"/>
                      <a:pt x="4623" y="2372"/>
                      <a:pt x="4703" y="2356"/>
                    </a:cubicBezTo>
                    <a:lnTo>
                      <a:pt x="4703" y="2356"/>
                    </a:lnTo>
                    <a:cubicBezTo>
                      <a:pt x="4703" y="2356"/>
                      <a:pt x="4673" y="3270"/>
                      <a:pt x="5635" y="3312"/>
                    </a:cubicBezTo>
                    <a:cubicBezTo>
                      <a:pt x="5635" y="3312"/>
                      <a:pt x="6134" y="1235"/>
                      <a:pt x="3205" y="748"/>
                    </a:cubicBezTo>
                    <a:lnTo>
                      <a:pt x="3205" y="742"/>
                    </a:lnTo>
                    <a:lnTo>
                      <a:pt x="3180" y="742"/>
                    </a:lnTo>
                    <a:cubicBezTo>
                      <a:pt x="3266" y="614"/>
                      <a:pt x="3503" y="248"/>
                      <a:pt x="3363" y="200"/>
                    </a:cubicBezTo>
                    <a:cubicBezTo>
                      <a:pt x="3353" y="196"/>
                      <a:pt x="3343" y="194"/>
                      <a:pt x="3333" y="194"/>
                    </a:cubicBezTo>
                    <a:cubicBezTo>
                      <a:pt x="3186" y="194"/>
                      <a:pt x="3095" y="602"/>
                      <a:pt x="3095" y="602"/>
                    </a:cubicBezTo>
                    <a:cubicBezTo>
                      <a:pt x="3095" y="602"/>
                      <a:pt x="3069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 rot="-531876">
                <a:off x="6397699" y="3444622"/>
                <a:ext cx="149281" cy="14036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416" extrusionOk="0">
                    <a:moveTo>
                      <a:pt x="752" y="0"/>
                    </a:moveTo>
                    <a:cubicBezTo>
                      <a:pt x="404" y="0"/>
                      <a:pt x="106" y="254"/>
                      <a:pt x="56" y="604"/>
                    </a:cubicBezTo>
                    <a:cubicBezTo>
                      <a:pt x="1" y="994"/>
                      <a:pt x="269" y="1354"/>
                      <a:pt x="653" y="1408"/>
                    </a:cubicBezTo>
                    <a:cubicBezTo>
                      <a:pt x="686" y="1413"/>
                      <a:pt x="719" y="1416"/>
                      <a:pt x="752" y="1416"/>
                    </a:cubicBezTo>
                    <a:cubicBezTo>
                      <a:pt x="1097" y="1416"/>
                      <a:pt x="1400" y="1161"/>
                      <a:pt x="1450" y="805"/>
                    </a:cubicBezTo>
                    <a:cubicBezTo>
                      <a:pt x="1505" y="422"/>
                      <a:pt x="1237" y="62"/>
                      <a:pt x="854" y="8"/>
                    </a:cubicBezTo>
                    <a:cubicBezTo>
                      <a:pt x="820" y="3"/>
                      <a:pt x="786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 rot="-531876">
                <a:off x="6402863" y="3448116"/>
                <a:ext cx="91194" cy="8574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65" extrusionOk="0">
                    <a:moveTo>
                      <a:pt x="628" y="0"/>
                    </a:moveTo>
                    <a:cubicBezTo>
                      <a:pt x="347" y="13"/>
                      <a:pt x="98" y="195"/>
                      <a:pt x="0" y="463"/>
                    </a:cubicBezTo>
                    <a:cubicBezTo>
                      <a:pt x="18" y="658"/>
                      <a:pt x="171" y="829"/>
                      <a:pt x="384" y="859"/>
                    </a:cubicBezTo>
                    <a:cubicBezTo>
                      <a:pt x="406" y="863"/>
                      <a:pt x="428" y="864"/>
                      <a:pt x="450" y="864"/>
                    </a:cubicBezTo>
                    <a:cubicBezTo>
                      <a:pt x="668" y="864"/>
                      <a:pt x="862" y="703"/>
                      <a:pt x="889" y="476"/>
                    </a:cubicBezTo>
                    <a:cubicBezTo>
                      <a:pt x="920" y="268"/>
                      <a:pt x="810" y="80"/>
                      <a:pt x="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 rot="-531876">
                <a:off x="6352869" y="3588738"/>
                <a:ext cx="136593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570" extrusionOk="0">
                    <a:moveTo>
                      <a:pt x="362" y="0"/>
                    </a:moveTo>
                    <a:cubicBezTo>
                      <a:pt x="237" y="0"/>
                      <a:pt x="114" y="26"/>
                      <a:pt x="1" y="71"/>
                    </a:cubicBezTo>
                    <a:cubicBezTo>
                      <a:pt x="80" y="747"/>
                      <a:pt x="506" y="1240"/>
                      <a:pt x="1079" y="1569"/>
                    </a:cubicBezTo>
                    <a:cubicBezTo>
                      <a:pt x="1194" y="1435"/>
                      <a:pt x="1274" y="1271"/>
                      <a:pt x="1298" y="1082"/>
                    </a:cubicBezTo>
                    <a:cubicBezTo>
                      <a:pt x="1377" y="564"/>
                      <a:pt x="1018" y="83"/>
                      <a:pt x="494" y="10"/>
                    </a:cubicBezTo>
                    <a:cubicBezTo>
                      <a:pt x="450" y="4"/>
                      <a:pt x="406" y="0"/>
                      <a:pt x="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 rot="-531876">
                <a:off x="6689858" y="3441094"/>
                <a:ext cx="149182" cy="1398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11" extrusionOk="0">
                    <a:moveTo>
                      <a:pt x="746" y="0"/>
                    </a:moveTo>
                    <a:cubicBezTo>
                      <a:pt x="405" y="0"/>
                      <a:pt x="105" y="258"/>
                      <a:pt x="55" y="606"/>
                    </a:cubicBezTo>
                    <a:cubicBezTo>
                      <a:pt x="0" y="989"/>
                      <a:pt x="268" y="1349"/>
                      <a:pt x="652" y="1404"/>
                    </a:cubicBezTo>
                    <a:cubicBezTo>
                      <a:pt x="686" y="1408"/>
                      <a:pt x="720" y="1411"/>
                      <a:pt x="753" y="1411"/>
                    </a:cubicBezTo>
                    <a:cubicBezTo>
                      <a:pt x="1101" y="1411"/>
                      <a:pt x="1400" y="1157"/>
                      <a:pt x="1450" y="807"/>
                    </a:cubicBezTo>
                    <a:cubicBezTo>
                      <a:pt x="1505" y="417"/>
                      <a:pt x="1237" y="64"/>
                      <a:pt x="853" y="9"/>
                    </a:cubicBezTo>
                    <a:cubicBezTo>
                      <a:pt x="817" y="3"/>
                      <a:pt x="781" y="0"/>
                      <a:pt x="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 rot="-531876">
                <a:off x="6694931" y="3444687"/>
                <a:ext cx="91293" cy="851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9" extrusionOk="0">
                    <a:moveTo>
                      <a:pt x="628" y="1"/>
                    </a:moveTo>
                    <a:cubicBezTo>
                      <a:pt x="348" y="13"/>
                      <a:pt x="98" y="196"/>
                      <a:pt x="1" y="458"/>
                    </a:cubicBezTo>
                    <a:cubicBezTo>
                      <a:pt x="19" y="659"/>
                      <a:pt x="177" y="823"/>
                      <a:pt x="385" y="853"/>
                    </a:cubicBezTo>
                    <a:cubicBezTo>
                      <a:pt x="407" y="857"/>
                      <a:pt x="429" y="858"/>
                      <a:pt x="451" y="858"/>
                    </a:cubicBezTo>
                    <a:cubicBezTo>
                      <a:pt x="669" y="858"/>
                      <a:pt x="863" y="697"/>
                      <a:pt x="896" y="476"/>
                    </a:cubicBezTo>
                    <a:cubicBezTo>
                      <a:pt x="921" y="269"/>
                      <a:pt x="811" y="80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 rot="-531876">
                <a:off x="6749928" y="3590716"/>
                <a:ext cx="154138" cy="133223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44" extrusionOk="0">
                    <a:moveTo>
                      <a:pt x="963" y="0"/>
                    </a:moveTo>
                    <a:cubicBezTo>
                      <a:pt x="499" y="0"/>
                      <a:pt x="92" y="341"/>
                      <a:pt x="25" y="814"/>
                    </a:cubicBezTo>
                    <a:cubicBezTo>
                      <a:pt x="1" y="1002"/>
                      <a:pt x="31" y="1185"/>
                      <a:pt x="105" y="1343"/>
                    </a:cubicBezTo>
                    <a:cubicBezTo>
                      <a:pt x="744" y="1191"/>
                      <a:pt x="1292" y="838"/>
                      <a:pt x="1554" y="211"/>
                    </a:cubicBezTo>
                    <a:cubicBezTo>
                      <a:pt x="1426" y="107"/>
                      <a:pt x="1274" y="34"/>
                      <a:pt x="1097" y="10"/>
                    </a:cubicBezTo>
                    <a:cubicBezTo>
                      <a:pt x="1052" y="3"/>
                      <a:pt x="1008" y="0"/>
                      <a:pt x="9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 rot="-531876">
                <a:off x="6608104" y="3488451"/>
                <a:ext cx="30233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85" extrusionOk="0">
                    <a:moveTo>
                      <a:pt x="79" y="1"/>
                    </a:moveTo>
                    <a:cubicBezTo>
                      <a:pt x="73" y="1"/>
                      <a:pt x="67" y="7"/>
                      <a:pt x="67" y="13"/>
                    </a:cubicBezTo>
                    <a:cubicBezTo>
                      <a:pt x="61" y="19"/>
                      <a:pt x="67" y="25"/>
                      <a:pt x="73" y="25"/>
                    </a:cubicBezTo>
                    <a:cubicBezTo>
                      <a:pt x="195" y="43"/>
                      <a:pt x="280" y="153"/>
                      <a:pt x="262" y="275"/>
                    </a:cubicBezTo>
                    <a:cubicBezTo>
                      <a:pt x="245" y="388"/>
                      <a:pt x="149" y="465"/>
                      <a:pt x="37" y="465"/>
                    </a:cubicBezTo>
                    <a:cubicBezTo>
                      <a:pt x="29" y="465"/>
                      <a:pt x="21" y="464"/>
                      <a:pt x="12" y="463"/>
                    </a:cubicBezTo>
                    <a:cubicBezTo>
                      <a:pt x="11" y="462"/>
                      <a:pt x="9" y="461"/>
                      <a:pt x="7" y="461"/>
                    </a:cubicBezTo>
                    <a:cubicBezTo>
                      <a:pt x="3" y="461"/>
                      <a:pt x="0" y="465"/>
                      <a:pt x="0" y="470"/>
                    </a:cubicBezTo>
                    <a:cubicBezTo>
                      <a:pt x="0" y="476"/>
                      <a:pt x="0" y="482"/>
                      <a:pt x="6" y="482"/>
                    </a:cubicBezTo>
                    <a:cubicBezTo>
                      <a:pt x="18" y="483"/>
                      <a:pt x="29" y="484"/>
                      <a:pt x="40" y="484"/>
                    </a:cubicBezTo>
                    <a:cubicBezTo>
                      <a:pt x="161" y="484"/>
                      <a:pt x="264" y="397"/>
                      <a:pt x="287" y="275"/>
                    </a:cubicBezTo>
                    <a:cubicBezTo>
                      <a:pt x="305" y="141"/>
                      <a:pt x="207" y="19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 rot="-531876">
                <a:off x="6584309" y="3577296"/>
                <a:ext cx="71369" cy="40641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10" extrusionOk="0">
                    <a:moveTo>
                      <a:pt x="38" y="0"/>
                    </a:moveTo>
                    <a:cubicBezTo>
                      <a:pt x="34" y="0"/>
                      <a:pt x="31" y="5"/>
                      <a:pt x="31" y="9"/>
                    </a:cubicBezTo>
                    <a:cubicBezTo>
                      <a:pt x="1" y="198"/>
                      <a:pt x="135" y="380"/>
                      <a:pt x="324" y="405"/>
                    </a:cubicBezTo>
                    <a:cubicBezTo>
                      <a:pt x="342" y="408"/>
                      <a:pt x="361" y="409"/>
                      <a:pt x="379" y="409"/>
                    </a:cubicBezTo>
                    <a:cubicBezTo>
                      <a:pt x="551" y="409"/>
                      <a:pt x="697" y="283"/>
                      <a:pt x="719" y="106"/>
                    </a:cubicBezTo>
                    <a:cubicBezTo>
                      <a:pt x="719" y="100"/>
                      <a:pt x="719" y="94"/>
                      <a:pt x="713" y="94"/>
                    </a:cubicBezTo>
                    <a:cubicBezTo>
                      <a:pt x="707" y="94"/>
                      <a:pt x="701" y="100"/>
                      <a:pt x="701" y="106"/>
                    </a:cubicBezTo>
                    <a:cubicBezTo>
                      <a:pt x="679" y="265"/>
                      <a:pt x="539" y="385"/>
                      <a:pt x="382" y="385"/>
                    </a:cubicBezTo>
                    <a:cubicBezTo>
                      <a:pt x="365" y="385"/>
                      <a:pt x="347" y="383"/>
                      <a:pt x="330" y="380"/>
                    </a:cubicBezTo>
                    <a:cubicBezTo>
                      <a:pt x="153" y="356"/>
                      <a:pt x="25" y="192"/>
                      <a:pt x="49" y="15"/>
                    </a:cubicBezTo>
                    <a:cubicBezTo>
                      <a:pt x="56" y="9"/>
                      <a:pt x="49" y="3"/>
                      <a:pt x="43" y="3"/>
                    </a:cubicBezTo>
                    <a:cubicBezTo>
                      <a:pt x="42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 rot="-531876">
                <a:off x="6749965" y="3563684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556" y="1"/>
                    </a:moveTo>
                    <a:cubicBezTo>
                      <a:pt x="1555" y="1"/>
                      <a:pt x="1554" y="1"/>
                      <a:pt x="1554" y="1"/>
                    </a:cubicBezTo>
                    <a:cubicBezTo>
                      <a:pt x="1511" y="32"/>
                      <a:pt x="1127" y="720"/>
                      <a:pt x="1127" y="720"/>
                    </a:cubicBezTo>
                    <a:cubicBezTo>
                      <a:pt x="1127" y="720"/>
                      <a:pt x="1108" y="719"/>
                      <a:pt x="1075" y="719"/>
                    </a:cubicBezTo>
                    <a:cubicBezTo>
                      <a:pt x="879" y="719"/>
                      <a:pt x="183" y="759"/>
                      <a:pt x="1" y="1317"/>
                    </a:cubicBezTo>
                    <a:cubicBezTo>
                      <a:pt x="1" y="1317"/>
                      <a:pt x="13" y="1640"/>
                      <a:pt x="74" y="1737"/>
                    </a:cubicBezTo>
                    <a:cubicBezTo>
                      <a:pt x="135" y="1835"/>
                      <a:pt x="1596" y="3004"/>
                      <a:pt x="1596" y="3004"/>
                    </a:cubicBezTo>
                    <a:lnTo>
                      <a:pt x="3466" y="3004"/>
                    </a:lnTo>
                    <a:lnTo>
                      <a:pt x="981" y="1396"/>
                    </a:lnTo>
                    <a:cubicBezTo>
                      <a:pt x="981" y="1396"/>
                      <a:pt x="1377" y="891"/>
                      <a:pt x="1401" y="793"/>
                    </a:cubicBezTo>
                    <a:cubicBezTo>
                      <a:pt x="1425" y="704"/>
                      <a:pt x="1584" y="1"/>
                      <a:pt x="1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 rot="-531876">
                <a:off x="6741169" y="3575805"/>
                <a:ext cx="157706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768" fill="none" extrusionOk="0">
                    <a:moveTo>
                      <a:pt x="1481" y="1749"/>
                    </a:moveTo>
                    <a:lnTo>
                      <a:pt x="981" y="1426"/>
                    </a:lnTo>
                    <a:cubicBezTo>
                      <a:pt x="981" y="1426"/>
                      <a:pt x="1377" y="921"/>
                      <a:pt x="1401" y="823"/>
                    </a:cubicBezTo>
                    <a:cubicBezTo>
                      <a:pt x="1426" y="732"/>
                      <a:pt x="1590" y="1"/>
                      <a:pt x="1554" y="31"/>
                    </a:cubicBezTo>
                    <a:cubicBezTo>
                      <a:pt x="1511" y="62"/>
                      <a:pt x="1127" y="750"/>
                      <a:pt x="1127" y="750"/>
                    </a:cubicBezTo>
                    <a:cubicBezTo>
                      <a:pt x="1127" y="750"/>
                      <a:pt x="214" y="695"/>
                      <a:pt x="1" y="1347"/>
                    </a:cubicBezTo>
                    <a:cubicBezTo>
                      <a:pt x="1" y="1347"/>
                      <a:pt x="13" y="1670"/>
                      <a:pt x="74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 rot="-531876">
                <a:off x="6207657" y="3648269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911" y="1"/>
                    </a:moveTo>
                    <a:cubicBezTo>
                      <a:pt x="1877" y="1"/>
                      <a:pt x="2036" y="704"/>
                      <a:pt x="2060" y="793"/>
                    </a:cubicBezTo>
                    <a:cubicBezTo>
                      <a:pt x="2090" y="891"/>
                      <a:pt x="2480" y="1396"/>
                      <a:pt x="2480" y="1396"/>
                    </a:cubicBezTo>
                    <a:lnTo>
                      <a:pt x="1" y="3004"/>
                    </a:lnTo>
                    <a:lnTo>
                      <a:pt x="1865" y="3004"/>
                    </a:lnTo>
                    <a:cubicBezTo>
                      <a:pt x="1865" y="3004"/>
                      <a:pt x="3333" y="1835"/>
                      <a:pt x="3387" y="1737"/>
                    </a:cubicBezTo>
                    <a:cubicBezTo>
                      <a:pt x="3448" y="1640"/>
                      <a:pt x="3467" y="1317"/>
                      <a:pt x="3467" y="1317"/>
                    </a:cubicBezTo>
                    <a:cubicBezTo>
                      <a:pt x="3284" y="759"/>
                      <a:pt x="2584" y="719"/>
                      <a:pt x="2386" y="719"/>
                    </a:cubicBezTo>
                    <a:cubicBezTo>
                      <a:pt x="2353" y="719"/>
                      <a:pt x="2334" y="720"/>
                      <a:pt x="2334" y="720"/>
                    </a:cubicBezTo>
                    <a:cubicBezTo>
                      <a:pt x="2334" y="720"/>
                      <a:pt x="1950" y="32"/>
                      <a:pt x="1913" y="1"/>
                    </a:cubicBezTo>
                    <a:cubicBezTo>
                      <a:pt x="1913" y="1"/>
                      <a:pt x="1912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 rot="-531876">
                <a:off x="6382011" y="3631778"/>
                <a:ext cx="158301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68" fill="none" extrusionOk="0">
                    <a:moveTo>
                      <a:pt x="110" y="1749"/>
                    </a:moveTo>
                    <a:lnTo>
                      <a:pt x="610" y="1426"/>
                    </a:lnTo>
                    <a:cubicBezTo>
                      <a:pt x="610" y="1426"/>
                      <a:pt x="220" y="921"/>
                      <a:pt x="190" y="823"/>
                    </a:cubicBezTo>
                    <a:cubicBezTo>
                      <a:pt x="165" y="732"/>
                      <a:pt x="1" y="1"/>
                      <a:pt x="43" y="31"/>
                    </a:cubicBezTo>
                    <a:cubicBezTo>
                      <a:pt x="80" y="62"/>
                      <a:pt x="464" y="750"/>
                      <a:pt x="464" y="750"/>
                    </a:cubicBezTo>
                    <a:cubicBezTo>
                      <a:pt x="464" y="750"/>
                      <a:pt x="1383" y="695"/>
                      <a:pt x="1597" y="1347"/>
                    </a:cubicBezTo>
                    <a:cubicBezTo>
                      <a:pt x="1597" y="1347"/>
                      <a:pt x="1578" y="1670"/>
                      <a:pt x="1517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0"/>
              <p:cNvSpPr/>
              <p:nvPr/>
            </p:nvSpPr>
            <p:spPr>
              <a:xfrm rot="-531876">
                <a:off x="5681411" y="1882636"/>
                <a:ext cx="448140" cy="2158524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1776" extrusionOk="0">
                    <a:moveTo>
                      <a:pt x="135" y="0"/>
                    </a:moveTo>
                    <a:lnTo>
                      <a:pt x="1" y="219"/>
                    </a:lnTo>
                    <a:lnTo>
                      <a:pt x="4137" y="21775"/>
                    </a:lnTo>
                    <a:lnTo>
                      <a:pt x="4520" y="21391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0"/>
              <p:cNvSpPr/>
              <p:nvPr/>
            </p:nvSpPr>
            <p:spPr>
              <a:xfrm rot="-531876">
                <a:off x="7701261" y="1617255"/>
                <a:ext cx="438425" cy="206614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0844" extrusionOk="0">
                    <a:moveTo>
                      <a:pt x="4313" y="0"/>
                    </a:moveTo>
                    <a:lnTo>
                      <a:pt x="1" y="20844"/>
                    </a:lnTo>
                    <a:lnTo>
                      <a:pt x="506" y="20844"/>
                    </a:lnTo>
                    <a:lnTo>
                      <a:pt x="4423" y="378"/>
                    </a:lnTo>
                    <a:lnTo>
                      <a:pt x="43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0"/>
              <p:cNvSpPr/>
              <p:nvPr/>
            </p:nvSpPr>
            <p:spPr>
              <a:xfrm rot="-531876">
                <a:off x="6302389" y="3821905"/>
                <a:ext cx="1692443" cy="934739"/>
              </a:xfrm>
              <a:custGeom>
                <a:avLst/>
                <a:gdLst/>
                <a:ahLst/>
                <a:cxnLst/>
                <a:rect l="l" t="t" r="r" b="b"/>
                <a:pathLst>
                  <a:path w="17074" h="9430" extrusionOk="0">
                    <a:moveTo>
                      <a:pt x="0" y="1"/>
                    </a:moveTo>
                    <a:lnTo>
                      <a:pt x="883" y="4922"/>
                    </a:lnTo>
                    <a:cubicBezTo>
                      <a:pt x="1352" y="7529"/>
                      <a:pt x="3624" y="9429"/>
                      <a:pt x="6274" y="9429"/>
                    </a:cubicBezTo>
                    <a:lnTo>
                      <a:pt x="10720" y="9429"/>
                    </a:lnTo>
                    <a:cubicBezTo>
                      <a:pt x="13272" y="9429"/>
                      <a:pt x="15471" y="7639"/>
                      <a:pt x="15995" y="5147"/>
                    </a:cubicBezTo>
                    <a:lnTo>
                      <a:pt x="170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0"/>
              <p:cNvSpPr/>
              <p:nvPr/>
            </p:nvSpPr>
            <p:spPr>
              <a:xfrm rot="-531876">
                <a:off x="6227077" y="3818571"/>
                <a:ext cx="1717819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7330" h="1798" extrusionOk="0">
                    <a:moveTo>
                      <a:pt x="1" y="0"/>
                    </a:moveTo>
                    <a:cubicBezTo>
                      <a:pt x="1" y="993"/>
                      <a:pt x="811" y="1797"/>
                      <a:pt x="1804" y="1797"/>
                    </a:cubicBezTo>
                    <a:lnTo>
                      <a:pt x="15527" y="1797"/>
                    </a:lnTo>
                    <a:cubicBezTo>
                      <a:pt x="16526" y="1797"/>
                      <a:pt x="17330" y="993"/>
                      <a:pt x="17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0"/>
              <p:cNvSpPr/>
              <p:nvPr/>
            </p:nvSpPr>
            <p:spPr>
              <a:xfrm rot="-531876">
                <a:off x="7288735" y="3669322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6" y="1"/>
                      <a:pt x="931" y="3"/>
                      <a:pt x="914" y="7"/>
                    </a:cubicBezTo>
                    <a:cubicBezTo>
                      <a:pt x="610" y="80"/>
                      <a:pt x="780" y="586"/>
                      <a:pt x="847" y="750"/>
                    </a:cubicBezTo>
                    <a:cubicBezTo>
                      <a:pt x="791" y="618"/>
                      <a:pt x="629" y="286"/>
                      <a:pt x="468" y="286"/>
                    </a:cubicBezTo>
                    <a:cubicBezTo>
                      <a:pt x="435" y="286"/>
                      <a:pt x="403" y="299"/>
                      <a:pt x="372" y="330"/>
                    </a:cubicBezTo>
                    <a:cubicBezTo>
                      <a:pt x="141" y="561"/>
                      <a:pt x="829" y="1048"/>
                      <a:pt x="829" y="1048"/>
                    </a:cubicBezTo>
                    <a:cubicBezTo>
                      <a:pt x="360" y="1213"/>
                      <a:pt x="1" y="2230"/>
                      <a:pt x="1" y="2736"/>
                    </a:cubicBezTo>
                    <a:cubicBezTo>
                      <a:pt x="1" y="3290"/>
                      <a:pt x="427" y="3735"/>
                      <a:pt x="957" y="3735"/>
                    </a:cubicBezTo>
                    <a:cubicBezTo>
                      <a:pt x="1487" y="3735"/>
                      <a:pt x="1919" y="3290"/>
                      <a:pt x="1919" y="2736"/>
                    </a:cubicBezTo>
                    <a:cubicBezTo>
                      <a:pt x="1919" y="2230"/>
                      <a:pt x="1554" y="1213"/>
                      <a:pt x="1085" y="1048"/>
                    </a:cubicBezTo>
                    <a:cubicBezTo>
                      <a:pt x="1085" y="1048"/>
                      <a:pt x="1596" y="573"/>
                      <a:pt x="1383" y="476"/>
                    </a:cubicBezTo>
                    <a:cubicBezTo>
                      <a:pt x="1364" y="467"/>
                      <a:pt x="1345" y="463"/>
                      <a:pt x="1326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1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0"/>
              <p:cNvSpPr/>
              <p:nvPr/>
            </p:nvSpPr>
            <p:spPr>
              <a:xfrm rot="-531876">
                <a:off x="7375336" y="3719090"/>
                <a:ext cx="1289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0"/>
                    </a:moveTo>
                    <a:cubicBezTo>
                      <a:pt x="7" y="0"/>
                      <a:pt x="1" y="6"/>
                      <a:pt x="1" y="6"/>
                    </a:cubicBezTo>
                    <a:cubicBezTo>
                      <a:pt x="7" y="6"/>
                      <a:pt x="7" y="6"/>
                      <a:pt x="13" y="13"/>
                    </a:cubicBezTo>
                    <a:cubicBezTo>
                      <a:pt x="13" y="6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0"/>
              <p:cNvSpPr/>
              <p:nvPr/>
            </p:nvSpPr>
            <p:spPr>
              <a:xfrm rot="-531876">
                <a:off x="6710678" y="3759483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7" y="1"/>
                      <a:pt x="931" y="3"/>
                      <a:pt x="914" y="7"/>
                    </a:cubicBezTo>
                    <a:cubicBezTo>
                      <a:pt x="616" y="80"/>
                      <a:pt x="786" y="586"/>
                      <a:pt x="853" y="750"/>
                    </a:cubicBezTo>
                    <a:cubicBezTo>
                      <a:pt x="792" y="618"/>
                      <a:pt x="634" y="286"/>
                      <a:pt x="470" y="286"/>
                    </a:cubicBezTo>
                    <a:cubicBezTo>
                      <a:pt x="437" y="286"/>
                      <a:pt x="404" y="299"/>
                      <a:pt x="372" y="330"/>
                    </a:cubicBezTo>
                    <a:cubicBezTo>
                      <a:pt x="140" y="561"/>
                      <a:pt x="835" y="1048"/>
                      <a:pt x="835" y="1048"/>
                    </a:cubicBezTo>
                    <a:cubicBezTo>
                      <a:pt x="366" y="1213"/>
                      <a:pt x="0" y="2230"/>
                      <a:pt x="0" y="2736"/>
                    </a:cubicBezTo>
                    <a:cubicBezTo>
                      <a:pt x="0" y="3290"/>
                      <a:pt x="433" y="3735"/>
                      <a:pt x="963" y="3735"/>
                    </a:cubicBezTo>
                    <a:cubicBezTo>
                      <a:pt x="1493" y="3735"/>
                      <a:pt x="1919" y="3290"/>
                      <a:pt x="1919" y="2736"/>
                    </a:cubicBezTo>
                    <a:cubicBezTo>
                      <a:pt x="1919" y="2230"/>
                      <a:pt x="1560" y="1213"/>
                      <a:pt x="1091" y="1048"/>
                    </a:cubicBezTo>
                    <a:cubicBezTo>
                      <a:pt x="1091" y="1048"/>
                      <a:pt x="1596" y="573"/>
                      <a:pt x="1389" y="476"/>
                    </a:cubicBezTo>
                    <a:cubicBezTo>
                      <a:pt x="1369" y="467"/>
                      <a:pt x="1350" y="463"/>
                      <a:pt x="1331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7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0"/>
              <p:cNvSpPr/>
              <p:nvPr/>
            </p:nvSpPr>
            <p:spPr>
              <a:xfrm rot="-531876">
                <a:off x="6797871" y="3809205"/>
                <a:ext cx="694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7" y="0"/>
                    </a:moveTo>
                    <a:cubicBezTo>
                      <a:pt x="1" y="0"/>
                      <a:pt x="1" y="6"/>
                      <a:pt x="1" y="6"/>
                    </a:cubicBezTo>
                    <a:cubicBezTo>
                      <a:pt x="1" y="6"/>
                      <a:pt x="7" y="6"/>
                      <a:pt x="7" y="13"/>
                    </a:cubicBezTo>
                    <a:cubicBezTo>
                      <a:pt x="7" y="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0"/>
              <p:cNvSpPr/>
              <p:nvPr/>
            </p:nvSpPr>
            <p:spPr>
              <a:xfrm rot="-531876">
                <a:off x="6208068" y="3793192"/>
                <a:ext cx="1773329" cy="254947"/>
              </a:xfrm>
              <a:custGeom>
                <a:avLst/>
                <a:gdLst/>
                <a:ahLst/>
                <a:cxnLst/>
                <a:rect l="l" t="t" r="r" b="b"/>
                <a:pathLst>
                  <a:path w="17890" h="2572" extrusionOk="0">
                    <a:moveTo>
                      <a:pt x="293" y="1"/>
                    </a:moveTo>
                    <a:cubicBezTo>
                      <a:pt x="135" y="1"/>
                      <a:pt x="1" y="135"/>
                      <a:pt x="1" y="299"/>
                    </a:cubicBezTo>
                    <a:cubicBezTo>
                      <a:pt x="1" y="464"/>
                      <a:pt x="135" y="598"/>
                      <a:pt x="293" y="598"/>
                    </a:cubicBezTo>
                    <a:cubicBezTo>
                      <a:pt x="324" y="598"/>
                      <a:pt x="348" y="591"/>
                      <a:pt x="372" y="585"/>
                    </a:cubicBezTo>
                    <a:cubicBezTo>
                      <a:pt x="610" y="1207"/>
                      <a:pt x="1341" y="2571"/>
                      <a:pt x="3064" y="2571"/>
                    </a:cubicBezTo>
                    <a:cubicBezTo>
                      <a:pt x="5166" y="2571"/>
                      <a:pt x="5799" y="567"/>
                      <a:pt x="5872" y="305"/>
                    </a:cubicBezTo>
                    <a:lnTo>
                      <a:pt x="6153" y="305"/>
                    </a:lnTo>
                    <a:cubicBezTo>
                      <a:pt x="6232" y="567"/>
                      <a:pt x="6865" y="2571"/>
                      <a:pt x="8961" y="2571"/>
                    </a:cubicBezTo>
                    <a:cubicBezTo>
                      <a:pt x="11056" y="2571"/>
                      <a:pt x="11683" y="561"/>
                      <a:pt x="11756" y="305"/>
                    </a:cubicBezTo>
                    <a:lnTo>
                      <a:pt x="12055" y="305"/>
                    </a:lnTo>
                    <a:cubicBezTo>
                      <a:pt x="12128" y="567"/>
                      <a:pt x="12761" y="2571"/>
                      <a:pt x="14857" y="2571"/>
                    </a:cubicBezTo>
                    <a:cubicBezTo>
                      <a:pt x="16580" y="2571"/>
                      <a:pt x="17311" y="1219"/>
                      <a:pt x="17555" y="591"/>
                    </a:cubicBezTo>
                    <a:cubicBezTo>
                      <a:pt x="17567" y="591"/>
                      <a:pt x="17579" y="598"/>
                      <a:pt x="17591" y="598"/>
                    </a:cubicBezTo>
                    <a:cubicBezTo>
                      <a:pt x="17756" y="598"/>
                      <a:pt x="17890" y="464"/>
                      <a:pt x="17890" y="299"/>
                    </a:cubicBezTo>
                    <a:cubicBezTo>
                      <a:pt x="17890" y="135"/>
                      <a:pt x="17756" y="1"/>
                      <a:pt x="17591" y="1"/>
                    </a:cubicBezTo>
                    <a:cubicBezTo>
                      <a:pt x="17427" y="1"/>
                      <a:pt x="17299" y="135"/>
                      <a:pt x="17299" y="299"/>
                    </a:cubicBezTo>
                    <a:cubicBezTo>
                      <a:pt x="17299" y="421"/>
                      <a:pt x="17372" y="531"/>
                      <a:pt x="17488" y="573"/>
                    </a:cubicBezTo>
                    <a:cubicBezTo>
                      <a:pt x="17244" y="1188"/>
                      <a:pt x="16532" y="2498"/>
                      <a:pt x="14857" y="2498"/>
                    </a:cubicBezTo>
                    <a:cubicBezTo>
                      <a:pt x="12688" y="2498"/>
                      <a:pt x="12122" y="281"/>
                      <a:pt x="12116" y="263"/>
                    </a:cubicBezTo>
                    <a:cubicBezTo>
                      <a:pt x="12110" y="244"/>
                      <a:pt x="12097" y="232"/>
                      <a:pt x="12079" y="232"/>
                    </a:cubicBezTo>
                    <a:lnTo>
                      <a:pt x="11726" y="232"/>
                    </a:lnTo>
                    <a:cubicBezTo>
                      <a:pt x="11720" y="232"/>
                      <a:pt x="11720" y="232"/>
                      <a:pt x="11714" y="238"/>
                    </a:cubicBezTo>
                    <a:lnTo>
                      <a:pt x="11708" y="238"/>
                    </a:lnTo>
                    <a:cubicBezTo>
                      <a:pt x="11708" y="238"/>
                      <a:pt x="11708" y="238"/>
                      <a:pt x="11701" y="244"/>
                    </a:cubicBezTo>
                    <a:cubicBezTo>
                      <a:pt x="11695" y="250"/>
                      <a:pt x="11695" y="250"/>
                      <a:pt x="11695" y="250"/>
                    </a:cubicBezTo>
                    <a:cubicBezTo>
                      <a:pt x="11695" y="256"/>
                      <a:pt x="11695" y="256"/>
                      <a:pt x="11695" y="256"/>
                    </a:cubicBezTo>
                    <a:cubicBezTo>
                      <a:pt x="11689" y="256"/>
                      <a:pt x="11689" y="263"/>
                      <a:pt x="11689" y="263"/>
                    </a:cubicBezTo>
                    <a:cubicBezTo>
                      <a:pt x="11683" y="281"/>
                      <a:pt x="11135" y="2498"/>
                      <a:pt x="8961" y="2498"/>
                    </a:cubicBezTo>
                    <a:cubicBezTo>
                      <a:pt x="6786" y="2498"/>
                      <a:pt x="6226" y="281"/>
                      <a:pt x="6220" y="263"/>
                    </a:cubicBezTo>
                    <a:cubicBezTo>
                      <a:pt x="6214" y="244"/>
                      <a:pt x="6201" y="232"/>
                      <a:pt x="6183" y="232"/>
                    </a:cubicBezTo>
                    <a:lnTo>
                      <a:pt x="5848" y="232"/>
                    </a:lnTo>
                    <a:cubicBezTo>
                      <a:pt x="5830" y="232"/>
                      <a:pt x="5818" y="244"/>
                      <a:pt x="5812" y="263"/>
                    </a:cubicBezTo>
                    <a:cubicBezTo>
                      <a:pt x="5805" y="281"/>
                      <a:pt x="5239" y="2498"/>
                      <a:pt x="3064" y="2498"/>
                    </a:cubicBezTo>
                    <a:cubicBezTo>
                      <a:pt x="1383" y="2498"/>
                      <a:pt x="671" y="1164"/>
                      <a:pt x="433" y="555"/>
                    </a:cubicBezTo>
                    <a:cubicBezTo>
                      <a:pt x="531" y="506"/>
                      <a:pt x="592" y="409"/>
                      <a:pt x="592" y="299"/>
                    </a:cubicBezTo>
                    <a:cubicBezTo>
                      <a:pt x="592" y="135"/>
                      <a:pt x="4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0"/>
              <p:cNvSpPr/>
              <p:nvPr/>
            </p:nvSpPr>
            <p:spPr>
              <a:xfrm rot="-531876">
                <a:off x="5459649" y="311882"/>
                <a:ext cx="2529248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16" h="25516" extrusionOk="0">
                    <a:moveTo>
                      <a:pt x="12761" y="1"/>
                    </a:moveTo>
                    <a:cubicBezTo>
                      <a:pt x="5713" y="1"/>
                      <a:pt x="0" y="5708"/>
                      <a:pt x="0" y="12755"/>
                    </a:cubicBezTo>
                    <a:cubicBezTo>
                      <a:pt x="0" y="19803"/>
                      <a:pt x="5713" y="25516"/>
                      <a:pt x="12761" y="25516"/>
                    </a:cubicBezTo>
                    <a:cubicBezTo>
                      <a:pt x="19802" y="25516"/>
                      <a:pt x="25515" y="19803"/>
                      <a:pt x="25515" y="12755"/>
                    </a:cubicBezTo>
                    <a:cubicBezTo>
                      <a:pt x="25515" y="5708"/>
                      <a:pt x="19802" y="1"/>
                      <a:pt x="12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0"/>
              <p:cNvSpPr/>
              <p:nvPr/>
            </p:nvSpPr>
            <p:spPr>
              <a:xfrm rot="-531876">
                <a:off x="5695767" y="313147"/>
                <a:ext cx="2040765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0588" h="25516" extrusionOk="0">
                    <a:moveTo>
                      <a:pt x="10294" y="1"/>
                    </a:moveTo>
                    <a:cubicBezTo>
                      <a:pt x="4611" y="1"/>
                      <a:pt x="1" y="5708"/>
                      <a:pt x="1" y="12755"/>
                    </a:cubicBezTo>
                    <a:cubicBezTo>
                      <a:pt x="1" y="19803"/>
                      <a:pt x="4611" y="25516"/>
                      <a:pt x="10294" y="25516"/>
                    </a:cubicBezTo>
                    <a:cubicBezTo>
                      <a:pt x="15977" y="25516"/>
                      <a:pt x="20588" y="19803"/>
                      <a:pt x="20588" y="12755"/>
                    </a:cubicBezTo>
                    <a:cubicBezTo>
                      <a:pt x="20588" y="5708"/>
                      <a:pt x="15977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0"/>
              <p:cNvSpPr/>
              <p:nvPr/>
            </p:nvSpPr>
            <p:spPr>
              <a:xfrm rot="-531876">
                <a:off x="6006035" y="311882"/>
                <a:ext cx="1436406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25516" extrusionOk="0">
                    <a:moveTo>
                      <a:pt x="7243" y="1"/>
                    </a:moveTo>
                    <a:cubicBezTo>
                      <a:pt x="3241" y="1"/>
                      <a:pt x="0" y="5708"/>
                      <a:pt x="0" y="12755"/>
                    </a:cubicBezTo>
                    <a:cubicBezTo>
                      <a:pt x="0" y="19803"/>
                      <a:pt x="3241" y="25516"/>
                      <a:pt x="7243" y="25516"/>
                    </a:cubicBezTo>
                    <a:cubicBezTo>
                      <a:pt x="11244" y="25516"/>
                      <a:pt x="14491" y="19803"/>
                      <a:pt x="14491" y="12755"/>
                    </a:cubicBezTo>
                    <a:cubicBezTo>
                      <a:pt x="14491" y="5708"/>
                      <a:pt x="11244" y="1"/>
                      <a:pt x="7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0"/>
              <p:cNvSpPr/>
              <p:nvPr/>
            </p:nvSpPr>
            <p:spPr>
              <a:xfrm rot="-531876">
                <a:off x="6336757" y="309785"/>
                <a:ext cx="80181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8089" h="25516" extrusionOk="0">
                    <a:moveTo>
                      <a:pt x="4045" y="1"/>
                    </a:moveTo>
                    <a:cubicBezTo>
                      <a:pt x="1809" y="1"/>
                      <a:pt x="0" y="5708"/>
                      <a:pt x="0" y="12755"/>
                    </a:cubicBezTo>
                    <a:cubicBezTo>
                      <a:pt x="0" y="19803"/>
                      <a:pt x="1809" y="25516"/>
                      <a:pt x="4045" y="25516"/>
                    </a:cubicBezTo>
                    <a:cubicBezTo>
                      <a:pt x="6280" y="25516"/>
                      <a:pt x="8089" y="19803"/>
                      <a:pt x="8089" y="12755"/>
                    </a:cubicBezTo>
                    <a:cubicBezTo>
                      <a:pt x="8089" y="5708"/>
                      <a:pt x="6280" y="1"/>
                      <a:pt x="4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0"/>
              <p:cNvSpPr/>
              <p:nvPr/>
            </p:nvSpPr>
            <p:spPr>
              <a:xfrm rot="-531876">
                <a:off x="6608495" y="310194"/>
                <a:ext cx="25306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16" extrusionOk="0">
                    <a:moveTo>
                      <a:pt x="1273" y="1"/>
                    </a:moveTo>
                    <a:cubicBezTo>
                      <a:pt x="573" y="1"/>
                      <a:pt x="0" y="5708"/>
                      <a:pt x="0" y="12755"/>
                    </a:cubicBezTo>
                    <a:cubicBezTo>
                      <a:pt x="0" y="19803"/>
                      <a:pt x="573" y="25516"/>
                      <a:pt x="1273" y="25516"/>
                    </a:cubicBezTo>
                    <a:cubicBezTo>
                      <a:pt x="1980" y="25516"/>
                      <a:pt x="2552" y="19803"/>
                      <a:pt x="2552" y="12755"/>
                    </a:cubicBezTo>
                    <a:cubicBezTo>
                      <a:pt x="2552" y="5708"/>
                      <a:pt x="1980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8" name="Google Shape;928;p40"/>
            <p:cNvSpPr/>
            <p:nvPr/>
          </p:nvSpPr>
          <p:spPr>
            <a:xfrm>
              <a:off x="8083074" y="586739"/>
              <a:ext cx="478724" cy="506854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5279875" y="2495305"/>
              <a:ext cx="163018" cy="172826"/>
            </a:xfrm>
            <a:custGeom>
              <a:avLst/>
              <a:gdLst/>
              <a:ahLst/>
              <a:cxnLst/>
              <a:rect l="l" t="t" r="r" b="b"/>
              <a:pathLst>
                <a:path w="2925" h="3101" extrusionOk="0">
                  <a:moveTo>
                    <a:pt x="1462" y="1"/>
                  </a:moveTo>
                  <a:lnTo>
                    <a:pt x="1140" y="920"/>
                  </a:lnTo>
                  <a:lnTo>
                    <a:pt x="323" y="622"/>
                  </a:lnTo>
                  <a:lnTo>
                    <a:pt x="323" y="622"/>
                  </a:lnTo>
                  <a:lnTo>
                    <a:pt x="963" y="1188"/>
                  </a:lnTo>
                  <a:lnTo>
                    <a:pt x="1" y="1438"/>
                  </a:lnTo>
                  <a:lnTo>
                    <a:pt x="920" y="1676"/>
                  </a:lnTo>
                  <a:lnTo>
                    <a:pt x="384" y="2510"/>
                  </a:lnTo>
                  <a:lnTo>
                    <a:pt x="384" y="2510"/>
                  </a:lnTo>
                  <a:lnTo>
                    <a:pt x="1158" y="1998"/>
                  </a:lnTo>
                  <a:lnTo>
                    <a:pt x="1462" y="3101"/>
                  </a:lnTo>
                  <a:lnTo>
                    <a:pt x="1761" y="1998"/>
                  </a:lnTo>
                  <a:lnTo>
                    <a:pt x="2534" y="2510"/>
                  </a:lnTo>
                  <a:lnTo>
                    <a:pt x="2534" y="2510"/>
                  </a:lnTo>
                  <a:lnTo>
                    <a:pt x="1998" y="1676"/>
                  </a:lnTo>
                  <a:lnTo>
                    <a:pt x="2924" y="1438"/>
                  </a:lnTo>
                  <a:lnTo>
                    <a:pt x="1956" y="1188"/>
                  </a:lnTo>
                  <a:lnTo>
                    <a:pt x="2601" y="622"/>
                  </a:lnTo>
                  <a:lnTo>
                    <a:pt x="2601" y="622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8606810" y="385812"/>
              <a:ext cx="287293" cy="304014"/>
            </a:xfrm>
            <a:custGeom>
              <a:avLst/>
              <a:gdLst/>
              <a:ahLst/>
              <a:cxnLst/>
              <a:rect l="l" t="t" r="r" b="b"/>
              <a:pathLst>
                <a:path w="2925" h="3095" extrusionOk="0">
                  <a:moveTo>
                    <a:pt x="2534" y="2510"/>
                  </a:moveTo>
                  <a:lnTo>
                    <a:pt x="2534" y="2510"/>
                  </a:lnTo>
                  <a:lnTo>
                    <a:pt x="2534" y="2510"/>
                  </a:lnTo>
                  <a:close/>
                  <a:moveTo>
                    <a:pt x="1462" y="1"/>
                  </a:moveTo>
                  <a:lnTo>
                    <a:pt x="1140" y="920"/>
                  </a:lnTo>
                  <a:lnTo>
                    <a:pt x="323" y="616"/>
                  </a:lnTo>
                  <a:lnTo>
                    <a:pt x="323" y="616"/>
                  </a:lnTo>
                  <a:lnTo>
                    <a:pt x="969" y="1182"/>
                  </a:lnTo>
                  <a:lnTo>
                    <a:pt x="1" y="1432"/>
                  </a:lnTo>
                  <a:lnTo>
                    <a:pt x="926" y="1669"/>
                  </a:lnTo>
                  <a:lnTo>
                    <a:pt x="384" y="2510"/>
                  </a:lnTo>
                  <a:lnTo>
                    <a:pt x="1158" y="1992"/>
                  </a:lnTo>
                  <a:lnTo>
                    <a:pt x="1462" y="3095"/>
                  </a:lnTo>
                  <a:lnTo>
                    <a:pt x="1761" y="1992"/>
                  </a:lnTo>
                  <a:lnTo>
                    <a:pt x="2534" y="2510"/>
                  </a:lnTo>
                  <a:lnTo>
                    <a:pt x="1998" y="1669"/>
                  </a:lnTo>
                  <a:lnTo>
                    <a:pt x="2924" y="1432"/>
                  </a:lnTo>
                  <a:lnTo>
                    <a:pt x="1956" y="1182"/>
                  </a:lnTo>
                  <a:lnTo>
                    <a:pt x="2601" y="616"/>
                  </a:lnTo>
                  <a:lnTo>
                    <a:pt x="2601" y="616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7743819" y="20828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4721007" y="2758462"/>
              <a:ext cx="219620" cy="214234"/>
            </a:xfrm>
            <a:custGeom>
              <a:avLst/>
              <a:gdLst/>
              <a:ahLst/>
              <a:cxnLst/>
              <a:rect l="l" t="t" r="r" b="b"/>
              <a:pathLst>
                <a:path w="2236" h="2181" extrusionOk="0">
                  <a:moveTo>
                    <a:pt x="1045" y="0"/>
                  </a:moveTo>
                  <a:cubicBezTo>
                    <a:pt x="1003" y="0"/>
                    <a:pt x="963" y="28"/>
                    <a:pt x="969" y="82"/>
                  </a:cubicBezTo>
                  <a:cubicBezTo>
                    <a:pt x="987" y="363"/>
                    <a:pt x="1006" y="643"/>
                    <a:pt x="1024" y="923"/>
                  </a:cubicBezTo>
                  <a:lnTo>
                    <a:pt x="677" y="631"/>
                  </a:lnTo>
                  <a:cubicBezTo>
                    <a:pt x="658" y="615"/>
                    <a:pt x="638" y="608"/>
                    <a:pt x="618" y="608"/>
                  </a:cubicBezTo>
                  <a:cubicBezTo>
                    <a:pt x="548" y="608"/>
                    <a:pt x="488" y="694"/>
                    <a:pt x="555" y="746"/>
                  </a:cubicBezTo>
                  <a:cubicBezTo>
                    <a:pt x="665" y="844"/>
                    <a:pt x="774" y="935"/>
                    <a:pt x="884" y="1026"/>
                  </a:cubicBezTo>
                  <a:cubicBezTo>
                    <a:pt x="622" y="1039"/>
                    <a:pt x="366" y="1057"/>
                    <a:pt x="110" y="1069"/>
                  </a:cubicBezTo>
                  <a:cubicBezTo>
                    <a:pt x="3" y="1075"/>
                    <a:pt x="1" y="1240"/>
                    <a:pt x="105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3" y="1227"/>
                    <a:pt x="695" y="1209"/>
                    <a:pt x="987" y="1191"/>
                  </a:cubicBezTo>
                  <a:lnTo>
                    <a:pt x="987" y="1191"/>
                  </a:lnTo>
                  <a:cubicBezTo>
                    <a:pt x="878" y="1301"/>
                    <a:pt x="768" y="1404"/>
                    <a:pt x="658" y="1514"/>
                  </a:cubicBezTo>
                  <a:cubicBezTo>
                    <a:pt x="597" y="1575"/>
                    <a:pt x="656" y="1661"/>
                    <a:pt x="722" y="1661"/>
                  </a:cubicBezTo>
                  <a:cubicBezTo>
                    <a:pt x="742" y="1661"/>
                    <a:pt x="762" y="1654"/>
                    <a:pt x="780" y="1636"/>
                  </a:cubicBezTo>
                  <a:cubicBezTo>
                    <a:pt x="872" y="1544"/>
                    <a:pt x="963" y="1453"/>
                    <a:pt x="1054" y="1368"/>
                  </a:cubicBezTo>
                  <a:cubicBezTo>
                    <a:pt x="1067" y="1611"/>
                    <a:pt x="1085" y="1855"/>
                    <a:pt x="1097" y="2098"/>
                  </a:cubicBezTo>
                  <a:cubicBezTo>
                    <a:pt x="1100" y="2153"/>
                    <a:pt x="1144" y="2181"/>
                    <a:pt x="1187" y="2181"/>
                  </a:cubicBezTo>
                  <a:cubicBezTo>
                    <a:pt x="1230" y="2181"/>
                    <a:pt x="1271" y="2153"/>
                    <a:pt x="1268" y="2098"/>
                  </a:cubicBezTo>
                  <a:cubicBezTo>
                    <a:pt x="1255" y="1837"/>
                    <a:pt x="1237" y="1575"/>
                    <a:pt x="1219" y="1313"/>
                  </a:cubicBezTo>
                  <a:lnTo>
                    <a:pt x="1219" y="1313"/>
                  </a:lnTo>
                  <a:lnTo>
                    <a:pt x="1554" y="1593"/>
                  </a:lnTo>
                  <a:cubicBezTo>
                    <a:pt x="1572" y="1609"/>
                    <a:pt x="1593" y="1615"/>
                    <a:pt x="1612" y="1615"/>
                  </a:cubicBezTo>
                  <a:cubicBezTo>
                    <a:pt x="1682" y="1615"/>
                    <a:pt x="1742" y="1528"/>
                    <a:pt x="1676" y="1471"/>
                  </a:cubicBezTo>
                  <a:cubicBezTo>
                    <a:pt x="1560" y="1374"/>
                    <a:pt x="1438" y="1270"/>
                    <a:pt x="1316" y="1167"/>
                  </a:cubicBezTo>
                  <a:cubicBezTo>
                    <a:pt x="1584" y="1148"/>
                    <a:pt x="1852" y="1130"/>
                    <a:pt x="2126" y="1112"/>
                  </a:cubicBezTo>
                  <a:cubicBezTo>
                    <a:pt x="2234" y="1106"/>
                    <a:pt x="2236" y="941"/>
                    <a:pt x="2132" y="941"/>
                  </a:cubicBezTo>
                  <a:cubicBezTo>
                    <a:pt x="2130" y="941"/>
                    <a:pt x="2128" y="941"/>
                    <a:pt x="2126" y="941"/>
                  </a:cubicBezTo>
                  <a:cubicBezTo>
                    <a:pt x="1895" y="959"/>
                    <a:pt x="1663" y="972"/>
                    <a:pt x="1432" y="990"/>
                  </a:cubicBezTo>
                  <a:lnTo>
                    <a:pt x="1651" y="771"/>
                  </a:lnTo>
                  <a:cubicBezTo>
                    <a:pt x="1712" y="710"/>
                    <a:pt x="1654" y="623"/>
                    <a:pt x="1588" y="623"/>
                  </a:cubicBezTo>
                  <a:cubicBezTo>
                    <a:pt x="1568" y="623"/>
                    <a:pt x="1548" y="631"/>
                    <a:pt x="1529" y="649"/>
                  </a:cubicBezTo>
                  <a:cubicBezTo>
                    <a:pt x="1420" y="758"/>
                    <a:pt x="1310" y="868"/>
                    <a:pt x="1201" y="978"/>
                  </a:cubicBezTo>
                  <a:cubicBezTo>
                    <a:pt x="1182" y="679"/>
                    <a:pt x="1158" y="381"/>
                    <a:pt x="1140" y="82"/>
                  </a:cubicBezTo>
                  <a:cubicBezTo>
                    <a:pt x="1134" y="28"/>
                    <a:pt x="1088" y="0"/>
                    <a:pt x="1045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8190297" y="1540691"/>
              <a:ext cx="354280" cy="366880"/>
            </a:xfrm>
            <a:custGeom>
              <a:avLst/>
              <a:gdLst/>
              <a:ahLst/>
              <a:cxnLst/>
              <a:rect l="l" t="t" r="r" b="b"/>
              <a:pathLst>
                <a:path w="3607" h="3735" extrusionOk="0">
                  <a:moveTo>
                    <a:pt x="1962" y="553"/>
                  </a:moveTo>
                  <a:cubicBezTo>
                    <a:pt x="1981" y="839"/>
                    <a:pt x="2005" y="1119"/>
                    <a:pt x="2029" y="1405"/>
                  </a:cubicBezTo>
                  <a:cubicBezTo>
                    <a:pt x="1859" y="1363"/>
                    <a:pt x="1682" y="1314"/>
                    <a:pt x="1512" y="1265"/>
                  </a:cubicBezTo>
                  <a:cubicBezTo>
                    <a:pt x="1664" y="1028"/>
                    <a:pt x="1816" y="790"/>
                    <a:pt x="1962" y="553"/>
                  </a:cubicBezTo>
                  <a:close/>
                  <a:moveTo>
                    <a:pt x="683" y="1271"/>
                  </a:moveTo>
                  <a:cubicBezTo>
                    <a:pt x="823" y="1320"/>
                    <a:pt x="963" y="1375"/>
                    <a:pt x="1110" y="1417"/>
                  </a:cubicBezTo>
                  <a:cubicBezTo>
                    <a:pt x="1067" y="1484"/>
                    <a:pt x="1030" y="1545"/>
                    <a:pt x="988" y="1612"/>
                  </a:cubicBezTo>
                  <a:cubicBezTo>
                    <a:pt x="884" y="1497"/>
                    <a:pt x="787" y="1381"/>
                    <a:pt x="683" y="1271"/>
                  </a:cubicBezTo>
                  <a:close/>
                  <a:moveTo>
                    <a:pt x="2328" y="1746"/>
                  </a:moveTo>
                  <a:cubicBezTo>
                    <a:pt x="2523" y="1795"/>
                    <a:pt x="2718" y="1832"/>
                    <a:pt x="2912" y="1874"/>
                  </a:cubicBezTo>
                  <a:cubicBezTo>
                    <a:pt x="2730" y="1935"/>
                    <a:pt x="2547" y="1990"/>
                    <a:pt x="2358" y="2051"/>
                  </a:cubicBezTo>
                  <a:cubicBezTo>
                    <a:pt x="2352" y="1947"/>
                    <a:pt x="2340" y="1850"/>
                    <a:pt x="2328" y="1746"/>
                  </a:cubicBezTo>
                  <a:close/>
                  <a:moveTo>
                    <a:pt x="1371" y="1503"/>
                  </a:moveTo>
                  <a:cubicBezTo>
                    <a:pt x="1597" y="1570"/>
                    <a:pt x="1822" y="1625"/>
                    <a:pt x="2054" y="1685"/>
                  </a:cubicBezTo>
                  <a:cubicBezTo>
                    <a:pt x="2072" y="1832"/>
                    <a:pt x="2084" y="1984"/>
                    <a:pt x="2102" y="2130"/>
                  </a:cubicBezTo>
                  <a:cubicBezTo>
                    <a:pt x="1926" y="2191"/>
                    <a:pt x="1755" y="2246"/>
                    <a:pt x="1579" y="2301"/>
                  </a:cubicBezTo>
                  <a:cubicBezTo>
                    <a:pt x="1445" y="2136"/>
                    <a:pt x="1311" y="1978"/>
                    <a:pt x="1170" y="1819"/>
                  </a:cubicBezTo>
                  <a:cubicBezTo>
                    <a:pt x="1237" y="1716"/>
                    <a:pt x="1304" y="1606"/>
                    <a:pt x="1371" y="1503"/>
                  </a:cubicBezTo>
                  <a:close/>
                  <a:moveTo>
                    <a:pt x="1024" y="2057"/>
                  </a:moveTo>
                  <a:cubicBezTo>
                    <a:pt x="1122" y="2167"/>
                    <a:pt x="1213" y="2276"/>
                    <a:pt x="1304" y="2386"/>
                  </a:cubicBezTo>
                  <a:cubicBezTo>
                    <a:pt x="1110" y="2447"/>
                    <a:pt x="915" y="2514"/>
                    <a:pt x="714" y="2575"/>
                  </a:cubicBezTo>
                  <a:cubicBezTo>
                    <a:pt x="817" y="2404"/>
                    <a:pt x="921" y="2228"/>
                    <a:pt x="1024" y="2057"/>
                  </a:cubicBezTo>
                  <a:close/>
                  <a:moveTo>
                    <a:pt x="2139" y="2398"/>
                  </a:moveTo>
                  <a:cubicBezTo>
                    <a:pt x="2163" y="2636"/>
                    <a:pt x="2200" y="2873"/>
                    <a:pt x="2236" y="3105"/>
                  </a:cubicBezTo>
                  <a:cubicBezTo>
                    <a:pt x="2078" y="2910"/>
                    <a:pt x="1920" y="2715"/>
                    <a:pt x="1761" y="2520"/>
                  </a:cubicBezTo>
                  <a:cubicBezTo>
                    <a:pt x="1883" y="2477"/>
                    <a:pt x="2011" y="2441"/>
                    <a:pt x="2139" y="2398"/>
                  </a:cubicBezTo>
                  <a:close/>
                  <a:moveTo>
                    <a:pt x="2062" y="0"/>
                  </a:moveTo>
                  <a:cubicBezTo>
                    <a:pt x="2026" y="0"/>
                    <a:pt x="1989" y="17"/>
                    <a:pt x="1962" y="59"/>
                  </a:cubicBezTo>
                  <a:cubicBezTo>
                    <a:pt x="1725" y="431"/>
                    <a:pt x="1487" y="808"/>
                    <a:pt x="1250" y="1186"/>
                  </a:cubicBezTo>
                  <a:cubicBezTo>
                    <a:pt x="902" y="1076"/>
                    <a:pt x="555" y="942"/>
                    <a:pt x="220" y="790"/>
                  </a:cubicBezTo>
                  <a:cubicBezTo>
                    <a:pt x="203" y="781"/>
                    <a:pt x="186" y="778"/>
                    <a:pt x="170" y="778"/>
                  </a:cubicBezTo>
                  <a:cubicBezTo>
                    <a:pt x="71" y="778"/>
                    <a:pt x="1" y="920"/>
                    <a:pt x="74" y="1003"/>
                  </a:cubicBezTo>
                  <a:cubicBezTo>
                    <a:pt x="336" y="1277"/>
                    <a:pt x="592" y="1564"/>
                    <a:pt x="842" y="1850"/>
                  </a:cubicBezTo>
                  <a:cubicBezTo>
                    <a:pt x="641" y="2179"/>
                    <a:pt x="446" y="2508"/>
                    <a:pt x="245" y="2843"/>
                  </a:cubicBezTo>
                  <a:cubicBezTo>
                    <a:pt x="184" y="2946"/>
                    <a:pt x="276" y="3052"/>
                    <a:pt x="367" y="3052"/>
                  </a:cubicBezTo>
                  <a:cubicBezTo>
                    <a:pt x="405" y="3052"/>
                    <a:pt x="443" y="3034"/>
                    <a:pt x="470" y="2989"/>
                  </a:cubicBezTo>
                  <a:cubicBezTo>
                    <a:pt x="482" y="2965"/>
                    <a:pt x="500" y="2940"/>
                    <a:pt x="513" y="2916"/>
                  </a:cubicBezTo>
                  <a:cubicBezTo>
                    <a:pt x="835" y="2812"/>
                    <a:pt x="1164" y="2709"/>
                    <a:pt x="1487" y="2605"/>
                  </a:cubicBezTo>
                  <a:cubicBezTo>
                    <a:pt x="1780" y="2958"/>
                    <a:pt x="2072" y="3318"/>
                    <a:pt x="2352" y="3689"/>
                  </a:cubicBezTo>
                  <a:cubicBezTo>
                    <a:pt x="2376" y="3721"/>
                    <a:pt x="2408" y="3734"/>
                    <a:pt x="2441" y="3734"/>
                  </a:cubicBezTo>
                  <a:cubicBezTo>
                    <a:pt x="2517" y="3734"/>
                    <a:pt x="2596" y="3663"/>
                    <a:pt x="2584" y="3574"/>
                  </a:cubicBezTo>
                  <a:cubicBezTo>
                    <a:pt x="2510" y="3159"/>
                    <a:pt x="2443" y="2739"/>
                    <a:pt x="2395" y="2319"/>
                  </a:cubicBezTo>
                  <a:cubicBezTo>
                    <a:pt x="2748" y="2203"/>
                    <a:pt x="3107" y="2094"/>
                    <a:pt x="3461" y="1978"/>
                  </a:cubicBezTo>
                  <a:cubicBezTo>
                    <a:pt x="3607" y="1929"/>
                    <a:pt x="3601" y="1746"/>
                    <a:pt x="3448" y="1716"/>
                  </a:cubicBezTo>
                  <a:cubicBezTo>
                    <a:pt x="3065" y="1637"/>
                    <a:pt x="2681" y="1558"/>
                    <a:pt x="2297" y="1472"/>
                  </a:cubicBezTo>
                  <a:cubicBezTo>
                    <a:pt x="2261" y="1028"/>
                    <a:pt x="2224" y="589"/>
                    <a:pt x="2206" y="144"/>
                  </a:cubicBezTo>
                  <a:cubicBezTo>
                    <a:pt x="2202" y="64"/>
                    <a:pt x="213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8640641" y="1259097"/>
              <a:ext cx="219620" cy="214332"/>
            </a:xfrm>
            <a:custGeom>
              <a:avLst/>
              <a:gdLst/>
              <a:ahLst/>
              <a:cxnLst/>
              <a:rect l="l" t="t" r="r" b="b"/>
              <a:pathLst>
                <a:path w="2236" h="2182" extrusionOk="0">
                  <a:moveTo>
                    <a:pt x="1050" y="1"/>
                  </a:moveTo>
                  <a:cubicBezTo>
                    <a:pt x="1007" y="1"/>
                    <a:pt x="966" y="28"/>
                    <a:pt x="969" y="83"/>
                  </a:cubicBezTo>
                  <a:cubicBezTo>
                    <a:pt x="987" y="363"/>
                    <a:pt x="1005" y="643"/>
                    <a:pt x="1024" y="924"/>
                  </a:cubicBezTo>
                  <a:lnTo>
                    <a:pt x="676" y="631"/>
                  </a:lnTo>
                  <a:cubicBezTo>
                    <a:pt x="659" y="615"/>
                    <a:pt x="640" y="609"/>
                    <a:pt x="620" y="609"/>
                  </a:cubicBezTo>
                  <a:cubicBezTo>
                    <a:pt x="552" y="609"/>
                    <a:pt x="488" y="695"/>
                    <a:pt x="555" y="747"/>
                  </a:cubicBezTo>
                  <a:cubicBezTo>
                    <a:pt x="664" y="844"/>
                    <a:pt x="774" y="936"/>
                    <a:pt x="884" y="1027"/>
                  </a:cubicBezTo>
                  <a:cubicBezTo>
                    <a:pt x="628" y="1039"/>
                    <a:pt x="372" y="1058"/>
                    <a:pt x="110" y="1070"/>
                  </a:cubicBezTo>
                  <a:cubicBezTo>
                    <a:pt x="2" y="1076"/>
                    <a:pt x="0" y="1240"/>
                    <a:pt x="104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2" y="1228"/>
                    <a:pt x="695" y="1210"/>
                    <a:pt x="987" y="1192"/>
                  </a:cubicBezTo>
                  <a:lnTo>
                    <a:pt x="987" y="1192"/>
                  </a:lnTo>
                  <a:cubicBezTo>
                    <a:pt x="877" y="1301"/>
                    <a:pt x="768" y="1405"/>
                    <a:pt x="658" y="1514"/>
                  </a:cubicBezTo>
                  <a:cubicBezTo>
                    <a:pt x="597" y="1575"/>
                    <a:pt x="656" y="1662"/>
                    <a:pt x="722" y="1662"/>
                  </a:cubicBezTo>
                  <a:cubicBezTo>
                    <a:pt x="742" y="1662"/>
                    <a:pt x="762" y="1654"/>
                    <a:pt x="780" y="1636"/>
                  </a:cubicBezTo>
                  <a:lnTo>
                    <a:pt x="1054" y="1368"/>
                  </a:lnTo>
                  <a:cubicBezTo>
                    <a:pt x="1072" y="1612"/>
                    <a:pt x="1085" y="1855"/>
                    <a:pt x="1097" y="2099"/>
                  </a:cubicBezTo>
                  <a:cubicBezTo>
                    <a:pt x="1100" y="2154"/>
                    <a:pt x="1144" y="2181"/>
                    <a:pt x="1187" y="2181"/>
                  </a:cubicBezTo>
                  <a:cubicBezTo>
                    <a:pt x="1229" y="2181"/>
                    <a:pt x="1270" y="2154"/>
                    <a:pt x="1267" y="2099"/>
                  </a:cubicBezTo>
                  <a:cubicBezTo>
                    <a:pt x="1255" y="1837"/>
                    <a:pt x="1237" y="1575"/>
                    <a:pt x="1225" y="1313"/>
                  </a:cubicBezTo>
                  <a:lnTo>
                    <a:pt x="1225" y="1313"/>
                  </a:lnTo>
                  <a:cubicBezTo>
                    <a:pt x="1334" y="1405"/>
                    <a:pt x="1444" y="1502"/>
                    <a:pt x="1560" y="1594"/>
                  </a:cubicBezTo>
                  <a:cubicBezTo>
                    <a:pt x="1578" y="1609"/>
                    <a:pt x="1598" y="1616"/>
                    <a:pt x="1618" y="1616"/>
                  </a:cubicBezTo>
                  <a:cubicBezTo>
                    <a:pt x="1688" y="1616"/>
                    <a:pt x="1748" y="1529"/>
                    <a:pt x="1681" y="1472"/>
                  </a:cubicBezTo>
                  <a:cubicBezTo>
                    <a:pt x="1560" y="1374"/>
                    <a:pt x="1438" y="1271"/>
                    <a:pt x="1316" y="1167"/>
                  </a:cubicBezTo>
                  <a:cubicBezTo>
                    <a:pt x="1590" y="1149"/>
                    <a:pt x="1858" y="1131"/>
                    <a:pt x="2126" y="1112"/>
                  </a:cubicBezTo>
                  <a:cubicBezTo>
                    <a:pt x="2234" y="1106"/>
                    <a:pt x="2236" y="942"/>
                    <a:pt x="2132" y="942"/>
                  </a:cubicBezTo>
                  <a:cubicBezTo>
                    <a:pt x="2130" y="942"/>
                    <a:pt x="2128" y="942"/>
                    <a:pt x="2126" y="942"/>
                  </a:cubicBezTo>
                  <a:cubicBezTo>
                    <a:pt x="1895" y="960"/>
                    <a:pt x="1663" y="972"/>
                    <a:pt x="1432" y="991"/>
                  </a:cubicBezTo>
                  <a:lnTo>
                    <a:pt x="1651" y="771"/>
                  </a:lnTo>
                  <a:cubicBezTo>
                    <a:pt x="1712" y="710"/>
                    <a:pt x="1654" y="624"/>
                    <a:pt x="1587" y="624"/>
                  </a:cubicBezTo>
                  <a:cubicBezTo>
                    <a:pt x="1568" y="624"/>
                    <a:pt x="1547" y="631"/>
                    <a:pt x="1529" y="649"/>
                  </a:cubicBezTo>
                  <a:cubicBezTo>
                    <a:pt x="1420" y="759"/>
                    <a:pt x="1310" y="869"/>
                    <a:pt x="1200" y="978"/>
                  </a:cubicBezTo>
                  <a:cubicBezTo>
                    <a:pt x="1182" y="680"/>
                    <a:pt x="1164" y="381"/>
                    <a:pt x="1139" y="83"/>
                  </a:cubicBezTo>
                  <a:cubicBezTo>
                    <a:pt x="1136" y="28"/>
                    <a:pt x="1092" y="1"/>
                    <a:pt x="1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4774680" y="2094293"/>
              <a:ext cx="339238" cy="294598"/>
            </a:xfrm>
            <a:custGeom>
              <a:avLst/>
              <a:gdLst/>
              <a:ahLst/>
              <a:cxnLst/>
              <a:rect l="l" t="t" r="r" b="b"/>
              <a:pathLst>
                <a:path w="3884" h="3373" extrusionOk="0">
                  <a:moveTo>
                    <a:pt x="2703" y="625"/>
                  </a:moveTo>
                  <a:lnTo>
                    <a:pt x="2703" y="625"/>
                  </a:lnTo>
                  <a:cubicBezTo>
                    <a:pt x="2630" y="807"/>
                    <a:pt x="2551" y="984"/>
                    <a:pt x="2478" y="1161"/>
                  </a:cubicBezTo>
                  <a:cubicBezTo>
                    <a:pt x="2393" y="1106"/>
                    <a:pt x="2307" y="1045"/>
                    <a:pt x="2228" y="990"/>
                  </a:cubicBezTo>
                  <a:cubicBezTo>
                    <a:pt x="2386" y="868"/>
                    <a:pt x="2545" y="753"/>
                    <a:pt x="2703" y="625"/>
                  </a:cubicBezTo>
                  <a:close/>
                  <a:moveTo>
                    <a:pt x="1083" y="485"/>
                  </a:moveTo>
                  <a:cubicBezTo>
                    <a:pt x="1308" y="655"/>
                    <a:pt x="1540" y="826"/>
                    <a:pt x="1771" y="990"/>
                  </a:cubicBezTo>
                  <a:cubicBezTo>
                    <a:pt x="1625" y="1094"/>
                    <a:pt x="1479" y="1197"/>
                    <a:pt x="1327" y="1289"/>
                  </a:cubicBezTo>
                  <a:cubicBezTo>
                    <a:pt x="1247" y="1021"/>
                    <a:pt x="1162" y="753"/>
                    <a:pt x="1083" y="485"/>
                  </a:cubicBezTo>
                  <a:close/>
                  <a:moveTo>
                    <a:pt x="1997" y="1155"/>
                  </a:moveTo>
                  <a:cubicBezTo>
                    <a:pt x="2125" y="1240"/>
                    <a:pt x="2246" y="1325"/>
                    <a:pt x="2368" y="1410"/>
                  </a:cubicBezTo>
                  <a:lnTo>
                    <a:pt x="2155" y="1916"/>
                  </a:lnTo>
                  <a:cubicBezTo>
                    <a:pt x="2017" y="1916"/>
                    <a:pt x="1876" y="1913"/>
                    <a:pt x="1736" y="1913"/>
                  </a:cubicBezTo>
                  <a:cubicBezTo>
                    <a:pt x="1666" y="1913"/>
                    <a:pt x="1597" y="1914"/>
                    <a:pt x="1528" y="1916"/>
                  </a:cubicBezTo>
                  <a:cubicBezTo>
                    <a:pt x="1485" y="1794"/>
                    <a:pt x="1448" y="1672"/>
                    <a:pt x="1412" y="1557"/>
                  </a:cubicBezTo>
                  <a:cubicBezTo>
                    <a:pt x="1613" y="1429"/>
                    <a:pt x="1808" y="1295"/>
                    <a:pt x="1997" y="1155"/>
                  </a:cubicBezTo>
                  <a:close/>
                  <a:moveTo>
                    <a:pt x="1180" y="1703"/>
                  </a:moveTo>
                  <a:cubicBezTo>
                    <a:pt x="1205" y="1770"/>
                    <a:pt x="1223" y="1843"/>
                    <a:pt x="1247" y="1916"/>
                  </a:cubicBezTo>
                  <a:cubicBezTo>
                    <a:pt x="1095" y="1916"/>
                    <a:pt x="943" y="1922"/>
                    <a:pt x="791" y="1922"/>
                  </a:cubicBezTo>
                  <a:cubicBezTo>
                    <a:pt x="919" y="1855"/>
                    <a:pt x="1053" y="1776"/>
                    <a:pt x="1180" y="1703"/>
                  </a:cubicBezTo>
                  <a:close/>
                  <a:moveTo>
                    <a:pt x="2594" y="1563"/>
                  </a:moveTo>
                  <a:cubicBezTo>
                    <a:pt x="2795" y="1691"/>
                    <a:pt x="2996" y="1818"/>
                    <a:pt x="3197" y="1946"/>
                  </a:cubicBezTo>
                  <a:cubicBezTo>
                    <a:pt x="2941" y="1934"/>
                    <a:pt x="2691" y="1928"/>
                    <a:pt x="2441" y="1922"/>
                  </a:cubicBezTo>
                  <a:cubicBezTo>
                    <a:pt x="2490" y="1800"/>
                    <a:pt x="2545" y="1678"/>
                    <a:pt x="2594" y="1563"/>
                  </a:cubicBezTo>
                  <a:close/>
                  <a:moveTo>
                    <a:pt x="1613" y="2178"/>
                  </a:moveTo>
                  <a:cubicBezTo>
                    <a:pt x="1753" y="2178"/>
                    <a:pt x="1899" y="2178"/>
                    <a:pt x="2039" y="2184"/>
                  </a:cubicBezTo>
                  <a:cubicBezTo>
                    <a:pt x="1960" y="2373"/>
                    <a:pt x="1881" y="2562"/>
                    <a:pt x="1802" y="2750"/>
                  </a:cubicBezTo>
                  <a:cubicBezTo>
                    <a:pt x="1735" y="2562"/>
                    <a:pt x="1674" y="2367"/>
                    <a:pt x="1613" y="2178"/>
                  </a:cubicBezTo>
                  <a:close/>
                  <a:moveTo>
                    <a:pt x="835" y="0"/>
                  </a:moveTo>
                  <a:cubicBezTo>
                    <a:pt x="755" y="0"/>
                    <a:pt x="681" y="63"/>
                    <a:pt x="711" y="162"/>
                  </a:cubicBezTo>
                  <a:cubicBezTo>
                    <a:pt x="833" y="588"/>
                    <a:pt x="967" y="1014"/>
                    <a:pt x="1095" y="1441"/>
                  </a:cubicBezTo>
                  <a:cubicBezTo>
                    <a:pt x="785" y="1630"/>
                    <a:pt x="462" y="1806"/>
                    <a:pt x="121" y="1959"/>
                  </a:cubicBezTo>
                  <a:cubicBezTo>
                    <a:pt x="1" y="2019"/>
                    <a:pt x="64" y="2208"/>
                    <a:pt x="182" y="2208"/>
                  </a:cubicBezTo>
                  <a:cubicBezTo>
                    <a:pt x="184" y="2208"/>
                    <a:pt x="186" y="2208"/>
                    <a:pt x="188" y="2208"/>
                  </a:cubicBezTo>
                  <a:cubicBezTo>
                    <a:pt x="571" y="2196"/>
                    <a:pt x="949" y="2184"/>
                    <a:pt x="1333" y="2178"/>
                  </a:cubicBezTo>
                  <a:cubicBezTo>
                    <a:pt x="1455" y="2549"/>
                    <a:pt x="1570" y="2915"/>
                    <a:pt x="1698" y="3280"/>
                  </a:cubicBezTo>
                  <a:cubicBezTo>
                    <a:pt x="1720" y="3345"/>
                    <a:pt x="1773" y="3373"/>
                    <a:pt x="1825" y="3373"/>
                  </a:cubicBezTo>
                  <a:cubicBezTo>
                    <a:pt x="1906" y="3373"/>
                    <a:pt x="1987" y="3307"/>
                    <a:pt x="1954" y="3207"/>
                  </a:cubicBezTo>
                  <a:cubicBezTo>
                    <a:pt x="1942" y="3183"/>
                    <a:pt x="1936" y="3152"/>
                    <a:pt x="1924" y="3128"/>
                  </a:cubicBezTo>
                  <a:cubicBezTo>
                    <a:pt x="2058" y="2811"/>
                    <a:pt x="2192" y="2501"/>
                    <a:pt x="2326" y="2184"/>
                  </a:cubicBezTo>
                  <a:cubicBezTo>
                    <a:pt x="2788" y="2196"/>
                    <a:pt x="3251" y="2214"/>
                    <a:pt x="3708" y="2239"/>
                  </a:cubicBezTo>
                  <a:cubicBezTo>
                    <a:pt x="3710" y="2239"/>
                    <a:pt x="3712" y="2239"/>
                    <a:pt x="3714" y="2239"/>
                  </a:cubicBezTo>
                  <a:cubicBezTo>
                    <a:pt x="3843" y="2239"/>
                    <a:pt x="3883" y="2055"/>
                    <a:pt x="3775" y="1989"/>
                  </a:cubicBezTo>
                  <a:cubicBezTo>
                    <a:pt x="3410" y="1776"/>
                    <a:pt x="3050" y="1544"/>
                    <a:pt x="2697" y="1313"/>
                  </a:cubicBezTo>
                  <a:cubicBezTo>
                    <a:pt x="2849" y="966"/>
                    <a:pt x="2996" y="625"/>
                    <a:pt x="3142" y="277"/>
                  </a:cubicBezTo>
                  <a:cubicBezTo>
                    <a:pt x="3187" y="174"/>
                    <a:pt x="3118" y="83"/>
                    <a:pt x="3030" y="83"/>
                  </a:cubicBezTo>
                  <a:cubicBezTo>
                    <a:pt x="2999" y="83"/>
                    <a:pt x="2966" y="94"/>
                    <a:pt x="2935" y="119"/>
                  </a:cubicBezTo>
                  <a:cubicBezTo>
                    <a:pt x="2624" y="357"/>
                    <a:pt x="2313" y="600"/>
                    <a:pt x="1997" y="832"/>
                  </a:cubicBezTo>
                  <a:cubicBezTo>
                    <a:pt x="1637" y="576"/>
                    <a:pt x="1278" y="308"/>
                    <a:pt x="931" y="34"/>
                  </a:cubicBezTo>
                  <a:cubicBezTo>
                    <a:pt x="902" y="11"/>
                    <a:pt x="868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5279878" y="2950850"/>
              <a:ext cx="354279" cy="375093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4940619" y="147343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763;p36"/>
          <p:cNvSpPr txBox="1">
            <a:spLocks noGrp="1"/>
          </p:cNvSpPr>
          <p:nvPr>
            <p:ph type="title"/>
          </p:nvPr>
        </p:nvSpPr>
        <p:spPr>
          <a:xfrm>
            <a:off x="-108520" y="1635646"/>
            <a:ext cx="4104456" cy="1728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700" b="1" dirty="0"/>
              <a:t>¡EXCELENTE  TRABAJO!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Tono de piel claro carrera de caballos clipart. Dibujos animados descargar  gratis. | Creaz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563638"/>
            <a:ext cx="2520280" cy="2520280"/>
          </a:xfrm>
          <a:prstGeom prst="rect">
            <a:avLst/>
          </a:prstGeom>
          <a:noFill/>
        </p:spPr>
      </p:pic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720725" y="381000"/>
            <a:ext cx="7710488" cy="484188"/>
          </a:xfrm>
        </p:spPr>
        <p:txBody>
          <a:bodyPr/>
          <a:lstStyle/>
          <a:p>
            <a:r>
              <a:rPr lang="es-MX" dirty="0"/>
              <a:t>Empareja con la silaba correcta </a:t>
            </a:r>
          </a:p>
        </p:txBody>
      </p:sp>
      <p:sp>
        <p:nvSpPr>
          <p:cNvPr id="24" name="23 Conector"/>
          <p:cNvSpPr/>
          <p:nvPr/>
        </p:nvSpPr>
        <p:spPr>
          <a:xfrm>
            <a:off x="6300192" y="915566"/>
            <a:ext cx="1296144" cy="12241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NE</a:t>
            </a:r>
          </a:p>
        </p:txBody>
      </p:sp>
      <p:sp>
        <p:nvSpPr>
          <p:cNvPr id="25" name="24 Conector"/>
          <p:cNvSpPr/>
          <p:nvPr/>
        </p:nvSpPr>
        <p:spPr>
          <a:xfrm>
            <a:off x="6372200" y="3579862"/>
            <a:ext cx="1296144" cy="12241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TE</a:t>
            </a:r>
          </a:p>
        </p:txBody>
      </p:sp>
      <p:sp>
        <p:nvSpPr>
          <p:cNvPr id="26" name="25 Conector"/>
          <p:cNvSpPr/>
          <p:nvPr/>
        </p:nvSpPr>
        <p:spPr>
          <a:xfrm>
            <a:off x="6372200" y="2211710"/>
            <a:ext cx="1296144" cy="12241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JI</a:t>
            </a:r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3563888" y="1707654"/>
            <a:ext cx="2520280" cy="13681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Linda jirafa cuello alto cola larga ossicones plana - Descargar PNG/SVG  transparente | Png, Descargar png, Dibuj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419622"/>
            <a:ext cx="2592287" cy="2592288"/>
          </a:xfrm>
          <a:prstGeom prst="rect">
            <a:avLst/>
          </a:prstGeom>
          <a:noFill/>
        </p:spPr>
      </p:pic>
      <p:sp>
        <p:nvSpPr>
          <p:cNvPr id="97282" name="AutoShape 2" descr="Dibujo, Fondo De Escritorio, Jarra imagen png - imagen transparente 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7284" name="AutoShape 4" descr="Dibujo, Fondo De Escritorio, Jarra imagen png - imagen transparente 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7286" name="AutoShape 6" descr="Dibujo, Fondo De Escritorio, Jarra imagen png - imagen transparente 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</p:spPr>
        <p:txBody>
          <a:bodyPr/>
          <a:lstStyle/>
          <a:p>
            <a:r>
              <a:rPr lang="es-MX" dirty="0"/>
              <a:t>Empareja con la silaba correcta </a:t>
            </a:r>
          </a:p>
        </p:txBody>
      </p:sp>
      <p:sp>
        <p:nvSpPr>
          <p:cNvPr id="19" name="18 Conector"/>
          <p:cNvSpPr/>
          <p:nvPr/>
        </p:nvSpPr>
        <p:spPr>
          <a:xfrm>
            <a:off x="6660232" y="1059582"/>
            <a:ext cx="1296144" cy="12241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JI</a:t>
            </a:r>
          </a:p>
        </p:txBody>
      </p:sp>
      <p:sp>
        <p:nvSpPr>
          <p:cNvPr id="20" name="19 Conector"/>
          <p:cNvSpPr/>
          <p:nvPr/>
        </p:nvSpPr>
        <p:spPr>
          <a:xfrm>
            <a:off x="6588224" y="2355726"/>
            <a:ext cx="1296144" cy="12241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RA</a:t>
            </a:r>
          </a:p>
        </p:txBody>
      </p:sp>
      <p:sp>
        <p:nvSpPr>
          <p:cNvPr id="21" name="20 Conector"/>
          <p:cNvSpPr/>
          <p:nvPr/>
        </p:nvSpPr>
        <p:spPr>
          <a:xfrm>
            <a:off x="6516216" y="3723878"/>
            <a:ext cx="1296144" cy="12241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FA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2699792" y="2931790"/>
            <a:ext cx="37444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"/>
          <p:cNvSpPr/>
          <p:nvPr/>
        </p:nvSpPr>
        <p:spPr>
          <a:xfrm>
            <a:off x="6588224" y="1059582"/>
            <a:ext cx="1296144" cy="12241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LI</a:t>
            </a:r>
          </a:p>
        </p:txBody>
      </p:sp>
      <p:pic>
        <p:nvPicPr>
          <p:cNvPr id="10" name="Picture 6" descr="Vector Transparente PNG Y SVG De Dibujos Animados De Animales De Jabal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67086"/>
            <a:ext cx="2952328" cy="2952329"/>
          </a:xfrm>
          <a:prstGeom prst="rect">
            <a:avLst/>
          </a:prstGeom>
          <a:noFill/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</p:spPr>
        <p:txBody>
          <a:bodyPr/>
          <a:lstStyle/>
          <a:p>
            <a:r>
              <a:rPr lang="es-MX" dirty="0"/>
              <a:t>Empareja con la silaba correcta </a:t>
            </a:r>
          </a:p>
        </p:txBody>
      </p:sp>
      <p:sp>
        <p:nvSpPr>
          <p:cNvPr id="16" name="15 Conector"/>
          <p:cNvSpPr/>
          <p:nvPr/>
        </p:nvSpPr>
        <p:spPr>
          <a:xfrm>
            <a:off x="6588224" y="2427734"/>
            <a:ext cx="1296144" cy="12241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JA</a:t>
            </a:r>
          </a:p>
        </p:txBody>
      </p:sp>
      <p:sp>
        <p:nvSpPr>
          <p:cNvPr id="17" name="16 Conector"/>
          <p:cNvSpPr/>
          <p:nvPr/>
        </p:nvSpPr>
        <p:spPr>
          <a:xfrm>
            <a:off x="6588224" y="3723878"/>
            <a:ext cx="1296144" cy="12241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BA</a:t>
            </a: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3419872" y="2499742"/>
            <a:ext cx="3024336" cy="151216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899592" y="339502"/>
            <a:ext cx="7711200" cy="484200"/>
          </a:xfrm>
        </p:spPr>
        <p:txBody>
          <a:bodyPr/>
          <a:lstStyle/>
          <a:p>
            <a:r>
              <a:rPr lang="es-MX" dirty="0"/>
              <a:t>¿Cuál es  la silaba medial?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9622"/>
            <a:ext cx="3156175" cy="236408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932040" y="235572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tx1"/>
                </a:solidFill>
              </a:rPr>
              <a:t>Bom</a:t>
            </a:r>
            <a:r>
              <a:rPr lang="es-ES" sz="3600" dirty="0">
                <a:solidFill>
                  <a:srgbClr val="FF0000"/>
                </a:solidFill>
              </a:rPr>
              <a:t>be</a:t>
            </a:r>
            <a:r>
              <a:rPr lang="es-ES" sz="3600" dirty="0">
                <a:solidFill>
                  <a:schemeClr val="tx1"/>
                </a:solidFill>
              </a:rPr>
              <a:t>ro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899592" y="339502"/>
            <a:ext cx="7711200" cy="484200"/>
          </a:xfrm>
        </p:spPr>
        <p:txBody>
          <a:bodyPr/>
          <a:lstStyle/>
          <a:p>
            <a:r>
              <a:rPr lang="es-MX" dirty="0"/>
              <a:t>¿Cuál es  la silaba medial?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932040" y="235572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tx1"/>
                </a:solidFill>
              </a:rPr>
              <a:t>Fru</a:t>
            </a:r>
            <a:r>
              <a:rPr lang="es-ES" sz="3600" dirty="0">
                <a:solidFill>
                  <a:srgbClr val="FF0000"/>
                </a:solidFill>
              </a:rPr>
              <a:t>ti</a:t>
            </a:r>
            <a:r>
              <a:rPr lang="es-ES" sz="3600" dirty="0">
                <a:solidFill>
                  <a:schemeClr val="tx1"/>
                </a:solidFill>
              </a:rPr>
              <a:t>lla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83541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4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899592" y="339502"/>
            <a:ext cx="7711200" cy="484200"/>
          </a:xfrm>
        </p:spPr>
        <p:txBody>
          <a:bodyPr/>
          <a:lstStyle/>
          <a:p>
            <a:r>
              <a:rPr lang="es-MX" dirty="0"/>
              <a:t>¿Cuál es  la silaba medial?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932040" y="235572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tx1"/>
                </a:solidFill>
              </a:rPr>
              <a:t>Za</a:t>
            </a:r>
            <a:r>
              <a:rPr lang="es-ES" sz="3600" dirty="0">
                <a:solidFill>
                  <a:srgbClr val="FF0000"/>
                </a:solidFill>
              </a:rPr>
              <a:t>pa</a:t>
            </a:r>
            <a:r>
              <a:rPr lang="es-ES" sz="3600" dirty="0">
                <a:solidFill>
                  <a:schemeClr val="tx1"/>
                </a:solidFill>
              </a:rPr>
              <a:t>llo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073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1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899592" y="339502"/>
            <a:ext cx="7711200" cy="484200"/>
          </a:xfrm>
        </p:spPr>
        <p:txBody>
          <a:bodyPr/>
          <a:lstStyle/>
          <a:p>
            <a:r>
              <a:rPr lang="es-MX" dirty="0"/>
              <a:t>¿Cuál es  la silaba medial?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932040" y="235572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tx1"/>
                </a:solidFill>
              </a:rPr>
              <a:t>Prin</a:t>
            </a:r>
            <a:r>
              <a:rPr lang="es-ES" sz="3600" dirty="0">
                <a:solidFill>
                  <a:srgbClr val="FF0000"/>
                </a:solidFill>
              </a:rPr>
              <a:t>ce</a:t>
            </a:r>
            <a:r>
              <a:rPr lang="es-ES" sz="3600" dirty="0">
                <a:solidFill>
                  <a:schemeClr val="tx1"/>
                </a:solidFill>
              </a:rPr>
              <a:t>sas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14" y="1419622"/>
            <a:ext cx="4419094" cy="23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601"/>
      </p:ext>
    </p:extLst>
  </p:cSld>
  <p:clrMapOvr>
    <a:masterClrMapping/>
  </p:clrMapOvr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213</Words>
  <Application>Microsoft Office PowerPoint</Application>
  <PresentationFormat>Presentación en pantalla (16:9)</PresentationFormat>
  <Paragraphs>45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Fredoka One</vt:lpstr>
      <vt:lpstr>Raleway</vt:lpstr>
      <vt:lpstr>Arial</vt:lpstr>
      <vt:lpstr>Día del Niño by Slidesgo</vt:lpstr>
      <vt:lpstr>Silaba  MEDIAL</vt:lpstr>
      <vt:lpstr>La silaba MEDIAL  la encontramos en palabras de tres silabas y es la segunda silaba de la palabra.  Ej: CE-PI-LLO</vt:lpstr>
      <vt:lpstr>Empareja con la silaba correcta </vt:lpstr>
      <vt:lpstr>Empareja con la silaba correcta </vt:lpstr>
      <vt:lpstr>Empareja con la silaba correcta </vt:lpstr>
      <vt:lpstr>¿Cuál es  la silaba medial?</vt:lpstr>
      <vt:lpstr>¿Cuál es  la silaba medial?</vt:lpstr>
      <vt:lpstr>¿Cuál es  la silaba medial?</vt:lpstr>
      <vt:lpstr>¿Cuál es  la silaba medial?</vt:lpstr>
      <vt:lpstr>¿Qué palabras tienen la misma silaba medial?</vt:lpstr>
      <vt:lpstr>¿Qué palabras tienen la misma silaba medial?</vt:lpstr>
      <vt:lpstr>¿Qué palabras tienen la misma silaba medial?</vt:lpstr>
      <vt:lpstr>¿Qué palabras tienen la misma silaba medial?</vt:lpstr>
      <vt:lpstr>¿Qué palabras tienen la misma silaba medial?</vt:lpstr>
      <vt:lpstr>Adivina cuál es la sílaba medial de…</vt:lpstr>
      <vt:lpstr>Adivina cuál es la sílaba medial de…</vt:lpstr>
      <vt:lpstr>Adivina cuál es la sílaba medial de…</vt:lpstr>
      <vt:lpstr>Adivina cuál es la sílaba medial de…</vt:lpstr>
      <vt:lpstr>Adivina cuál es la sílaba medial de…</vt:lpstr>
      <vt:lpstr>Adivina cuál es la sílaba medial de…</vt:lpstr>
      <vt:lpstr>Adivina cuál es la sílaba medial de…</vt:lpstr>
      <vt:lpstr>Adivina cuál es la sílaba medial de…</vt:lpstr>
      <vt:lpstr>¡EXCELENTE  TRABAJO!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Sonido inicial consonántico “j”</dc:title>
  <dc:creator>constanza Flores Castillo</dc:creator>
  <cp:lastModifiedBy>Ursula Martinez</cp:lastModifiedBy>
  <cp:revision>10</cp:revision>
  <dcterms:modified xsi:type="dcterms:W3CDTF">2025-05-21T22:54:02Z</dcterms:modified>
</cp:coreProperties>
</file>