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81" r:id="rId4"/>
    <p:sldId id="287" r:id="rId5"/>
    <p:sldId id="277" r:id="rId6"/>
    <p:sldId id="280" r:id="rId7"/>
    <p:sldId id="282" r:id="rId8"/>
    <p:sldId id="283" r:id="rId9"/>
    <p:sldId id="284" r:id="rId10"/>
    <p:sldId id="285" r:id="rId11"/>
    <p:sldId id="286" r:id="rId12"/>
    <p:sldId id="288" r:id="rId13"/>
    <p:sldId id="28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18-03-2025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295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18-03-2025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324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18-03-2025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6899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18-03-2025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5055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18-03-2025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7244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18-03-2025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8861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18-03-2025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9369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18-03-2025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5867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18-03-2025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54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18-03-2025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000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18-03-2025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328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18-03-2025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128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18-03-2025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253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18-03-2025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718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18-03-2025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66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18-03-2025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004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18-03-2025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15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EBBF6C2-0D18-481E-AED1-6CDA7281280A}" type="datetimeFigureOut">
              <a:rPr lang="es-CL" smtClean="0"/>
              <a:t>18-03-2025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8340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881D0D3-8BB8-1F6F-35FB-0E717D6B61B4}"/>
              </a:ext>
            </a:extLst>
          </p:cNvPr>
          <p:cNvSpPr/>
          <p:nvPr/>
        </p:nvSpPr>
        <p:spPr>
          <a:xfrm>
            <a:off x="5653177" y="1035170"/>
            <a:ext cx="6349042" cy="25534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5000" dirty="0">
                <a:latin typeface="Arial" panose="020B0604020202020204" pitchFamily="34" charset="0"/>
                <a:cs typeface="Arial" panose="020B0604020202020204" pitchFamily="34" charset="0"/>
              </a:rPr>
              <a:t>MATEMÁTICA</a:t>
            </a:r>
          </a:p>
          <a:p>
            <a:pPr algn="ctr"/>
            <a:r>
              <a:rPr lang="es-MX" sz="5000" dirty="0">
                <a:latin typeface="Arial" panose="020B0604020202020204" pitchFamily="34" charset="0"/>
                <a:cs typeface="Arial" panose="020B0604020202020204" pitchFamily="34" charset="0"/>
              </a:rPr>
              <a:t>5°</a:t>
            </a:r>
          </a:p>
          <a:p>
            <a:pPr algn="ctr"/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Profesora: Paula Navarro López</a:t>
            </a:r>
            <a:endParaRPr lang="es-C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655576C-8548-B051-B041-68F4A9E509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358" t="19998" r="23019" b="12749"/>
          <a:stretch/>
        </p:blipFill>
        <p:spPr>
          <a:xfrm>
            <a:off x="0" y="0"/>
            <a:ext cx="5843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3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ACBE06C-4611-D08B-00A7-F8D6AB88F6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208" t="57048" r="7311" b="15299"/>
          <a:stretch/>
        </p:blipFill>
        <p:spPr>
          <a:xfrm>
            <a:off x="0" y="0"/>
            <a:ext cx="12119326" cy="527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99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 Number 3 GIF - 3 Number 3 Neon - Discover &amp; Share GIFs">
            <a:extLst>
              <a:ext uri="{FF2B5EF4-FFF2-40B4-BE49-F238E27FC236}">
                <a16:creationId xmlns:a16="http://schemas.microsoft.com/office/drawing/2014/main" id="{DA5E57F8-CB97-7357-D87F-2BBA22717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171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FC9F072-2967-ECED-AC66-9655D405D126}"/>
              </a:ext>
            </a:extLst>
          </p:cNvPr>
          <p:cNvSpPr/>
          <p:nvPr/>
        </p:nvSpPr>
        <p:spPr>
          <a:xfrm>
            <a:off x="5486400" y="2048773"/>
            <a:ext cx="6228272" cy="27604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000" dirty="0">
                <a:latin typeface="Castellar" panose="020A0402060406010301" pitchFamily="18" charset="0"/>
              </a:rPr>
              <a:t>Tres cosas que aprendiste en esta clase.</a:t>
            </a:r>
            <a:endParaRPr lang="es-CL" sz="3000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9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neon sign of the number 2 on a dark background">
            <a:extLst>
              <a:ext uri="{FF2B5EF4-FFF2-40B4-BE49-F238E27FC236}">
                <a16:creationId xmlns:a16="http://schemas.microsoft.com/office/drawing/2014/main" id="{A13D33E1-D421-48CC-7739-1A812DF1C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1669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F56CB2AD-3316-FF40-F112-C2F6379CD9CB}"/>
              </a:ext>
            </a:extLst>
          </p:cNvPr>
          <p:cNvSpPr/>
          <p:nvPr/>
        </p:nvSpPr>
        <p:spPr>
          <a:xfrm>
            <a:off x="5589916" y="1915064"/>
            <a:ext cx="6228272" cy="27604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000" dirty="0">
                <a:latin typeface="Castellar" panose="020A0402060406010301" pitchFamily="18" charset="0"/>
              </a:rPr>
              <a:t>DOS PREGUNTAS QUE AÚN TIENES. </a:t>
            </a:r>
            <a:endParaRPr lang="es-CL" sz="3000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84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 neon sign that says 1 on it">
            <a:extLst>
              <a:ext uri="{FF2B5EF4-FFF2-40B4-BE49-F238E27FC236}">
                <a16:creationId xmlns:a16="http://schemas.microsoft.com/office/drawing/2014/main" id="{9D67781D-A3DD-0208-622D-81C6E6395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700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2D23BC0-F18B-E6F8-6BE9-9A866A705FB5}"/>
              </a:ext>
            </a:extLst>
          </p:cNvPr>
          <p:cNvSpPr/>
          <p:nvPr/>
        </p:nvSpPr>
        <p:spPr>
          <a:xfrm>
            <a:off x="5770084" y="2048773"/>
            <a:ext cx="6228272" cy="27604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000" dirty="0">
                <a:latin typeface="Castellar" panose="020A0402060406010301" pitchFamily="18" charset="0"/>
              </a:rPr>
              <a:t>UN ASPECTO DE LA CLASE QUE DISFRUTASTE.</a:t>
            </a:r>
            <a:endParaRPr lang="es-CL" sz="3000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205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F451A68B-7E20-BB4B-7376-8FA3A5E0E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9397" y="224366"/>
            <a:ext cx="6400800" cy="1947333"/>
          </a:xfrm>
        </p:spPr>
        <p:txBody>
          <a:bodyPr>
            <a:normAutofit/>
          </a:bodyPr>
          <a:lstStyle/>
          <a:p>
            <a:pPr algn="r"/>
            <a:r>
              <a:rPr lang="es-MX" sz="5000" b="1" dirty="0"/>
              <a:t>19-03-2025</a:t>
            </a:r>
            <a:endParaRPr lang="es-CL" sz="5000" b="1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25D55A1-431F-DC1C-D0BA-05F3C994909A}"/>
              </a:ext>
            </a:extLst>
          </p:cNvPr>
          <p:cNvSpPr/>
          <p:nvPr/>
        </p:nvSpPr>
        <p:spPr>
          <a:xfrm>
            <a:off x="178280" y="946030"/>
            <a:ext cx="11835441" cy="31083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s-MX" sz="4000" dirty="0">
                <a:solidFill>
                  <a:srgbClr val="FF0000"/>
                </a:solidFill>
                <a:latin typeface="Comic Sans MS" panose="030F0702030302020204" pitchFamily="66" charset="0"/>
                <a:cs typeface="Dreaming Outloud Script Pro" panose="03050502040304050704" pitchFamily="66" charset="0"/>
              </a:rPr>
              <a:t>OA</a:t>
            </a:r>
            <a:r>
              <a:rPr lang="es-MX" sz="4000" dirty="0">
                <a:solidFill>
                  <a:schemeClr val="bg1"/>
                </a:solidFill>
                <a:latin typeface="Comic Sans MS" panose="030F0702030302020204" pitchFamily="66" charset="0"/>
                <a:cs typeface="Dreaming Outloud Script Pro" panose="03050502040304050704" pitchFamily="66" charset="0"/>
              </a:rPr>
              <a:t>: Componer y descomponer números de más de 6 dígitos.</a:t>
            </a:r>
          </a:p>
        </p:txBody>
      </p:sp>
    </p:spTree>
    <p:extLst>
      <p:ext uri="{BB962C8B-B14F-4D97-AF65-F5344CB8AC3E}">
        <p14:creationId xmlns:p14="http://schemas.microsoft.com/office/powerpoint/2010/main" val="4169496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0A5174D-6FE8-A98C-86E8-DEC2F74B16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472" t="41208" r="8302" b="3087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3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6C806E8-D158-B69D-632B-F33586EDCD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793" t="57316" r="9858" b="2144"/>
          <a:stretch/>
        </p:blipFill>
        <p:spPr>
          <a:xfrm>
            <a:off x="0" y="0"/>
            <a:ext cx="12085781" cy="37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84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11ABB-34C2-9E0C-D562-0A4A723A0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E15F552-5B81-E25B-6C88-1EC880160CEA}"/>
              </a:ext>
            </a:extLst>
          </p:cNvPr>
          <p:cNvSpPr/>
          <p:nvPr/>
        </p:nvSpPr>
        <p:spPr>
          <a:xfrm>
            <a:off x="307675" y="224287"/>
            <a:ext cx="11576649" cy="22213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000" dirty="0"/>
              <a:t>Copia, escribe en tu cuaderno.</a:t>
            </a:r>
            <a:endParaRPr lang="es-MX" sz="5000" dirty="0"/>
          </a:p>
        </p:txBody>
      </p:sp>
      <p:pic>
        <p:nvPicPr>
          <p:cNvPr id="1026" name="Picture 2" descr="Art Escribir Sticker - Find &amp; Share on GIPHY">
            <a:extLst>
              <a:ext uri="{FF2B5EF4-FFF2-40B4-BE49-F238E27FC236}">
                <a16:creationId xmlns:a16="http://schemas.microsoft.com/office/drawing/2014/main" id="{069B60D4-7415-009E-5556-AAF30F977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676" y="2286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893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71B4A3D-11AD-45F9-6109-E3CF390CB8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707" t="22414" r="28538" b="42416"/>
          <a:stretch/>
        </p:blipFill>
        <p:spPr>
          <a:xfrm>
            <a:off x="0" y="0"/>
            <a:ext cx="88306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03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885E1D2-A8AD-E86C-766D-2B0554C211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274" t="40670" r="32358" b="3487"/>
          <a:stretch/>
        </p:blipFill>
        <p:spPr>
          <a:xfrm>
            <a:off x="-1" y="0"/>
            <a:ext cx="6418053" cy="68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2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8DBAD79-858B-D092-3A5C-1C47698871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773" t="11407" r="9010" b="50000"/>
          <a:stretch/>
        </p:blipFill>
        <p:spPr>
          <a:xfrm>
            <a:off x="0" y="0"/>
            <a:ext cx="7522235" cy="688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18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92CFCFC-C69B-1160-7C1A-6BD8EB80D0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340" t="50000" r="8302" b="4292"/>
          <a:stretch/>
        </p:blipFill>
        <p:spPr>
          <a:xfrm>
            <a:off x="0" y="0"/>
            <a:ext cx="6308785" cy="679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17045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 MARZO</Template>
  <TotalTime>228</TotalTime>
  <Words>50</Words>
  <Application>Microsoft Office PowerPoint</Application>
  <PresentationFormat>Panorámica</PresentationFormat>
  <Paragraphs>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Castellar</vt:lpstr>
      <vt:lpstr>Century Gothic</vt:lpstr>
      <vt:lpstr>Comic Sans MS</vt:lpstr>
      <vt:lpstr>Wingdings 3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PAULA NAVARRO LÓPEZ</dc:creator>
  <cp:lastModifiedBy>PAULA NAVARRO LÓPEZ</cp:lastModifiedBy>
  <cp:revision>11</cp:revision>
  <dcterms:created xsi:type="dcterms:W3CDTF">2025-03-09T22:25:07Z</dcterms:created>
  <dcterms:modified xsi:type="dcterms:W3CDTF">2025-03-18T20:25:18Z</dcterms:modified>
</cp:coreProperties>
</file>