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7" r:id="rId4"/>
    <p:sldId id="272" r:id="rId5"/>
    <p:sldId id="273" r:id="rId6"/>
    <p:sldId id="279" r:id="rId7"/>
    <p:sldId id="278" r:id="rId8"/>
    <p:sldId id="2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9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324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9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505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7244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8861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936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5867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54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000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28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128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253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18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66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004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15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BBF6C2-0D18-481E-AED1-6CDA7281280A}" type="datetimeFigureOut">
              <a:rPr lang="es-CL" smtClean="0"/>
              <a:t>13-03-2025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8340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881D0D3-8BB8-1F6F-35FB-0E717D6B61B4}"/>
              </a:ext>
            </a:extLst>
          </p:cNvPr>
          <p:cNvSpPr/>
          <p:nvPr/>
        </p:nvSpPr>
        <p:spPr>
          <a:xfrm>
            <a:off x="5653177" y="1035170"/>
            <a:ext cx="6349042" cy="25534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000" dirty="0"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</a:p>
          <a:p>
            <a:pPr algn="ctr"/>
            <a:r>
              <a:rPr lang="es-MX" sz="5000" dirty="0">
                <a:latin typeface="Arial" panose="020B0604020202020204" pitchFamily="34" charset="0"/>
                <a:cs typeface="Arial" panose="020B0604020202020204" pitchFamily="34" charset="0"/>
              </a:rPr>
              <a:t>5°</a:t>
            </a:r>
          </a:p>
          <a:p>
            <a:pPr algn="ctr"/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Profesora: Paula Navarro López</a:t>
            </a:r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55576C-8548-B051-B041-68F4A9E5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358" t="19998" r="23019" b="12749"/>
          <a:stretch/>
        </p:blipFill>
        <p:spPr>
          <a:xfrm>
            <a:off x="0" y="0"/>
            <a:ext cx="584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3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451A68B-7E20-BB4B-7376-8FA3A5E0E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397" y="224366"/>
            <a:ext cx="6400800" cy="1947333"/>
          </a:xfrm>
        </p:spPr>
        <p:txBody>
          <a:bodyPr>
            <a:normAutofit/>
          </a:bodyPr>
          <a:lstStyle/>
          <a:p>
            <a:pPr algn="r"/>
            <a:r>
              <a:rPr lang="es-MX" sz="5000" b="1" dirty="0"/>
              <a:t>14-03-2025</a:t>
            </a:r>
            <a:endParaRPr lang="es-CL" sz="50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701BDB-BBAE-B853-6BE5-882B3FD1B9F7}"/>
              </a:ext>
            </a:extLst>
          </p:cNvPr>
          <p:cNvSpPr/>
          <p:nvPr/>
        </p:nvSpPr>
        <p:spPr>
          <a:xfrm>
            <a:off x="178280" y="4261449"/>
            <a:ext cx="11323608" cy="1835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000" u="sng" dirty="0">
                <a:latin typeface="Comic Sans MS" panose="030F0702030302020204" pitchFamily="66" charset="0"/>
                <a:cs typeface="Arial" panose="020B0604020202020204" pitchFamily="34" charset="0"/>
              </a:rPr>
              <a:t>Habitantes de Chile</a:t>
            </a:r>
          </a:p>
          <a:p>
            <a:pPr algn="ctr"/>
            <a:endParaRPr lang="es-CL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5D55A1-431F-DC1C-D0BA-05F3C994909A}"/>
              </a:ext>
            </a:extLst>
          </p:cNvPr>
          <p:cNvSpPr/>
          <p:nvPr/>
        </p:nvSpPr>
        <p:spPr>
          <a:xfrm>
            <a:off x="178280" y="946030"/>
            <a:ext cx="11835441" cy="3108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MX" sz="4000" dirty="0">
                <a:solidFill>
                  <a:srgbClr val="FF000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O</a:t>
            </a:r>
            <a:r>
              <a:rPr lang="es-MX" sz="4000" dirty="0">
                <a:latin typeface="Comic Sans MS" panose="030F0702030302020204" pitchFamily="66" charset="0"/>
                <a:cs typeface="Dreaming Outloud Script Pro" panose="03050502040304050704" pitchFamily="66" charset="0"/>
              </a:rPr>
              <a:t>bjetivo: </a:t>
            </a:r>
          </a:p>
          <a:p>
            <a:pPr algn="l"/>
            <a:r>
              <a:rPr lang="es-MX" sz="4000" dirty="0">
                <a:solidFill>
                  <a:srgbClr val="FF000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*</a:t>
            </a:r>
            <a:r>
              <a:rPr lang="es-MX" sz="4000" dirty="0">
                <a:solidFill>
                  <a:srgbClr val="00000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 </a:t>
            </a:r>
            <a:r>
              <a:rPr lang="es-MX" sz="3500" dirty="0">
                <a:solidFill>
                  <a:srgbClr val="FF000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E</a:t>
            </a:r>
            <a:r>
              <a:rPr lang="es-MX" sz="35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scribir, leer y comparar números de hasta 8 dígitos utilizando la noción de valor posicional.</a:t>
            </a:r>
          </a:p>
          <a:p>
            <a:pPr algn="l"/>
            <a:r>
              <a:rPr lang="es-MX" sz="3500" b="1" dirty="0">
                <a:solidFill>
                  <a:srgbClr val="FD0D80"/>
                </a:solidFill>
                <a:latin typeface="Comic Sans MS" panose="030F0702030302020204" pitchFamily="66" charset="0"/>
              </a:rPr>
              <a:t>*E</a:t>
            </a:r>
            <a:r>
              <a:rPr lang="es-MX" sz="35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scribir y leer números de hasta 9 dígitos.</a:t>
            </a:r>
            <a:endParaRPr lang="es-CL" sz="4000" dirty="0"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9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1ABB-34C2-9E0C-D562-0A4A723A0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E15F552-5B81-E25B-6C88-1EC880160CEA}"/>
              </a:ext>
            </a:extLst>
          </p:cNvPr>
          <p:cNvSpPr/>
          <p:nvPr/>
        </p:nvSpPr>
        <p:spPr>
          <a:xfrm>
            <a:off x="307675" y="224287"/>
            <a:ext cx="11576649" cy="22213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000" dirty="0"/>
              <a:t>Ejercita, escribe en tu cuaderno.</a:t>
            </a:r>
            <a:endParaRPr lang="es-MX" sz="5000" dirty="0"/>
          </a:p>
        </p:txBody>
      </p:sp>
      <p:pic>
        <p:nvPicPr>
          <p:cNvPr id="1026" name="Picture 2" descr="Art Escribir Sticker - Find &amp; Share on GIPHY">
            <a:extLst>
              <a:ext uri="{FF2B5EF4-FFF2-40B4-BE49-F238E27FC236}">
                <a16:creationId xmlns:a16="http://schemas.microsoft.com/office/drawing/2014/main" id="{069B60D4-7415-009E-5556-AAF30F97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76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9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0870848-4AD4-67A4-D007-5F3AA77DCB15}"/>
              </a:ext>
            </a:extLst>
          </p:cNvPr>
          <p:cNvSpPr/>
          <p:nvPr/>
        </p:nvSpPr>
        <p:spPr>
          <a:xfrm>
            <a:off x="362309" y="534838"/>
            <a:ext cx="11576649" cy="5865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500" dirty="0"/>
              <a:t>ACTIVIDAD</a:t>
            </a:r>
          </a:p>
          <a:p>
            <a:pPr algn="ctr"/>
            <a:endParaRPr lang="es-CL" sz="3500" dirty="0"/>
          </a:p>
          <a:p>
            <a:pPr algn="ctr"/>
            <a:endParaRPr lang="es-CL" sz="3500" dirty="0"/>
          </a:p>
          <a:p>
            <a:pPr algn="just"/>
            <a:r>
              <a:rPr lang="es-CL" sz="2500" dirty="0"/>
              <a:t>1.- Investiga que es un censo. Escribe su definición en el cuaderno.</a:t>
            </a:r>
          </a:p>
          <a:p>
            <a:pPr algn="just"/>
            <a:r>
              <a:rPr lang="es-CL" sz="2500" dirty="0"/>
              <a:t>2.- Investiga en la página “Censo 2017”, busca los habitantes por regiones y copia la cantidad en tu cuaderno.</a:t>
            </a:r>
          </a:p>
          <a:p>
            <a:pPr algn="just"/>
            <a:r>
              <a:rPr lang="es-CL" sz="2500" dirty="0"/>
              <a:t>3.- Escribe el número con palabras.</a:t>
            </a:r>
          </a:p>
          <a:p>
            <a:pPr algn="just"/>
            <a:r>
              <a:rPr lang="es-CL" sz="2500" dirty="0"/>
              <a:t>4.- Cuando la profesora te indique revisa la lectura de la cantidad de habitantes por región con tu compañera de al lado.</a:t>
            </a:r>
          </a:p>
          <a:p>
            <a:pPr algn="just"/>
            <a:endParaRPr lang="es-MX" sz="3500" dirty="0"/>
          </a:p>
        </p:txBody>
      </p:sp>
    </p:spTree>
    <p:extLst>
      <p:ext uri="{BB962C8B-B14F-4D97-AF65-F5344CB8AC3E}">
        <p14:creationId xmlns:p14="http://schemas.microsoft.com/office/powerpoint/2010/main" val="230143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5F978282-CB52-DB9A-2F7E-E27A709FD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9" t="21576" r="4108" b="3714"/>
          <a:stretch/>
        </p:blipFill>
        <p:spPr bwMode="auto">
          <a:xfrm>
            <a:off x="0" y="37920"/>
            <a:ext cx="12192000" cy="6782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326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860917B-C4CE-FCAD-6B70-669E25D80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798"/>
            <a:ext cx="12191999" cy="69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2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8C9CFE-28CA-67F4-9B73-0052B7AE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053"/>
            <a:ext cx="12191999" cy="68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4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603134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 MARZO</Template>
  <TotalTime>136</TotalTime>
  <Words>120</Words>
  <Application>Microsoft Office PowerPoint</Application>
  <PresentationFormat>Panorámica</PresentationFormat>
  <Paragraphs>16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Comic Sans MS</vt:lpstr>
      <vt:lpstr>Dreaming Outloud Script Pro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NAVARRO LÓPEZ</dc:creator>
  <cp:lastModifiedBy>PAULA NAVARRO LÓPEZ</cp:lastModifiedBy>
  <cp:revision>8</cp:revision>
  <dcterms:created xsi:type="dcterms:W3CDTF">2025-03-09T22:25:07Z</dcterms:created>
  <dcterms:modified xsi:type="dcterms:W3CDTF">2025-03-14T01:21:53Z</dcterms:modified>
</cp:coreProperties>
</file>