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71" r:id="rId4"/>
    <p:sldId id="279" r:id="rId5"/>
    <p:sldId id="264" r:id="rId6"/>
    <p:sldId id="280" r:id="rId7"/>
    <p:sldId id="281" r:id="rId8"/>
    <p:sldId id="277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229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324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6899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5055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7244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8861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9369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5867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5477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000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328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1289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253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718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68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0047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1533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83407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745BA8A-526C-A6CF-2B4F-D18D555C64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604" t="26442" r="28679" b="15912"/>
          <a:stretch/>
        </p:blipFill>
        <p:spPr>
          <a:xfrm>
            <a:off x="0" y="0"/>
            <a:ext cx="5503654" cy="685800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6881D0D3-8BB8-1F6F-35FB-0E717D6B61B4}"/>
              </a:ext>
            </a:extLst>
          </p:cNvPr>
          <p:cNvSpPr/>
          <p:nvPr/>
        </p:nvSpPr>
        <p:spPr>
          <a:xfrm>
            <a:off x="5653177" y="1035170"/>
            <a:ext cx="6349042" cy="25534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5000" dirty="0">
                <a:latin typeface="Arial" panose="020B0604020202020204" pitchFamily="34" charset="0"/>
                <a:cs typeface="Arial" panose="020B0604020202020204" pitchFamily="34" charset="0"/>
              </a:rPr>
              <a:t>MATEMÁTICA</a:t>
            </a:r>
          </a:p>
          <a:p>
            <a:pPr algn="ctr"/>
            <a:r>
              <a:rPr lang="es-MX" sz="5000" dirty="0">
                <a:latin typeface="Arial" panose="020B0604020202020204" pitchFamily="34" charset="0"/>
                <a:cs typeface="Arial" panose="020B0604020202020204" pitchFamily="34" charset="0"/>
              </a:rPr>
              <a:t>3°</a:t>
            </a:r>
          </a:p>
          <a:p>
            <a:pPr algn="ctr"/>
            <a:r>
              <a:rPr lang="es-MX" sz="3000" dirty="0">
                <a:latin typeface="Arial" panose="020B0604020202020204" pitchFamily="34" charset="0"/>
                <a:cs typeface="Arial" panose="020B0604020202020204" pitchFamily="34" charset="0"/>
              </a:rPr>
              <a:t>Profesora: Paula Navarro López</a:t>
            </a:r>
            <a:endParaRPr lang="es-CL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23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451A68B-7E20-BB4B-7376-8FA3A5E0E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59397" y="224366"/>
            <a:ext cx="6400800" cy="1947333"/>
          </a:xfrm>
        </p:spPr>
        <p:txBody>
          <a:bodyPr>
            <a:normAutofit/>
          </a:bodyPr>
          <a:lstStyle/>
          <a:p>
            <a:pPr algn="r"/>
            <a:r>
              <a:rPr lang="es-MX" sz="5000" b="1" dirty="0"/>
              <a:t>18-03-2025</a:t>
            </a:r>
            <a:endParaRPr lang="es-CL" sz="5000" b="1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D701BDB-BBAE-B853-6BE5-882B3FD1B9F7}"/>
              </a:ext>
            </a:extLst>
          </p:cNvPr>
          <p:cNvSpPr/>
          <p:nvPr/>
        </p:nvSpPr>
        <p:spPr>
          <a:xfrm>
            <a:off x="184030" y="2893363"/>
            <a:ext cx="11829691" cy="14198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4000" u="sng" dirty="0">
                <a:latin typeface="Comic Sans MS" panose="030F0702030302020204" pitchFamily="66" charset="0"/>
                <a:cs typeface="Dreaming Outloud Script Pro" panose="03050502040304050704" pitchFamily="66" charset="0"/>
              </a:rPr>
              <a:t>Secuencias numéricas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25D55A1-431F-DC1C-D0BA-05F3C994909A}"/>
              </a:ext>
            </a:extLst>
          </p:cNvPr>
          <p:cNvSpPr/>
          <p:nvPr/>
        </p:nvSpPr>
        <p:spPr>
          <a:xfrm>
            <a:off x="178280" y="946030"/>
            <a:ext cx="11835441" cy="10725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L" sz="3000" dirty="0">
                <a:latin typeface="Comic Sans MS" panose="030F0702030302020204" pitchFamily="66" charset="0"/>
                <a:cs typeface="Dreaming Outloud Script Pro" panose="03050502040304050704" pitchFamily="66" charset="0"/>
              </a:rPr>
              <a:t>OA: Comprender el sistema de numeración decimal por medio de secuencias numéricas.</a:t>
            </a:r>
          </a:p>
        </p:txBody>
      </p:sp>
    </p:spTree>
    <p:extLst>
      <p:ext uri="{BB962C8B-B14F-4D97-AF65-F5344CB8AC3E}">
        <p14:creationId xmlns:p14="http://schemas.microsoft.com/office/powerpoint/2010/main" val="4169496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E7BB3CC-E5EE-7893-E6EC-61248645E2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6226" t="26978" r="25283" b="40268"/>
          <a:stretch/>
        </p:blipFill>
        <p:spPr>
          <a:xfrm>
            <a:off x="-33181" y="687323"/>
            <a:ext cx="12225181" cy="5483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55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898EB38-8A3E-3136-B6CA-3A211BEABD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02" t="14629" r="20754" b="25233"/>
          <a:stretch/>
        </p:blipFill>
        <p:spPr>
          <a:xfrm>
            <a:off x="396815" y="194109"/>
            <a:ext cx="10644995" cy="657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917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1AA8B03-C2B5-DDF7-48D9-42C2AB4475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217" t="19461" r="19623" b="45100"/>
          <a:stretch/>
        </p:blipFill>
        <p:spPr>
          <a:xfrm>
            <a:off x="448573" y="569344"/>
            <a:ext cx="10843145" cy="469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41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8088832-4FEE-D7E3-B833-28B034D4BE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41" t="19729" r="19057" b="47785"/>
          <a:stretch/>
        </p:blipFill>
        <p:spPr>
          <a:xfrm>
            <a:off x="138023" y="534837"/>
            <a:ext cx="11995561" cy="464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542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1635F11-2C2D-9F22-0369-23CC366283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783" t="50000" r="18491" b="9125"/>
          <a:stretch/>
        </p:blipFill>
        <p:spPr>
          <a:xfrm>
            <a:off x="258793" y="392502"/>
            <a:ext cx="11914056" cy="587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98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11ABB-34C2-9E0C-D562-0A4A723A0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AE15F552-5B81-E25B-6C88-1EC880160CEA}"/>
              </a:ext>
            </a:extLst>
          </p:cNvPr>
          <p:cNvSpPr/>
          <p:nvPr/>
        </p:nvSpPr>
        <p:spPr>
          <a:xfrm>
            <a:off x="307675" y="224287"/>
            <a:ext cx="11576649" cy="222130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000" dirty="0"/>
              <a:t>Ejercita, escribe en tu cuaderno.</a:t>
            </a:r>
            <a:endParaRPr lang="es-MX" sz="5000" dirty="0"/>
          </a:p>
        </p:txBody>
      </p:sp>
      <p:pic>
        <p:nvPicPr>
          <p:cNvPr id="1026" name="Picture 2" descr="Art Escribir Sticker - Find &amp; Share on GIPHY">
            <a:extLst>
              <a:ext uri="{FF2B5EF4-FFF2-40B4-BE49-F238E27FC236}">
                <a16:creationId xmlns:a16="http://schemas.microsoft.com/office/drawing/2014/main" id="{069B60D4-7415-009E-5556-AAF30F977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676" y="2286000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893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047971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 MARZO</Template>
  <TotalTime>135</TotalTime>
  <Words>32</Words>
  <Application>Microsoft Office PowerPoint</Application>
  <PresentationFormat>Panorámica</PresentationFormat>
  <Paragraphs>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Comic Sans MS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NAVARRO LÓPEZ</dc:creator>
  <cp:lastModifiedBy>PAULA NAVARRO LÓPEZ</cp:lastModifiedBy>
  <cp:revision>9</cp:revision>
  <dcterms:created xsi:type="dcterms:W3CDTF">2025-03-09T22:25:07Z</dcterms:created>
  <dcterms:modified xsi:type="dcterms:W3CDTF">2025-03-17T00:26:45Z</dcterms:modified>
</cp:coreProperties>
</file>