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56" r:id="rId4"/>
    <p:sldId id="271" r:id="rId5"/>
    <p:sldId id="264" r:id="rId6"/>
    <p:sldId id="266" r:id="rId7"/>
    <p:sldId id="277" r:id="rId8"/>
    <p:sldId id="278" r:id="rId9"/>
    <p:sldId id="269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29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324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6899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5055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7244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8861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9369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5867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54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000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328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128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253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718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66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004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15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8340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745BA8A-526C-A6CF-2B4F-D18D555C64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604" t="26442" r="28679" b="15912"/>
          <a:stretch/>
        </p:blipFill>
        <p:spPr>
          <a:xfrm>
            <a:off x="0" y="0"/>
            <a:ext cx="5503654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881D0D3-8BB8-1F6F-35FB-0E717D6B61B4}"/>
              </a:ext>
            </a:extLst>
          </p:cNvPr>
          <p:cNvSpPr/>
          <p:nvPr/>
        </p:nvSpPr>
        <p:spPr>
          <a:xfrm>
            <a:off x="5653177" y="1035170"/>
            <a:ext cx="6349042" cy="25534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5000" dirty="0">
                <a:latin typeface="Arial" panose="020B0604020202020204" pitchFamily="34" charset="0"/>
                <a:cs typeface="Arial" panose="020B0604020202020204" pitchFamily="34" charset="0"/>
              </a:rPr>
              <a:t>MATEMÁTICA</a:t>
            </a:r>
          </a:p>
          <a:p>
            <a:pPr algn="ctr"/>
            <a:r>
              <a:rPr lang="es-MX" sz="5000" dirty="0">
                <a:latin typeface="Arial" panose="020B0604020202020204" pitchFamily="34" charset="0"/>
                <a:cs typeface="Arial" panose="020B0604020202020204" pitchFamily="34" charset="0"/>
              </a:rPr>
              <a:t>3°</a:t>
            </a:r>
          </a:p>
          <a:p>
            <a:pPr algn="ctr"/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Profesora: Paula Navarro López</a:t>
            </a:r>
            <a:endParaRPr lang="es-C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23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47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09BCC6-3D6E-D72D-0B04-DAE8C23E93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066" t="46309" r="21179" b="2950"/>
          <a:stretch/>
        </p:blipFill>
        <p:spPr>
          <a:xfrm>
            <a:off x="-38616" y="0"/>
            <a:ext cx="12230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F451A68B-7E20-BB4B-7376-8FA3A5E0E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9397" y="224366"/>
            <a:ext cx="6400800" cy="1947333"/>
          </a:xfrm>
        </p:spPr>
        <p:txBody>
          <a:bodyPr>
            <a:normAutofit/>
          </a:bodyPr>
          <a:lstStyle/>
          <a:p>
            <a:pPr algn="r"/>
            <a:r>
              <a:rPr lang="es-MX" sz="5000" b="1" dirty="0"/>
              <a:t>17-03-2025</a:t>
            </a:r>
            <a:endParaRPr lang="es-CL" sz="5000" b="1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D701BDB-BBAE-B853-6BE5-882B3FD1B9F7}"/>
              </a:ext>
            </a:extLst>
          </p:cNvPr>
          <p:cNvSpPr/>
          <p:nvPr/>
        </p:nvSpPr>
        <p:spPr>
          <a:xfrm>
            <a:off x="184030" y="2893363"/>
            <a:ext cx="11829691" cy="14198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u="sng" dirty="0">
                <a:latin typeface="Comic Sans MS" panose="030F0702030302020204" pitchFamily="66" charset="0"/>
                <a:cs typeface="Dreaming Outloud Script Pro" panose="03050502040304050704" pitchFamily="66" charset="0"/>
              </a:rPr>
              <a:t>Valor posicional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25D55A1-431F-DC1C-D0BA-05F3C994909A}"/>
              </a:ext>
            </a:extLst>
          </p:cNvPr>
          <p:cNvSpPr/>
          <p:nvPr/>
        </p:nvSpPr>
        <p:spPr>
          <a:xfrm>
            <a:off x="178280" y="946030"/>
            <a:ext cx="11835441" cy="10725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3000" dirty="0">
                <a:latin typeface="Comic Sans MS" panose="030F0702030302020204" pitchFamily="66" charset="0"/>
                <a:cs typeface="Dreaming Outloud Script Pro" panose="03050502040304050704" pitchFamily="66" charset="0"/>
              </a:rPr>
              <a:t>OA: Representar números en la tabla de valor posicional.</a:t>
            </a:r>
          </a:p>
        </p:txBody>
      </p:sp>
    </p:spTree>
    <p:extLst>
      <p:ext uri="{BB962C8B-B14F-4D97-AF65-F5344CB8AC3E}">
        <p14:creationId xmlns:p14="http://schemas.microsoft.com/office/powerpoint/2010/main" val="4169496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81C2C71-F365-26EB-4FB6-31688ECFE5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443" t="29394" r="7311" b="-27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5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A5C21ED-DFBD-07C1-A67E-EB275E05A0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132" t="14091" r="11840" b="12883"/>
          <a:stretch/>
        </p:blipFill>
        <p:spPr>
          <a:xfrm>
            <a:off x="0" y="0"/>
            <a:ext cx="12192000" cy="682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10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811B65-7C26-EAB6-F81D-92D3D0E8ED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010" t="19461" r="14528" b="54497"/>
          <a:stretch/>
        </p:blipFill>
        <p:spPr>
          <a:xfrm>
            <a:off x="0" y="1086928"/>
            <a:ext cx="12206471" cy="374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13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11ABB-34C2-9E0C-D562-0A4A723A0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E15F552-5B81-E25B-6C88-1EC880160CEA}"/>
              </a:ext>
            </a:extLst>
          </p:cNvPr>
          <p:cNvSpPr/>
          <p:nvPr/>
        </p:nvSpPr>
        <p:spPr>
          <a:xfrm>
            <a:off x="307675" y="224287"/>
            <a:ext cx="11576649" cy="22213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000" dirty="0"/>
              <a:t>Ejercita, escribe en tu cuaderno.</a:t>
            </a:r>
            <a:endParaRPr lang="es-MX" sz="5000" dirty="0"/>
          </a:p>
        </p:txBody>
      </p:sp>
      <p:pic>
        <p:nvPicPr>
          <p:cNvPr id="1026" name="Picture 2" descr="Art Escribir Sticker - Find &amp; Share on GIPHY">
            <a:extLst>
              <a:ext uri="{FF2B5EF4-FFF2-40B4-BE49-F238E27FC236}">
                <a16:creationId xmlns:a16="http://schemas.microsoft.com/office/drawing/2014/main" id="{069B60D4-7415-009E-5556-AAF30F977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676" y="2286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893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247A648-6013-4E7F-C6C0-C50B2E8F61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830" t="45503" r="9292" b="41610"/>
          <a:stretch/>
        </p:blipFill>
        <p:spPr>
          <a:xfrm>
            <a:off x="0" y="776377"/>
            <a:ext cx="12070523" cy="134572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33A30BC-224F-69D0-3E4F-739884548268}"/>
              </a:ext>
            </a:extLst>
          </p:cNvPr>
          <p:cNvSpPr/>
          <p:nvPr/>
        </p:nvSpPr>
        <p:spPr>
          <a:xfrm>
            <a:off x="7297948" y="776377"/>
            <a:ext cx="4572000" cy="7936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200" dirty="0">
                <a:latin typeface="Comic Sans MS" panose="030F0702030302020204" pitchFamily="66" charset="0"/>
              </a:rPr>
              <a:t>En el tablero de valor posicional.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762E1F5-A578-6CAC-2ECA-EA18AD66FA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179" t="31005" r="27406" b="19326"/>
          <a:stretch/>
        </p:blipFill>
        <p:spPr>
          <a:xfrm>
            <a:off x="0" y="2371211"/>
            <a:ext cx="12192000" cy="4378959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B2365031-9451-BFD5-65E6-ECEDCF9CEAF4}"/>
              </a:ext>
            </a:extLst>
          </p:cNvPr>
          <p:cNvSpPr/>
          <p:nvPr/>
        </p:nvSpPr>
        <p:spPr>
          <a:xfrm>
            <a:off x="121478" y="776377"/>
            <a:ext cx="723912" cy="79363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C615445-598E-4FB7-E8B0-8B7C1F387739}"/>
              </a:ext>
            </a:extLst>
          </p:cNvPr>
          <p:cNvSpPr/>
          <p:nvPr/>
        </p:nvSpPr>
        <p:spPr>
          <a:xfrm>
            <a:off x="448574" y="107830"/>
            <a:ext cx="4261449" cy="7936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000" dirty="0"/>
              <a:t>Actividad</a:t>
            </a:r>
          </a:p>
        </p:txBody>
      </p:sp>
    </p:spTree>
    <p:extLst>
      <p:ext uri="{BB962C8B-B14F-4D97-AF65-F5344CB8AC3E}">
        <p14:creationId xmlns:p14="http://schemas.microsoft.com/office/powerpoint/2010/main" val="963622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F59114B-34E8-8EBC-5E7C-ED5B84D1CC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868" t="13555" r="34764" b="1339"/>
          <a:stretch/>
        </p:blipFill>
        <p:spPr>
          <a:xfrm>
            <a:off x="1759788" y="0"/>
            <a:ext cx="7556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322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 MARZO</Template>
  <TotalTime>124</TotalTime>
  <Words>37</Words>
  <Application>Microsoft Office PowerPoint</Application>
  <PresentationFormat>Panorámica</PresentationFormat>
  <Paragraphs>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Comic Sans MS</vt:lpstr>
      <vt:lpstr>Wingdings 3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PAULA NAVARRO LÓPEZ</dc:creator>
  <cp:lastModifiedBy>PAULA NAVARRO LÓPEZ</cp:lastModifiedBy>
  <cp:revision>6</cp:revision>
  <dcterms:created xsi:type="dcterms:W3CDTF">2025-03-09T22:25:07Z</dcterms:created>
  <dcterms:modified xsi:type="dcterms:W3CDTF">2025-03-16T23:32:28Z</dcterms:modified>
</cp:coreProperties>
</file>