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1" r:id="rId4"/>
    <p:sldId id="285" r:id="rId5"/>
    <p:sldId id="284" r:id="rId6"/>
    <p:sldId id="290" r:id="rId7"/>
    <p:sldId id="293" r:id="rId8"/>
    <p:sldId id="283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984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74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23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65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0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01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82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54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1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27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370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613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458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543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49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93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0097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8651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9432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659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916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17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92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37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7799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540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40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1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53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94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2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33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93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08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268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Sqnl2eSu9Y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0D6F30-F8E5-01E8-E3D9-57FC0A35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914400" y="62209"/>
            <a:ext cx="6366294" cy="673358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239FBD1-70D0-3DC0-5331-24F6565D8402}"/>
              </a:ext>
            </a:extLst>
          </p:cNvPr>
          <p:cNvSpPr/>
          <p:nvPr/>
        </p:nvSpPr>
        <p:spPr>
          <a:xfrm>
            <a:off x="7539487" y="483079"/>
            <a:ext cx="4244196" cy="38646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000" dirty="0"/>
              <a:t>MATEMÁTICA</a:t>
            </a:r>
          </a:p>
          <a:p>
            <a:pPr algn="ctr"/>
            <a:r>
              <a:rPr lang="es-MX" sz="3000" dirty="0"/>
              <a:t>1° BÁSICO</a:t>
            </a:r>
          </a:p>
          <a:p>
            <a:pPr algn="ctr"/>
            <a:endParaRPr lang="es-MX" sz="3000" dirty="0"/>
          </a:p>
          <a:p>
            <a:pPr algn="ctr"/>
            <a:r>
              <a:rPr lang="es-MX" sz="3000" dirty="0"/>
              <a:t>Profesoras:</a:t>
            </a:r>
          </a:p>
          <a:p>
            <a:pPr algn="ctr"/>
            <a:r>
              <a:rPr lang="es-MX" sz="3000" dirty="0"/>
              <a:t>Paula Navarro</a:t>
            </a:r>
          </a:p>
          <a:p>
            <a:pPr algn="ctr"/>
            <a:r>
              <a:rPr lang="es-MX" sz="3000" dirty="0"/>
              <a:t>Constanza  Flores</a:t>
            </a: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21390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1C9F-A4CB-78F6-DF89-CD00B2FC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CD0ACB-1E9B-2418-FE3C-D466A726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598612" y="1080128"/>
            <a:ext cx="3301406" cy="349187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767ACA8-C645-823D-A3A3-0B8B477D1FC0}"/>
              </a:ext>
            </a:extLst>
          </p:cNvPr>
          <p:cNvSpPr/>
          <p:nvPr/>
        </p:nvSpPr>
        <p:spPr>
          <a:xfrm>
            <a:off x="4278702" y="483079"/>
            <a:ext cx="7504981" cy="29459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3000" dirty="0"/>
              <a:t>                                      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                                          25-03-2025</a:t>
            </a:r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OA: Comparar y ordenar números. </a:t>
            </a:r>
          </a:p>
          <a:p>
            <a:pPr algn="just"/>
            <a:r>
              <a:rPr lang="es-MX" sz="3000" dirty="0"/>
              <a:t>       Escribir secuencias numéricas.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173210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BA8D0F-323A-C9F6-3496-EFA249EEC4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91" t="14896" r="37736" b="5635"/>
          <a:stretch/>
        </p:blipFill>
        <p:spPr>
          <a:xfrm>
            <a:off x="4416725" y="0"/>
            <a:ext cx="7573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0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15FAE92-27F5-5DD3-DA95-6AB87051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06" t="19461" r="51745" b="31139"/>
          <a:stretch/>
        </p:blipFill>
        <p:spPr>
          <a:xfrm>
            <a:off x="0" y="0"/>
            <a:ext cx="5124091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1DA9DC-0042-8FB4-B6F2-C28CCC631B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96" t="19193" r="37170" b="31945"/>
          <a:stretch/>
        </p:blipFill>
        <p:spPr>
          <a:xfrm>
            <a:off x="7349705" y="0"/>
            <a:ext cx="4433977" cy="67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63EE-7A9C-C9B4-C669-274996F1D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57B576-FCA4-247A-1FB8-170BA70B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66" t="68055" r="38159" b="8319"/>
          <a:stretch/>
        </p:blipFill>
        <p:spPr>
          <a:xfrm>
            <a:off x="0" y="0"/>
            <a:ext cx="122538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DAD89A-8A10-D9DB-0AD4-D58144AE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23" t="12213" r="37736" b="9393"/>
          <a:stretch/>
        </p:blipFill>
        <p:spPr>
          <a:xfrm>
            <a:off x="5262113" y="0"/>
            <a:ext cx="6383548" cy="68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7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Cantando los Números - Canciones y Clásicos Infantiles">
            <a:hlinkClick r:id="" action="ppaction://media"/>
            <a:extLst>
              <a:ext uri="{FF2B5EF4-FFF2-40B4-BE49-F238E27FC236}">
                <a16:creationId xmlns:a16="http://schemas.microsoft.com/office/drawing/2014/main" id="{379E024C-EEF8-F52A-5FFC-BE94EB1C87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1ABB-34C2-9E0C-D562-0A4A723A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15F552-5B81-E25B-6C88-1EC880160CEA}"/>
              </a:ext>
            </a:extLst>
          </p:cNvPr>
          <p:cNvSpPr/>
          <p:nvPr/>
        </p:nvSpPr>
        <p:spPr>
          <a:xfrm>
            <a:off x="307675" y="224287"/>
            <a:ext cx="11576649" cy="22213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Ejercita, escribe en tu cuaderno.</a:t>
            </a:r>
            <a:endParaRPr kumimoji="0" lang="es-MX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Art Escribir Sticker - Find &amp; Share on GIPHY">
            <a:extLst>
              <a:ext uri="{FF2B5EF4-FFF2-40B4-BE49-F238E27FC236}">
                <a16:creationId xmlns:a16="http://schemas.microsoft.com/office/drawing/2014/main" id="{069B60D4-7415-009E-5556-AAF30F97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33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442</TotalTime>
  <Words>32</Words>
  <Application>Microsoft Office PowerPoint</Application>
  <PresentationFormat>Panorámica</PresentationFormat>
  <Paragraphs>16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Trebuchet MS</vt:lpstr>
      <vt:lpstr>Wingdings 3</vt:lpstr>
      <vt:lpstr>Faceta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10</cp:revision>
  <dcterms:created xsi:type="dcterms:W3CDTF">2025-03-12T15:27:51Z</dcterms:created>
  <dcterms:modified xsi:type="dcterms:W3CDTF">2025-03-23T21:23:49Z</dcterms:modified>
</cp:coreProperties>
</file>