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61" r:id="rId4"/>
    <p:sldId id="284" r:id="rId5"/>
    <p:sldId id="291" r:id="rId6"/>
    <p:sldId id="290" r:id="rId7"/>
    <p:sldId id="285" r:id="rId8"/>
    <p:sldId id="293" r:id="rId9"/>
    <p:sldId id="292" r:id="rId10"/>
    <p:sldId id="286" r:id="rId11"/>
    <p:sldId id="287" r:id="rId12"/>
    <p:sldId id="294" r:id="rId13"/>
    <p:sldId id="288" r:id="rId14"/>
    <p:sldId id="289" r:id="rId15"/>
    <p:sldId id="275" r:id="rId16"/>
    <p:sldId id="295" r:id="rId17"/>
    <p:sldId id="296" r:id="rId18"/>
    <p:sldId id="283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984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474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23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1658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0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0013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82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8540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616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427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370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6138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2458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543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8498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093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0097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8651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9432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659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4916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17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925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3373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7799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3540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40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31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535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946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729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337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093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608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268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Sqnl2eSu9Y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C0D6F30-F8E5-01E8-E3D9-57FC0A3509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726" t="25367" r="26840" b="15568"/>
          <a:stretch/>
        </p:blipFill>
        <p:spPr>
          <a:xfrm>
            <a:off x="914400" y="62209"/>
            <a:ext cx="6366294" cy="6733581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239FBD1-70D0-3DC0-5331-24F6565D8402}"/>
              </a:ext>
            </a:extLst>
          </p:cNvPr>
          <p:cNvSpPr/>
          <p:nvPr/>
        </p:nvSpPr>
        <p:spPr>
          <a:xfrm>
            <a:off x="7539487" y="483079"/>
            <a:ext cx="4244196" cy="38646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000" dirty="0"/>
              <a:t>MATEMÁTICA</a:t>
            </a:r>
          </a:p>
          <a:p>
            <a:pPr algn="ctr"/>
            <a:r>
              <a:rPr lang="es-MX" sz="3000" dirty="0"/>
              <a:t>1° BÁSICO</a:t>
            </a:r>
          </a:p>
          <a:p>
            <a:pPr algn="ctr"/>
            <a:endParaRPr lang="es-MX" sz="3000" dirty="0"/>
          </a:p>
          <a:p>
            <a:pPr algn="ctr"/>
            <a:r>
              <a:rPr lang="es-MX" sz="3000" dirty="0"/>
              <a:t>Profesoras:</a:t>
            </a:r>
          </a:p>
          <a:p>
            <a:pPr algn="ctr"/>
            <a:r>
              <a:rPr lang="es-MX" sz="3000" dirty="0"/>
              <a:t>Paula Navarro</a:t>
            </a:r>
          </a:p>
          <a:p>
            <a:pPr algn="ctr"/>
            <a:r>
              <a:rPr lang="es-MX" sz="3000" dirty="0"/>
              <a:t>Constanza  Flores</a:t>
            </a:r>
            <a:endParaRPr lang="es-CL" sz="3000" dirty="0"/>
          </a:p>
        </p:txBody>
      </p:sp>
    </p:spTree>
    <p:extLst>
      <p:ext uri="{BB962C8B-B14F-4D97-AF65-F5344CB8AC3E}">
        <p14:creationId xmlns:p14="http://schemas.microsoft.com/office/powerpoint/2010/main" val="121390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261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5BA00-47FB-C520-7B03-416BED0C5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C21EB9-CB4F-B40A-F99E-62447162C8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70" t="32616" r="13254" b="13689"/>
          <a:stretch/>
        </p:blipFill>
        <p:spPr>
          <a:xfrm>
            <a:off x="0" y="-1"/>
            <a:ext cx="1227521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2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78CBFC-6174-2DA4-A953-98836796C9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54" t="21340" r="17783" b="31945"/>
          <a:stretch/>
        </p:blipFill>
        <p:spPr>
          <a:xfrm>
            <a:off x="0" y="0"/>
            <a:ext cx="12317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46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DD8C2D-333F-DB81-7DDF-DDC99827D4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34" t="25421" r="18652" b="195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42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62AF8-D4C4-3760-0872-7B91ADEA8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F6BAB59-EBB2-304C-4748-3BC5BD30EE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55" t="11675" r="11415" b="80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5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025209-20E9-D724-3058-2F0780147A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96" t="20267" r="19057" b="456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89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103F15-DB97-A7D3-2596-2A8A2B12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06" t="30738" r="31510" b="6708"/>
          <a:stretch/>
        </p:blipFill>
        <p:spPr>
          <a:xfrm>
            <a:off x="0" y="0"/>
            <a:ext cx="12192000" cy="68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68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Cantando los Números - Canciones y Clásicos Infantiles">
            <a:hlinkClick r:id="" action="ppaction://media"/>
            <a:extLst>
              <a:ext uri="{FF2B5EF4-FFF2-40B4-BE49-F238E27FC236}">
                <a16:creationId xmlns:a16="http://schemas.microsoft.com/office/drawing/2014/main" id="{379E024C-EEF8-F52A-5FFC-BE94EB1C87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11ABB-34C2-9E0C-D562-0A4A723A0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E15F552-5B81-E25B-6C88-1EC880160CEA}"/>
              </a:ext>
            </a:extLst>
          </p:cNvPr>
          <p:cNvSpPr/>
          <p:nvPr/>
        </p:nvSpPr>
        <p:spPr>
          <a:xfrm>
            <a:off x="307675" y="224287"/>
            <a:ext cx="11576649" cy="22213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Ejercita, escribe en tu cuaderno.</a:t>
            </a:r>
            <a:endParaRPr kumimoji="0" lang="es-MX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Art Escribir Sticker - Find &amp; Share on GIPHY">
            <a:extLst>
              <a:ext uri="{FF2B5EF4-FFF2-40B4-BE49-F238E27FC236}">
                <a16:creationId xmlns:a16="http://schemas.microsoft.com/office/drawing/2014/main" id="{069B60D4-7415-009E-5556-AAF30F97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76" y="2286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9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F1C9F-A4CB-78F6-DF89-CD00B2FC0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CD0ACB-1E9B-2418-FE3C-D466A726B3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726" t="25367" r="26840" b="15568"/>
          <a:stretch/>
        </p:blipFill>
        <p:spPr>
          <a:xfrm>
            <a:off x="598612" y="1080128"/>
            <a:ext cx="3301406" cy="3491872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767ACA8-C645-823D-A3A3-0B8B477D1FC0}"/>
              </a:ext>
            </a:extLst>
          </p:cNvPr>
          <p:cNvSpPr/>
          <p:nvPr/>
        </p:nvSpPr>
        <p:spPr>
          <a:xfrm>
            <a:off x="4278702" y="483079"/>
            <a:ext cx="7504981" cy="29459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3000" dirty="0"/>
              <a:t>                                      </a:t>
            </a:r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r>
              <a:rPr lang="es-MX" sz="3000" dirty="0"/>
              <a:t>                                          24-03-2025</a:t>
            </a:r>
          </a:p>
          <a:p>
            <a:pPr algn="just"/>
            <a:endParaRPr lang="es-MX" sz="3000" dirty="0"/>
          </a:p>
          <a:p>
            <a:pPr algn="just"/>
            <a:r>
              <a:rPr lang="es-MX" sz="3000" dirty="0"/>
              <a:t>OA: Comparar y ordenar números. </a:t>
            </a:r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173210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ACEB50-0BE1-FD25-2D54-3B38798E44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52" t="11943" r="12406" b="33825"/>
          <a:stretch/>
        </p:blipFill>
        <p:spPr>
          <a:xfrm>
            <a:off x="0" y="-120770"/>
            <a:ext cx="12192000" cy="69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2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29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963EE-7A9C-C9B4-C669-274996F1D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0285DF0-04BE-B0E9-0F39-A5BE02F9AF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52" t="11943" r="12406" b="33825"/>
          <a:stretch/>
        </p:blipFill>
        <p:spPr>
          <a:xfrm>
            <a:off x="0" y="-120770"/>
            <a:ext cx="12192000" cy="69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5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2A39A0-2F98-4C6F-7AB4-C462638192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604" t="30469" r="13821" b="15837"/>
          <a:stretch/>
        </p:blipFill>
        <p:spPr>
          <a:xfrm>
            <a:off x="-1" y="-1"/>
            <a:ext cx="1220258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0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579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0AFC3-2484-EC21-D3AC-B2D4472B7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6369BF-D66E-C7CB-EE08-035E424402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604" t="30469" r="13821" b="15837"/>
          <a:stretch/>
        </p:blipFill>
        <p:spPr>
          <a:xfrm>
            <a:off x="-1" y="-1"/>
            <a:ext cx="1220258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2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37B809-6927-88AE-311A-86AD3A5D5D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70" t="32616" r="13254" b="13689"/>
          <a:stretch/>
        </p:blipFill>
        <p:spPr>
          <a:xfrm>
            <a:off x="0" y="-1"/>
            <a:ext cx="1227521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386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435</TotalTime>
  <Words>27</Words>
  <Application>Microsoft Office PowerPoint</Application>
  <PresentationFormat>Panorámica</PresentationFormat>
  <Paragraphs>15</Paragraphs>
  <Slides>18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Trebuchet MS</vt:lpstr>
      <vt:lpstr>Wingdings 3</vt:lpstr>
      <vt:lpstr>Faceta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NAVARRO LÓPEZ</dc:creator>
  <cp:lastModifiedBy>PAULA NAVARRO LÓPEZ</cp:lastModifiedBy>
  <cp:revision>8</cp:revision>
  <dcterms:created xsi:type="dcterms:W3CDTF">2025-03-12T15:27:51Z</dcterms:created>
  <dcterms:modified xsi:type="dcterms:W3CDTF">2025-03-23T21:11:48Z</dcterms:modified>
</cp:coreProperties>
</file>